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3"/>
    <p:sldMasterId id="2147483660" r:id="rId4"/>
    <p:sldMasterId id="2147483672" r:id="rId5"/>
  </p:sldMasterIdLst>
  <p:notesMasterIdLst>
    <p:notesMasterId r:id="rId12"/>
  </p:notesMasterIdLst>
  <p:sldIdLst>
    <p:sldId id="285" r:id="rId6"/>
    <p:sldId id="260" r:id="rId7"/>
    <p:sldId id="273" r:id="rId8"/>
    <p:sldId id="289" r:id="rId9"/>
    <p:sldId id="291" r:id="rId10"/>
    <p:sldId id="290" r:id="rId11"/>
  </p:sldIdLst>
  <p:sldSz cx="9144000" cy="6858000" type="screen4x3"/>
  <p:notesSz cx="6858000" cy="9144000"/>
  <p:defaultTextStyle>
    <a:defPPr>
      <a:defRPr lang="sv-SE"/>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B32A"/>
    <a:srgbClr val="F9C81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20072FA-32B4-4A0A-B741-A6E7B75740B5}" v="2" dt="2020-09-14T16:04:23.220"/>
  </p1510:revLst>
</p1510:revInfo>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745" autoAdjust="0"/>
    <p:restoredTop sz="90985" autoAdjust="0"/>
  </p:normalViewPr>
  <p:slideViewPr>
    <p:cSldViewPr>
      <p:cViewPr varScale="1">
        <p:scale>
          <a:sx n="65" d="100"/>
          <a:sy n="65" d="100"/>
        </p:scale>
        <p:origin x="1362"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Master" Target="slideMasters/slideMaster1.xml"/><Relationship Id="rId7" Type="http://schemas.openxmlformats.org/officeDocument/2006/relationships/slide" Target="slides/slide2.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3.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slideMaster" Target="slideMasters/slideMaster2.xml"/><Relationship Id="rId9" Type="http://schemas.openxmlformats.org/officeDocument/2006/relationships/slide" Target="slides/slide4.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milla Dahl" userId="373de2a2-cf3a-4fff-8942-fda7a6294ec4" providerId="ADAL" clId="{220072FA-32B4-4A0A-B741-A6E7B75740B5}"/>
    <pc:docChg chg="custSel modSld">
      <pc:chgData name="Camilla Dahl" userId="373de2a2-cf3a-4fff-8942-fda7a6294ec4" providerId="ADAL" clId="{220072FA-32B4-4A0A-B741-A6E7B75740B5}" dt="2020-09-14T16:04:45.983" v="283" actId="20577"/>
      <pc:docMkLst>
        <pc:docMk/>
      </pc:docMkLst>
      <pc:sldChg chg="modSp">
        <pc:chgData name="Camilla Dahl" userId="373de2a2-cf3a-4fff-8942-fda7a6294ec4" providerId="ADAL" clId="{220072FA-32B4-4A0A-B741-A6E7B75740B5}" dt="2020-09-14T15:57:35.496" v="28" actId="115"/>
        <pc:sldMkLst>
          <pc:docMk/>
          <pc:sldMk cId="0" sldId="260"/>
        </pc:sldMkLst>
        <pc:graphicFrameChg chg="modGraphic">
          <ac:chgData name="Camilla Dahl" userId="373de2a2-cf3a-4fff-8942-fda7a6294ec4" providerId="ADAL" clId="{220072FA-32B4-4A0A-B741-A6E7B75740B5}" dt="2020-09-14T15:57:35.496" v="28" actId="115"/>
          <ac:graphicFrameMkLst>
            <pc:docMk/>
            <pc:sldMk cId="0" sldId="260"/>
            <ac:graphicFrameMk id="2" creationId="{80CED2B4-35B3-422F-8736-5E28CA2B70FC}"/>
          </ac:graphicFrameMkLst>
        </pc:graphicFrameChg>
      </pc:sldChg>
      <pc:sldChg chg="modSp">
        <pc:chgData name="Camilla Dahl" userId="373de2a2-cf3a-4fff-8942-fda7a6294ec4" providerId="ADAL" clId="{220072FA-32B4-4A0A-B741-A6E7B75740B5}" dt="2020-09-14T16:03:25.846" v="85" actId="20577"/>
        <pc:sldMkLst>
          <pc:docMk/>
          <pc:sldMk cId="2744717790" sldId="289"/>
        </pc:sldMkLst>
        <pc:spChg chg="mod">
          <ac:chgData name="Camilla Dahl" userId="373de2a2-cf3a-4fff-8942-fda7a6294ec4" providerId="ADAL" clId="{220072FA-32B4-4A0A-B741-A6E7B75740B5}" dt="2020-09-14T16:03:25.846" v="85" actId="20577"/>
          <ac:spMkLst>
            <pc:docMk/>
            <pc:sldMk cId="2744717790" sldId="289"/>
            <ac:spMk id="28674" creationId="{F1F9681D-7834-404C-B787-6335D7F83BF9}"/>
          </ac:spMkLst>
        </pc:spChg>
      </pc:sldChg>
      <pc:sldChg chg="modSp">
        <pc:chgData name="Camilla Dahl" userId="373de2a2-cf3a-4fff-8942-fda7a6294ec4" providerId="ADAL" clId="{220072FA-32B4-4A0A-B741-A6E7B75740B5}" dt="2020-09-14T16:04:45.983" v="283" actId="20577"/>
        <pc:sldMkLst>
          <pc:docMk/>
          <pc:sldMk cId="2432540496" sldId="290"/>
        </pc:sldMkLst>
        <pc:spChg chg="mod">
          <ac:chgData name="Camilla Dahl" userId="373de2a2-cf3a-4fff-8942-fda7a6294ec4" providerId="ADAL" clId="{220072FA-32B4-4A0A-B741-A6E7B75740B5}" dt="2020-09-14T16:04:45.983" v="283" actId="20577"/>
          <ac:spMkLst>
            <pc:docMk/>
            <pc:sldMk cId="2432540496" sldId="290"/>
            <ac:spMk id="5" creationId="{3E3A820D-910F-4B9F-B86B-B1E312A2999B}"/>
          </ac:spMkLst>
        </pc:spChg>
      </pc:sldChg>
      <pc:sldChg chg="modSp">
        <pc:chgData name="Camilla Dahl" userId="373de2a2-cf3a-4fff-8942-fda7a6294ec4" providerId="ADAL" clId="{220072FA-32B4-4A0A-B741-A6E7B75740B5}" dt="2020-09-14T15:57:03.112" v="26" actId="20577"/>
        <pc:sldMkLst>
          <pc:docMk/>
          <pc:sldMk cId="323451439" sldId="291"/>
        </pc:sldMkLst>
        <pc:spChg chg="mod">
          <ac:chgData name="Camilla Dahl" userId="373de2a2-cf3a-4fff-8942-fda7a6294ec4" providerId="ADAL" clId="{220072FA-32B4-4A0A-B741-A6E7B75740B5}" dt="2020-09-14T15:57:03.112" v="26" actId="20577"/>
          <ac:spMkLst>
            <pc:docMk/>
            <pc:sldMk cId="323451439" sldId="291"/>
            <ac:spMk id="28674" creationId="{F1F9681D-7834-404C-B787-6335D7F83BF9}"/>
          </ac:spMkLst>
        </pc:spChg>
      </pc:sldChg>
    </pc:docChg>
  </pc:docChgLst>
  <pc:docChgLst>
    <pc:chgData name="Johan Söderberg" userId="9c681143-4944-4e6a-9b2e-ef63686957c9" providerId="ADAL" clId="{7AC4C224-CE40-4FF2-864A-5581217568DB}"/>
    <pc:docChg chg="custSel delSld modSld sldOrd">
      <pc:chgData name="Johan Söderberg" userId="9c681143-4944-4e6a-9b2e-ef63686957c9" providerId="ADAL" clId="{7AC4C224-CE40-4FF2-864A-5581217568DB}" dt="2020-09-11T04:20:01.879" v="570" actId="6549"/>
      <pc:docMkLst>
        <pc:docMk/>
      </pc:docMkLst>
      <pc:sldChg chg="del">
        <pc:chgData name="Johan Söderberg" userId="9c681143-4944-4e6a-9b2e-ef63686957c9" providerId="ADAL" clId="{7AC4C224-CE40-4FF2-864A-5581217568DB}" dt="2020-09-11T04:19:25.635" v="546" actId="2696"/>
        <pc:sldMkLst>
          <pc:docMk/>
          <pc:sldMk cId="0" sldId="259"/>
        </pc:sldMkLst>
      </pc:sldChg>
      <pc:sldChg chg="del">
        <pc:chgData name="Johan Söderberg" userId="9c681143-4944-4e6a-9b2e-ef63686957c9" providerId="ADAL" clId="{7AC4C224-CE40-4FF2-864A-5581217568DB}" dt="2020-09-11T04:13:49.538" v="19" actId="2696"/>
        <pc:sldMkLst>
          <pc:docMk/>
          <pc:sldMk cId="0" sldId="268"/>
        </pc:sldMkLst>
      </pc:sldChg>
      <pc:sldChg chg="modSp ord">
        <pc:chgData name="Johan Söderberg" userId="9c681143-4944-4e6a-9b2e-ef63686957c9" providerId="ADAL" clId="{7AC4C224-CE40-4FF2-864A-5581217568DB}" dt="2020-09-11T04:18:00.660" v="421" actId="20577"/>
        <pc:sldMkLst>
          <pc:docMk/>
          <pc:sldMk cId="0" sldId="273"/>
        </pc:sldMkLst>
        <pc:spChg chg="mod">
          <ac:chgData name="Johan Söderberg" userId="9c681143-4944-4e6a-9b2e-ef63686957c9" providerId="ADAL" clId="{7AC4C224-CE40-4FF2-864A-5581217568DB}" dt="2020-09-11T04:18:00.660" v="421" actId="20577"/>
          <ac:spMkLst>
            <pc:docMk/>
            <pc:sldMk cId="0" sldId="273"/>
            <ac:spMk id="29698" creationId="{D4F82892-4396-464F-97B0-5BBB68D3B4AE}"/>
          </ac:spMkLst>
        </pc:spChg>
      </pc:sldChg>
      <pc:sldChg chg="modSp">
        <pc:chgData name="Johan Söderberg" userId="9c681143-4944-4e6a-9b2e-ef63686957c9" providerId="ADAL" clId="{7AC4C224-CE40-4FF2-864A-5581217568DB}" dt="2020-09-11T04:13:45.989" v="18" actId="20577"/>
        <pc:sldMkLst>
          <pc:docMk/>
          <pc:sldMk cId="0" sldId="285"/>
        </pc:sldMkLst>
        <pc:spChg chg="mod">
          <ac:chgData name="Johan Söderberg" userId="9c681143-4944-4e6a-9b2e-ef63686957c9" providerId="ADAL" clId="{7AC4C224-CE40-4FF2-864A-5581217568DB}" dt="2020-09-11T04:13:43.812" v="17" actId="20577"/>
          <ac:spMkLst>
            <pc:docMk/>
            <pc:sldMk cId="0" sldId="285"/>
            <ac:spMk id="27650" creationId="{C493C62D-862D-4D18-BFCF-AE396A9E35A8}"/>
          </ac:spMkLst>
        </pc:spChg>
        <pc:spChg chg="mod">
          <ac:chgData name="Johan Söderberg" userId="9c681143-4944-4e6a-9b2e-ef63686957c9" providerId="ADAL" clId="{7AC4C224-CE40-4FF2-864A-5581217568DB}" dt="2020-09-11T04:13:45.989" v="18" actId="20577"/>
          <ac:spMkLst>
            <pc:docMk/>
            <pc:sldMk cId="0" sldId="285"/>
            <ac:spMk id="27651" creationId="{B87D6F0C-04F2-488C-BB92-0747BF5798D2}"/>
          </ac:spMkLst>
        </pc:spChg>
      </pc:sldChg>
      <pc:sldChg chg="modSp">
        <pc:chgData name="Johan Söderberg" userId="9c681143-4944-4e6a-9b2e-ef63686957c9" providerId="ADAL" clId="{7AC4C224-CE40-4FF2-864A-5581217568DB}" dt="2020-09-11T04:20:01.879" v="570" actId="6549"/>
        <pc:sldMkLst>
          <pc:docMk/>
          <pc:sldMk cId="2744717790" sldId="289"/>
        </pc:sldMkLst>
        <pc:spChg chg="mod">
          <ac:chgData name="Johan Söderberg" userId="9c681143-4944-4e6a-9b2e-ef63686957c9" providerId="ADAL" clId="{7AC4C224-CE40-4FF2-864A-5581217568DB}" dt="2020-09-11T04:20:01.879" v="570" actId="6549"/>
          <ac:spMkLst>
            <pc:docMk/>
            <pc:sldMk cId="2744717790" sldId="289"/>
            <ac:spMk id="28674" creationId="{F1F9681D-7834-404C-B787-6335D7F83BF9}"/>
          </ac:spMkLst>
        </pc:spChg>
      </pc:sldChg>
      <pc:sldChg chg="modSp">
        <pc:chgData name="Johan Söderberg" userId="9c681143-4944-4e6a-9b2e-ef63686957c9" providerId="ADAL" clId="{7AC4C224-CE40-4FF2-864A-5581217568DB}" dt="2020-09-11T04:19:16.561" v="545" actId="20577"/>
        <pc:sldMkLst>
          <pc:docMk/>
          <pc:sldMk cId="323451439" sldId="291"/>
        </pc:sldMkLst>
        <pc:spChg chg="mod">
          <ac:chgData name="Johan Söderberg" userId="9c681143-4944-4e6a-9b2e-ef63686957c9" providerId="ADAL" clId="{7AC4C224-CE40-4FF2-864A-5581217568DB}" dt="2020-09-11T04:19:16.561" v="545" actId="20577"/>
          <ac:spMkLst>
            <pc:docMk/>
            <pc:sldMk cId="323451439" sldId="291"/>
            <ac:spMk id="28674" creationId="{F1F9681D-7834-404C-B787-6335D7F83BF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2B3E71DF-4CFF-4F22-AAA8-4AFB4187D6D6}"/>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atin typeface="Arial" charset="0"/>
                <a:ea typeface="ＭＳ Ｐゴシック" pitchFamily="1" charset="-128"/>
              </a:defRPr>
            </a:lvl1pPr>
          </a:lstStyle>
          <a:p>
            <a:pPr>
              <a:defRPr/>
            </a:pPr>
            <a:endParaRPr lang="sv-SE"/>
          </a:p>
        </p:txBody>
      </p:sp>
      <p:sp>
        <p:nvSpPr>
          <p:cNvPr id="10243" name="Rectangle 3">
            <a:extLst>
              <a:ext uri="{FF2B5EF4-FFF2-40B4-BE49-F238E27FC236}">
                <a16:creationId xmlns:a16="http://schemas.microsoft.com/office/drawing/2014/main" id="{449161F9-F6A1-4C5A-973C-A8D994CA679C}"/>
              </a:ext>
            </a:extLst>
          </p:cNvPr>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atin typeface="Arial" charset="0"/>
                <a:ea typeface="ＭＳ Ｐゴシック" pitchFamily="1" charset="-128"/>
              </a:defRPr>
            </a:lvl1pPr>
          </a:lstStyle>
          <a:p>
            <a:pPr>
              <a:defRPr/>
            </a:pPr>
            <a:endParaRPr lang="sv-SE"/>
          </a:p>
        </p:txBody>
      </p:sp>
      <p:sp>
        <p:nvSpPr>
          <p:cNvPr id="26628" name="Rectangle 4">
            <a:extLst>
              <a:ext uri="{FF2B5EF4-FFF2-40B4-BE49-F238E27FC236}">
                <a16:creationId xmlns:a16="http://schemas.microsoft.com/office/drawing/2014/main" id="{6B9AAD51-DA55-492B-A3A3-C2501D2EB8A5}"/>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5" name="Rectangle 5">
            <a:extLst>
              <a:ext uri="{FF2B5EF4-FFF2-40B4-BE49-F238E27FC236}">
                <a16:creationId xmlns:a16="http://schemas.microsoft.com/office/drawing/2014/main" id="{08B6F4AA-4790-4AF8-817C-37ACC7FEA164}"/>
              </a:ext>
            </a:extLst>
          </p:cNvPr>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sv-SE" noProof="0"/>
              <a:t>Klicka här för att ändra format på bakgrundstexten</a:t>
            </a:r>
          </a:p>
          <a:p>
            <a:pPr lvl="1"/>
            <a:r>
              <a:rPr lang="sv-SE" noProof="0"/>
              <a:t>Nivå två</a:t>
            </a:r>
          </a:p>
          <a:p>
            <a:pPr lvl="2"/>
            <a:r>
              <a:rPr lang="sv-SE" noProof="0"/>
              <a:t>Nivå tre</a:t>
            </a:r>
          </a:p>
          <a:p>
            <a:pPr lvl="3"/>
            <a:r>
              <a:rPr lang="sv-SE" noProof="0"/>
              <a:t>Nivå fyra</a:t>
            </a:r>
          </a:p>
          <a:p>
            <a:pPr lvl="4"/>
            <a:r>
              <a:rPr lang="sv-SE" noProof="0"/>
              <a:t>Nivå fem</a:t>
            </a:r>
          </a:p>
        </p:txBody>
      </p:sp>
      <p:sp>
        <p:nvSpPr>
          <p:cNvPr id="10246" name="Rectangle 6">
            <a:extLst>
              <a:ext uri="{FF2B5EF4-FFF2-40B4-BE49-F238E27FC236}">
                <a16:creationId xmlns:a16="http://schemas.microsoft.com/office/drawing/2014/main" id="{DF8719C4-B758-4065-BDBF-DC7E1CC7FB67}"/>
              </a:ext>
            </a:extLst>
          </p:cNvPr>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atin typeface="Arial" charset="0"/>
                <a:ea typeface="ＭＳ Ｐゴシック" pitchFamily="1" charset="-128"/>
              </a:defRPr>
            </a:lvl1pPr>
          </a:lstStyle>
          <a:p>
            <a:pPr>
              <a:defRPr/>
            </a:pPr>
            <a:endParaRPr lang="sv-SE"/>
          </a:p>
        </p:txBody>
      </p:sp>
      <p:sp>
        <p:nvSpPr>
          <p:cNvPr id="10247" name="Rectangle 7">
            <a:extLst>
              <a:ext uri="{FF2B5EF4-FFF2-40B4-BE49-F238E27FC236}">
                <a16:creationId xmlns:a16="http://schemas.microsoft.com/office/drawing/2014/main" id="{6A410288-3563-4EC4-A003-FEC9C689C6FE}"/>
              </a:ext>
            </a:extLst>
          </p:cNvPr>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fld id="{470A6CDA-F8B4-4503-996C-2780C01B4963}" type="slidenum">
              <a:rPr lang="sv-SE" altLang="sv-SE"/>
              <a:pPr/>
              <a:t>‹#›</a:t>
            </a:fld>
            <a:endParaRPr lang="sv-SE" altLang="sv-S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a:t>Klicka här för att ändra format</a:t>
            </a:r>
          </a:p>
        </p:txBody>
      </p:sp>
      <p:sp>
        <p:nvSpPr>
          <p:cNvPr id="3" name="Underrubrik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a:t>Klicka här för att ändra format på underrubrik i bakgrunden</a:t>
            </a:r>
          </a:p>
        </p:txBody>
      </p:sp>
    </p:spTree>
    <p:extLst>
      <p:ext uri="{BB962C8B-B14F-4D97-AF65-F5344CB8AC3E}">
        <p14:creationId xmlns:p14="http://schemas.microsoft.com/office/powerpoint/2010/main" val="1458991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39914125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5673725" y="1219200"/>
            <a:ext cx="1657350" cy="4572000"/>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701675" y="1219200"/>
            <a:ext cx="4819650" cy="4572000"/>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14184791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143000" y="1122363"/>
            <a:ext cx="6858000" cy="2387600"/>
          </a:xfrm>
        </p:spPr>
        <p:txBody>
          <a:bodyPr anchor="b"/>
          <a:lstStyle>
            <a:lvl1pPr algn="ctr">
              <a:defRPr sz="4500"/>
            </a:lvl1pPr>
          </a:lstStyle>
          <a:p>
            <a:r>
              <a:rPr lang="sv-SE"/>
              <a:t>Klicka här för att ändra format</a:t>
            </a:r>
          </a:p>
        </p:txBody>
      </p:sp>
      <p:sp>
        <p:nvSpPr>
          <p:cNvPr id="3" name="Underrubrik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sv-SE"/>
              <a:t>Klicka här för att ändra format på underrubrik i bakgrunden</a:t>
            </a:r>
          </a:p>
        </p:txBody>
      </p:sp>
      <p:sp>
        <p:nvSpPr>
          <p:cNvPr id="4" name="Platshållare för datum 3">
            <a:extLst>
              <a:ext uri="{FF2B5EF4-FFF2-40B4-BE49-F238E27FC236}">
                <a16:creationId xmlns:a16="http://schemas.microsoft.com/office/drawing/2014/main" id="{4BAC81A6-9D0A-4B03-8E6B-EE07A7804FC7}"/>
              </a:ext>
            </a:extLst>
          </p:cNvPr>
          <p:cNvSpPr>
            <a:spLocks noGrp="1"/>
          </p:cNvSpPr>
          <p:nvPr>
            <p:ph type="dt" sz="half" idx="10"/>
          </p:nvPr>
        </p:nvSpPr>
        <p:spPr/>
        <p:txBody>
          <a:bodyPr/>
          <a:lstStyle>
            <a:lvl1pPr eaLnBrk="0" fontAlgn="base" hangingPunct="0">
              <a:spcBef>
                <a:spcPct val="0"/>
              </a:spcBef>
              <a:spcAft>
                <a:spcPct val="0"/>
              </a:spcAft>
              <a:defRPr>
                <a:latin typeface="Arial" panose="020B0604020202020204" pitchFamily="34" charset="0"/>
                <a:ea typeface="ＭＳ Ｐゴシック" panose="020B0600070205080204" pitchFamily="34" charset="-128"/>
              </a:defRPr>
            </a:lvl1pPr>
          </a:lstStyle>
          <a:p>
            <a:pPr>
              <a:defRPr/>
            </a:pPr>
            <a:fld id="{4BFA3E6E-A0A8-4797-BA84-8C59E194F97B}" type="datetimeFigureOut">
              <a:rPr lang="sv-SE"/>
              <a:pPr>
                <a:defRPr/>
              </a:pPr>
              <a:t>2020-09-14</a:t>
            </a:fld>
            <a:endParaRPr lang="sv-SE"/>
          </a:p>
        </p:txBody>
      </p:sp>
      <p:sp>
        <p:nvSpPr>
          <p:cNvPr id="5" name="Platshållare för sidfot 4">
            <a:extLst>
              <a:ext uri="{FF2B5EF4-FFF2-40B4-BE49-F238E27FC236}">
                <a16:creationId xmlns:a16="http://schemas.microsoft.com/office/drawing/2014/main" id="{F8BBD9DE-2B9E-413B-BF34-30D4765A8F08}"/>
              </a:ext>
            </a:extLst>
          </p:cNvPr>
          <p:cNvSpPr>
            <a:spLocks noGrp="1"/>
          </p:cNvSpPr>
          <p:nvPr>
            <p:ph type="ftr" sz="quarter" idx="11"/>
          </p:nvPr>
        </p:nvSpPr>
        <p:spPr/>
        <p:txBody>
          <a:bodyPr/>
          <a:lstStyle>
            <a:lvl1pPr eaLnBrk="0" fontAlgn="base" hangingPunct="0">
              <a:spcBef>
                <a:spcPct val="0"/>
              </a:spcBef>
              <a:spcAft>
                <a:spcPct val="0"/>
              </a:spcAft>
              <a:defRPr>
                <a:latin typeface="Arial" panose="020B0604020202020204" pitchFamily="34" charset="0"/>
                <a:ea typeface="ＭＳ Ｐゴシック" panose="020B0600070205080204" pitchFamily="34" charset="-128"/>
              </a:defRPr>
            </a:lvl1pPr>
          </a:lstStyle>
          <a:p>
            <a:pPr>
              <a:defRPr/>
            </a:pPr>
            <a:endParaRPr lang="sv-SE"/>
          </a:p>
        </p:txBody>
      </p:sp>
      <p:sp>
        <p:nvSpPr>
          <p:cNvPr id="6" name="Platshållare för bildnummer 5">
            <a:extLst>
              <a:ext uri="{FF2B5EF4-FFF2-40B4-BE49-F238E27FC236}">
                <a16:creationId xmlns:a16="http://schemas.microsoft.com/office/drawing/2014/main" id="{8DCFCAB0-E488-44CB-B2A2-35EB52AA16A8}"/>
              </a:ext>
            </a:extLst>
          </p:cNvPr>
          <p:cNvSpPr>
            <a:spLocks noGrp="1"/>
          </p:cNvSpPr>
          <p:nvPr>
            <p:ph type="sldNum" sz="quarter" idx="12"/>
          </p:nvPr>
        </p:nvSpPr>
        <p:spPr/>
        <p:txBody>
          <a:bodyPr/>
          <a:lstStyle>
            <a:lvl1pPr eaLnBrk="0" hangingPunct="0">
              <a:defRPr>
                <a:latin typeface="Arial" panose="020B0604020202020204" pitchFamily="34" charset="0"/>
              </a:defRPr>
            </a:lvl1pPr>
          </a:lstStyle>
          <a:p>
            <a:fld id="{3913A4A8-7246-4F89-B860-BFB6AE3370D6}" type="slidenum">
              <a:rPr lang="sv-SE" altLang="sv-SE"/>
              <a:pPr/>
              <a:t>‹#›</a:t>
            </a:fld>
            <a:endParaRPr lang="sv-SE" altLang="sv-SE"/>
          </a:p>
        </p:txBody>
      </p:sp>
    </p:spTree>
    <p:extLst>
      <p:ext uri="{BB962C8B-B14F-4D97-AF65-F5344CB8AC3E}">
        <p14:creationId xmlns:p14="http://schemas.microsoft.com/office/powerpoint/2010/main" val="38732341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20CAA6B0-1FCA-4A6B-8F1A-126294B33CDD}"/>
              </a:ext>
            </a:extLst>
          </p:cNvPr>
          <p:cNvSpPr>
            <a:spLocks noGrp="1"/>
          </p:cNvSpPr>
          <p:nvPr>
            <p:ph type="dt" sz="half" idx="10"/>
          </p:nvPr>
        </p:nvSpPr>
        <p:spPr/>
        <p:txBody>
          <a:bodyPr/>
          <a:lstStyle>
            <a:lvl1pPr eaLnBrk="0" fontAlgn="base" hangingPunct="0">
              <a:spcBef>
                <a:spcPct val="0"/>
              </a:spcBef>
              <a:spcAft>
                <a:spcPct val="0"/>
              </a:spcAft>
              <a:defRPr>
                <a:latin typeface="Arial" panose="020B0604020202020204" pitchFamily="34" charset="0"/>
                <a:ea typeface="ＭＳ Ｐゴシック" panose="020B0600070205080204" pitchFamily="34" charset="-128"/>
              </a:defRPr>
            </a:lvl1pPr>
          </a:lstStyle>
          <a:p>
            <a:pPr>
              <a:defRPr/>
            </a:pPr>
            <a:fld id="{86286D56-D78F-4CC6-B989-9FE1456241A9}" type="datetimeFigureOut">
              <a:rPr lang="sv-SE"/>
              <a:pPr>
                <a:defRPr/>
              </a:pPr>
              <a:t>2020-09-14</a:t>
            </a:fld>
            <a:endParaRPr lang="sv-SE"/>
          </a:p>
        </p:txBody>
      </p:sp>
      <p:sp>
        <p:nvSpPr>
          <p:cNvPr id="5" name="Platshållare för sidfot 4">
            <a:extLst>
              <a:ext uri="{FF2B5EF4-FFF2-40B4-BE49-F238E27FC236}">
                <a16:creationId xmlns:a16="http://schemas.microsoft.com/office/drawing/2014/main" id="{2422DF76-FDAC-4B8E-BF97-2D5E8074AD36}"/>
              </a:ext>
            </a:extLst>
          </p:cNvPr>
          <p:cNvSpPr>
            <a:spLocks noGrp="1"/>
          </p:cNvSpPr>
          <p:nvPr>
            <p:ph type="ftr" sz="quarter" idx="11"/>
          </p:nvPr>
        </p:nvSpPr>
        <p:spPr/>
        <p:txBody>
          <a:bodyPr/>
          <a:lstStyle>
            <a:lvl1pPr eaLnBrk="0" fontAlgn="base" hangingPunct="0">
              <a:spcBef>
                <a:spcPct val="0"/>
              </a:spcBef>
              <a:spcAft>
                <a:spcPct val="0"/>
              </a:spcAft>
              <a:defRPr>
                <a:latin typeface="Arial" panose="020B0604020202020204" pitchFamily="34" charset="0"/>
                <a:ea typeface="ＭＳ Ｐゴシック" panose="020B0600070205080204" pitchFamily="34" charset="-128"/>
              </a:defRPr>
            </a:lvl1pPr>
          </a:lstStyle>
          <a:p>
            <a:pPr>
              <a:defRPr/>
            </a:pPr>
            <a:endParaRPr lang="sv-SE"/>
          </a:p>
        </p:txBody>
      </p:sp>
      <p:sp>
        <p:nvSpPr>
          <p:cNvPr id="6" name="Platshållare för bildnummer 5">
            <a:extLst>
              <a:ext uri="{FF2B5EF4-FFF2-40B4-BE49-F238E27FC236}">
                <a16:creationId xmlns:a16="http://schemas.microsoft.com/office/drawing/2014/main" id="{D4FD2D98-7A9F-4332-99CE-C4D25B1010EC}"/>
              </a:ext>
            </a:extLst>
          </p:cNvPr>
          <p:cNvSpPr>
            <a:spLocks noGrp="1"/>
          </p:cNvSpPr>
          <p:nvPr>
            <p:ph type="sldNum" sz="quarter" idx="12"/>
          </p:nvPr>
        </p:nvSpPr>
        <p:spPr/>
        <p:txBody>
          <a:bodyPr/>
          <a:lstStyle>
            <a:lvl1pPr eaLnBrk="0" hangingPunct="0">
              <a:defRPr>
                <a:latin typeface="Arial" panose="020B0604020202020204" pitchFamily="34" charset="0"/>
              </a:defRPr>
            </a:lvl1pPr>
          </a:lstStyle>
          <a:p>
            <a:fld id="{1591FA1F-EC22-45EB-856A-E34F987AE099}" type="slidenum">
              <a:rPr lang="sv-SE" altLang="sv-SE"/>
              <a:pPr/>
              <a:t>‹#›</a:t>
            </a:fld>
            <a:endParaRPr lang="sv-SE" altLang="sv-SE"/>
          </a:p>
        </p:txBody>
      </p:sp>
    </p:spTree>
    <p:extLst>
      <p:ext uri="{BB962C8B-B14F-4D97-AF65-F5344CB8AC3E}">
        <p14:creationId xmlns:p14="http://schemas.microsoft.com/office/powerpoint/2010/main" val="30887289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623888" y="1709739"/>
            <a:ext cx="7886700" cy="2852737"/>
          </a:xfrm>
        </p:spPr>
        <p:txBody>
          <a:bodyPr anchor="b"/>
          <a:lstStyle>
            <a:lvl1pPr>
              <a:defRPr sz="4500"/>
            </a:lvl1pPr>
          </a:lstStyle>
          <a:p>
            <a:r>
              <a:rPr lang="sv-SE"/>
              <a:t>Klicka här för att ändra format</a:t>
            </a:r>
          </a:p>
        </p:txBody>
      </p:sp>
      <p:sp>
        <p:nvSpPr>
          <p:cNvPr id="3" name="Platshållare för text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3C8370F1-E341-4CF6-9D0C-5D4721A4DF50}"/>
              </a:ext>
            </a:extLst>
          </p:cNvPr>
          <p:cNvSpPr>
            <a:spLocks noGrp="1"/>
          </p:cNvSpPr>
          <p:nvPr>
            <p:ph type="dt" sz="half" idx="10"/>
          </p:nvPr>
        </p:nvSpPr>
        <p:spPr/>
        <p:txBody>
          <a:bodyPr/>
          <a:lstStyle>
            <a:lvl1pPr eaLnBrk="0" fontAlgn="base" hangingPunct="0">
              <a:spcBef>
                <a:spcPct val="0"/>
              </a:spcBef>
              <a:spcAft>
                <a:spcPct val="0"/>
              </a:spcAft>
              <a:defRPr>
                <a:latin typeface="Arial" panose="020B0604020202020204" pitchFamily="34" charset="0"/>
                <a:ea typeface="ＭＳ Ｐゴシック" panose="020B0600070205080204" pitchFamily="34" charset="-128"/>
              </a:defRPr>
            </a:lvl1pPr>
          </a:lstStyle>
          <a:p>
            <a:pPr>
              <a:defRPr/>
            </a:pPr>
            <a:fld id="{A279FDE5-0FDF-4BF8-8A92-C9406B9427F6}" type="datetimeFigureOut">
              <a:rPr lang="sv-SE"/>
              <a:pPr>
                <a:defRPr/>
              </a:pPr>
              <a:t>2020-09-14</a:t>
            </a:fld>
            <a:endParaRPr lang="sv-SE"/>
          </a:p>
        </p:txBody>
      </p:sp>
      <p:sp>
        <p:nvSpPr>
          <p:cNvPr id="5" name="Platshållare för sidfot 4">
            <a:extLst>
              <a:ext uri="{FF2B5EF4-FFF2-40B4-BE49-F238E27FC236}">
                <a16:creationId xmlns:a16="http://schemas.microsoft.com/office/drawing/2014/main" id="{9CF98570-155C-431E-B2E8-191B561A7F59}"/>
              </a:ext>
            </a:extLst>
          </p:cNvPr>
          <p:cNvSpPr>
            <a:spLocks noGrp="1"/>
          </p:cNvSpPr>
          <p:nvPr>
            <p:ph type="ftr" sz="quarter" idx="11"/>
          </p:nvPr>
        </p:nvSpPr>
        <p:spPr/>
        <p:txBody>
          <a:bodyPr/>
          <a:lstStyle>
            <a:lvl1pPr eaLnBrk="0" fontAlgn="base" hangingPunct="0">
              <a:spcBef>
                <a:spcPct val="0"/>
              </a:spcBef>
              <a:spcAft>
                <a:spcPct val="0"/>
              </a:spcAft>
              <a:defRPr>
                <a:latin typeface="Arial" panose="020B0604020202020204" pitchFamily="34" charset="0"/>
                <a:ea typeface="ＭＳ Ｐゴシック" panose="020B0600070205080204" pitchFamily="34" charset="-128"/>
              </a:defRPr>
            </a:lvl1pPr>
          </a:lstStyle>
          <a:p>
            <a:pPr>
              <a:defRPr/>
            </a:pPr>
            <a:endParaRPr lang="sv-SE"/>
          </a:p>
        </p:txBody>
      </p:sp>
      <p:sp>
        <p:nvSpPr>
          <p:cNvPr id="6" name="Platshållare för bildnummer 5">
            <a:extLst>
              <a:ext uri="{FF2B5EF4-FFF2-40B4-BE49-F238E27FC236}">
                <a16:creationId xmlns:a16="http://schemas.microsoft.com/office/drawing/2014/main" id="{FA2875FE-583A-4903-8F35-DF6AEB8D7AE5}"/>
              </a:ext>
            </a:extLst>
          </p:cNvPr>
          <p:cNvSpPr>
            <a:spLocks noGrp="1"/>
          </p:cNvSpPr>
          <p:nvPr>
            <p:ph type="sldNum" sz="quarter" idx="12"/>
          </p:nvPr>
        </p:nvSpPr>
        <p:spPr/>
        <p:txBody>
          <a:bodyPr/>
          <a:lstStyle>
            <a:lvl1pPr eaLnBrk="0" hangingPunct="0">
              <a:defRPr>
                <a:latin typeface="Arial" panose="020B0604020202020204" pitchFamily="34" charset="0"/>
              </a:defRPr>
            </a:lvl1pPr>
          </a:lstStyle>
          <a:p>
            <a:fld id="{ED06454C-AD79-4F3F-91B3-45AD5B82A8B1}" type="slidenum">
              <a:rPr lang="sv-SE" altLang="sv-SE"/>
              <a:pPr/>
              <a:t>‹#›</a:t>
            </a:fld>
            <a:endParaRPr lang="sv-SE" altLang="sv-SE"/>
          </a:p>
        </p:txBody>
      </p:sp>
    </p:spTree>
    <p:extLst>
      <p:ext uri="{BB962C8B-B14F-4D97-AF65-F5344CB8AC3E}">
        <p14:creationId xmlns:p14="http://schemas.microsoft.com/office/powerpoint/2010/main" val="2532032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628650" y="1825625"/>
            <a:ext cx="38862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4629150" y="1825625"/>
            <a:ext cx="38862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9285193B-70E9-40A6-89B7-5C99C6417904}"/>
              </a:ext>
            </a:extLst>
          </p:cNvPr>
          <p:cNvSpPr>
            <a:spLocks noGrp="1"/>
          </p:cNvSpPr>
          <p:nvPr>
            <p:ph type="dt" sz="half" idx="10"/>
          </p:nvPr>
        </p:nvSpPr>
        <p:spPr/>
        <p:txBody>
          <a:bodyPr/>
          <a:lstStyle>
            <a:lvl1pPr eaLnBrk="0" fontAlgn="base" hangingPunct="0">
              <a:spcBef>
                <a:spcPct val="0"/>
              </a:spcBef>
              <a:spcAft>
                <a:spcPct val="0"/>
              </a:spcAft>
              <a:defRPr>
                <a:latin typeface="Arial" panose="020B0604020202020204" pitchFamily="34" charset="0"/>
                <a:ea typeface="ＭＳ Ｐゴシック" panose="020B0600070205080204" pitchFamily="34" charset="-128"/>
              </a:defRPr>
            </a:lvl1pPr>
          </a:lstStyle>
          <a:p>
            <a:pPr>
              <a:defRPr/>
            </a:pPr>
            <a:fld id="{5DA73B47-20D6-4E63-A07B-E2FA731323BA}" type="datetimeFigureOut">
              <a:rPr lang="sv-SE"/>
              <a:pPr>
                <a:defRPr/>
              </a:pPr>
              <a:t>2020-09-14</a:t>
            </a:fld>
            <a:endParaRPr lang="sv-SE"/>
          </a:p>
        </p:txBody>
      </p:sp>
      <p:sp>
        <p:nvSpPr>
          <p:cNvPr id="6" name="Platshållare för sidfot 5">
            <a:extLst>
              <a:ext uri="{FF2B5EF4-FFF2-40B4-BE49-F238E27FC236}">
                <a16:creationId xmlns:a16="http://schemas.microsoft.com/office/drawing/2014/main" id="{210E8EC3-33C0-4310-920A-116253D3EE5B}"/>
              </a:ext>
            </a:extLst>
          </p:cNvPr>
          <p:cNvSpPr>
            <a:spLocks noGrp="1"/>
          </p:cNvSpPr>
          <p:nvPr>
            <p:ph type="ftr" sz="quarter" idx="11"/>
          </p:nvPr>
        </p:nvSpPr>
        <p:spPr/>
        <p:txBody>
          <a:bodyPr/>
          <a:lstStyle>
            <a:lvl1pPr eaLnBrk="0" fontAlgn="base" hangingPunct="0">
              <a:spcBef>
                <a:spcPct val="0"/>
              </a:spcBef>
              <a:spcAft>
                <a:spcPct val="0"/>
              </a:spcAft>
              <a:defRPr>
                <a:latin typeface="Arial" panose="020B0604020202020204" pitchFamily="34" charset="0"/>
                <a:ea typeface="ＭＳ Ｐゴシック" panose="020B0600070205080204" pitchFamily="34" charset="-128"/>
              </a:defRPr>
            </a:lvl1pPr>
          </a:lstStyle>
          <a:p>
            <a:pPr>
              <a:defRPr/>
            </a:pPr>
            <a:endParaRPr lang="sv-SE"/>
          </a:p>
        </p:txBody>
      </p:sp>
      <p:sp>
        <p:nvSpPr>
          <p:cNvPr id="7" name="Platshållare för bildnummer 6">
            <a:extLst>
              <a:ext uri="{FF2B5EF4-FFF2-40B4-BE49-F238E27FC236}">
                <a16:creationId xmlns:a16="http://schemas.microsoft.com/office/drawing/2014/main" id="{DEC88292-E59A-494C-A8FE-A162B2D00EEB}"/>
              </a:ext>
            </a:extLst>
          </p:cNvPr>
          <p:cNvSpPr>
            <a:spLocks noGrp="1"/>
          </p:cNvSpPr>
          <p:nvPr>
            <p:ph type="sldNum" sz="quarter" idx="12"/>
          </p:nvPr>
        </p:nvSpPr>
        <p:spPr/>
        <p:txBody>
          <a:bodyPr/>
          <a:lstStyle>
            <a:lvl1pPr eaLnBrk="0" hangingPunct="0">
              <a:defRPr>
                <a:latin typeface="Arial" panose="020B0604020202020204" pitchFamily="34" charset="0"/>
              </a:defRPr>
            </a:lvl1pPr>
          </a:lstStyle>
          <a:p>
            <a:fld id="{AE729E05-E53E-480D-A5B1-C9F62618892E}" type="slidenum">
              <a:rPr lang="sv-SE" altLang="sv-SE"/>
              <a:pPr/>
              <a:t>‹#›</a:t>
            </a:fld>
            <a:endParaRPr lang="sv-SE" altLang="sv-SE"/>
          </a:p>
        </p:txBody>
      </p:sp>
    </p:spTree>
    <p:extLst>
      <p:ext uri="{BB962C8B-B14F-4D97-AF65-F5344CB8AC3E}">
        <p14:creationId xmlns:p14="http://schemas.microsoft.com/office/powerpoint/2010/main" val="5112985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629841" y="365126"/>
            <a:ext cx="7886700" cy="1325563"/>
          </a:xfrm>
        </p:spPr>
        <p:txBody>
          <a:bodyPr/>
          <a:lstStyle/>
          <a:p>
            <a:r>
              <a:rPr lang="sv-SE"/>
              <a:t>Klicka här för att ändra format</a:t>
            </a:r>
          </a:p>
        </p:txBody>
      </p:sp>
      <p:sp>
        <p:nvSpPr>
          <p:cNvPr id="3" name="Platshållare för text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sv-SE"/>
              <a:t>Klicka här för att ändra format på bakgrundstexten</a:t>
            </a:r>
          </a:p>
        </p:txBody>
      </p:sp>
      <p:sp>
        <p:nvSpPr>
          <p:cNvPr id="4" name="Platshållare för innehåll 3"/>
          <p:cNvSpPr>
            <a:spLocks noGrp="1"/>
          </p:cNvSpPr>
          <p:nvPr>
            <p:ph sz="half" idx="2"/>
          </p:nvPr>
        </p:nvSpPr>
        <p:spPr>
          <a:xfrm>
            <a:off x="629842" y="2505075"/>
            <a:ext cx="3868340"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4629150" y="2505075"/>
            <a:ext cx="3887391"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34CBBA05-8D84-4067-96C2-0D53C408399B}"/>
              </a:ext>
            </a:extLst>
          </p:cNvPr>
          <p:cNvSpPr>
            <a:spLocks noGrp="1"/>
          </p:cNvSpPr>
          <p:nvPr>
            <p:ph type="dt" sz="half" idx="10"/>
          </p:nvPr>
        </p:nvSpPr>
        <p:spPr/>
        <p:txBody>
          <a:bodyPr/>
          <a:lstStyle>
            <a:lvl1pPr eaLnBrk="0" fontAlgn="base" hangingPunct="0">
              <a:spcBef>
                <a:spcPct val="0"/>
              </a:spcBef>
              <a:spcAft>
                <a:spcPct val="0"/>
              </a:spcAft>
              <a:defRPr>
                <a:latin typeface="Arial" panose="020B0604020202020204" pitchFamily="34" charset="0"/>
                <a:ea typeface="ＭＳ Ｐゴシック" panose="020B0600070205080204" pitchFamily="34" charset="-128"/>
              </a:defRPr>
            </a:lvl1pPr>
          </a:lstStyle>
          <a:p>
            <a:pPr>
              <a:defRPr/>
            </a:pPr>
            <a:fld id="{44E234F8-C7F4-49F9-A8FD-1AAC60D7B5A5}" type="datetimeFigureOut">
              <a:rPr lang="sv-SE"/>
              <a:pPr>
                <a:defRPr/>
              </a:pPr>
              <a:t>2020-09-14</a:t>
            </a:fld>
            <a:endParaRPr lang="sv-SE"/>
          </a:p>
        </p:txBody>
      </p:sp>
      <p:sp>
        <p:nvSpPr>
          <p:cNvPr id="8" name="Platshållare för sidfot 7">
            <a:extLst>
              <a:ext uri="{FF2B5EF4-FFF2-40B4-BE49-F238E27FC236}">
                <a16:creationId xmlns:a16="http://schemas.microsoft.com/office/drawing/2014/main" id="{FD1A7243-C726-40F9-8BE8-FA704D5E2514}"/>
              </a:ext>
            </a:extLst>
          </p:cNvPr>
          <p:cNvSpPr>
            <a:spLocks noGrp="1"/>
          </p:cNvSpPr>
          <p:nvPr>
            <p:ph type="ftr" sz="quarter" idx="11"/>
          </p:nvPr>
        </p:nvSpPr>
        <p:spPr/>
        <p:txBody>
          <a:bodyPr/>
          <a:lstStyle>
            <a:lvl1pPr eaLnBrk="0" fontAlgn="base" hangingPunct="0">
              <a:spcBef>
                <a:spcPct val="0"/>
              </a:spcBef>
              <a:spcAft>
                <a:spcPct val="0"/>
              </a:spcAft>
              <a:defRPr>
                <a:latin typeface="Arial" panose="020B0604020202020204" pitchFamily="34" charset="0"/>
                <a:ea typeface="ＭＳ Ｐゴシック" panose="020B0600070205080204" pitchFamily="34" charset="-128"/>
              </a:defRPr>
            </a:lvl1pPr>
          </a:lstStyle>
          <a:p>
            <a:pPr>
              <a:defRPr/>
            </a:pPr>
            <a:endParaRPr lang="sv-SE"/>
          </a:p>
        </p:txBody>
      </p:sp>
      <p:sp>
        <p:nvSpPr>
          <p:cNvPr id="9" name="Platshållare för bildnummer 8">
            <a:extLst>
              <a:ext uri="{FF2B5EF4-FFF2-40B4-BE49-F238E27FC236}">
                <a16:creationId xmlns:a16="http://schemas.microsoft.com/office/drawing/2014/main" id="{B19B9BE1-4E2E-4ED7-9FF9-3DA878925B52}"/>
              </a:ext>
            </a:extLst>
          </p:cNvPr>
          <p:cNvSpPr>
            <a:spLocks noGrp="1"/>
          </p:cNvSpPr>
          <p:nvPr>
            <p:ph type="sldNum" sz="quarter" idx="12"/>
          </p:nvPr>
        </p:nvSpPr>
        <p:spPr/>
        <p:txBody>
          <a:bodyPr/>
          <a:lstStyle>
            <a:lvl1pPr eaLnBrk="0" hangingPunct="0">
              <a:defRPr>
                <a:latin typeface="Arial" panose="020B0604020202020204" pitchFamily="34" charset="0"/>
              </a:defRPr>
            </a:lvl1pPr>
          </a:lstStyle>
          <a:p>
            <a:fld id="{D00408BA-8391-43A1-BF37-F2C0987B53CE}" type="slidenum">
              <a:rPr lang="sv-SE" altLang="sv-SE"/>
              <a:pPr/>
              <a:t>‹#›</a:t>
            </a:fld>
            <a:endParaRPr lang="sv-SE" altLang="sv-SE"/>
          </a:p>
        </p:txBody>
      </p:sp>
    </p:spTree>
    <p:extLst>
      <p:ext uri="{BB962C8B-B14F-4D97-AF65-F5344CB8AC3E}">
        <p14:creationId xmlns:p14="http://schemas.microsoft.com/office/powerpoint/2010/main" val="17090982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a:extLst>
              <a:ext uri="{FF2B5EF4-FFF2-40B4-BE49-F238E27FC236}">
                <a16:creationId xmlns:a16="http://schemas.microsoft.com/office/drawing/2014/main" id="{620C25DA-E8F3-4893-9F2B-D27CFAD5449A}"/>
              </a:ext>
            </a:extLst>
          </p:cNvPr>
          <p:cNvSpPr>
            <a:spLocks noGrp="1"/>
          </p:cNvSpPr>
          <p:nvPr>
            <p:ph type="dt" sz="half" idx="10"/>
          </p:nvPr>
        </p:nvSpPr>
        <p:spPr/>
        <p:txBody>
          <a:bodyPr/>
          <a:lstStyle>
            <a:lvl1pPr eaLnBrk="0" fontAlgn="base" hangingPunct="0">
              <a:spcBef>
                <a:spcPct val="0"/>
              </a:spcBef>
              <a:spcAft>
                <a:spcPct val="0"/>
              </a:spcAft>
              <a:defRPr>
                <a:latin typeface="Arial" panose="020B0604020202020204" pitchFamily="34" charset="0"/>
                <a:ea typeface="ＭＳ Ｐゴシック" panose="020B0600070205080204" pitchFamily="34" charset="-128"/>
              </a:defRPr>
            </a:lvl1pPr>
          </a:lstStyle>
          <a:p>
            <a:pPr>
              <a:defRPr/>
            </a:pPr>
            <a:fld id="{CD8735A8-3CDA-4FD3-A041-6C71860B8331}" type="datetimeFigureOut">
              <a:rPr lang="sv-SE"/>
              <a:pPr>
                <a:defRPr/>
              </a:pPr>
              <a:t>2020-09-14</a:t>
            </a:fld>
            <a:endParaRPr lang="sv-SE"/>
          </a:p>
        </p:txBody>
      </p:sp>
      <p:sp>
        <p:nvSpPr>
          <p:cNvPr id="4" name="Platshållare för sidfot 3">
            <a:extLst>
              <a:ext uri="{FF2B5EF4-FFF2-40B4-BE49-F238E27FC236}">
                <a16:creationId xmlns:a16="http://schemas.microsoft.com/office/drawing/2014/main" id="{A5350F29-D4F7-4450-BAB1-6096E53ED100}"/>
              </a:ext>
            </a:extLst>
          </p:cNvPr>
          <p:cNvSpPr>
            <a:spLocks noGrp="1"/>
          </p:cNvSpPr>
          <p:nvPr>
            <p:ph type="ftr" sz="quarter" idx="11"/>
          </p:nvPr>
        </p:nvSpPr>
        <p:spPr/>
        <p:txBody>
          <a:bodyPr/>
          <a:lstStyle>
            <a:lvl1pPr eaLnBrk="0" fontAlgn="base" hangingPunct="0">
              <a:spcBef>
                <a:spcPct val="0"/>
              </a:spcBef>
              <a:spcAft>
                <a:spcPct val="0"/>
              </a:spcAft>
              <a:defRPr>
                <a:latin typeface="Arial" panose="020B0604020202020204" pitchFamily="34" charset="0"/>
                <a:ea typeface="ＭＳ Ｐゴシック" panose="020B0600070205080204" pitchFamily="34" charset="-128"/>
              </a:defRPr>
            </a:lvl1pPr>
          </a:lstStyle>
          <a:p>
            <a:pPr>
              <a:defRPr/>
            </a:pPr>
            <a:endParaRPr lang="sv-SE"/>
          </a:p>
        </p:txBody>
      </p:sp>
      <p:sp>
        <p:nvSpPr>
          <p:cNvPr id="5" name="Platshållare för bildnummer 4">
            <a:extLst>
              <a:ext uri="{FF2B5EF4-FFF2-40B4-BE49-F238E27FC236}">
                <a16:creationId xmlns:a16="http://schemas.microsoft.com/office/drawing/2014/main" id="{A7845E2E-71C0-4A79-BEED-2A2C6157D9B9}"/>
              </a:ext>
            </a:extLst>
          </p:cNvPr>
          <p:cNvSpPr>
            <a:spLocks noGrp="1"/>
          </p:cNvSpPr>
          <p:nvPr>
            <p:ph type="sldNum" sz="quarter" idx="12"/>
          </p:nvPr>
        </p:nvSpPr>
        <p:spPr/>
        <p:txBody>
          <a:bodyPr/>
          <a:lstStyle>
            <a:lvl1pPr eaLnBrk="0" hangingPunct="0">
              <a:defRPr>
                <a:latin typeface="Arial" panose="020B0604020202020204" pitchFamily="34" charset="0"/>
              </a:defRPr>
            </a:lvl1pPr>
          </a:lstStyle>
          <a:p>
            <a:fld id="{AC55BB6B-0552-439C-921D-90D8F613202F}" type="slidenum">
              <a:rPr lang="sv-SE" altLang="sv-SE"/>
              <a:pPr/>
              <a:t>‹#›</a:t>
            </a:fld>
            <a:endParaRPr lang="sv-SE" altLang="sv-SE"/>
          </a:p>
        </p:txBody>
      </p:sp>
    </p:spTree>
    <p:extLst>
      <p:ext uri="{BB962C8B-B14F-4D97-AF65-F5344CB8AC3E}">
        <p14:creationId xmlns:p14="http://schemas.microsoft.com/office/powerpoint/2010/main" val="22471351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DDC00444-6FFB-4EB6-AF4E-F62A04B89A8A}"/>
              </a:ext>
            </a:extLst>
          </p:cNvPr>
          <p:cNvSpPr>
            <a:spLocks noGrp="1"/>
          </p:cNvSpPr>
          <p:nvPr>
            <p:ph type="dt" sz="half" idx="10"/>
          </p:nvPr>
        </p:nvSpPr>
        <p:spPr/>
        <p:txBody>
          <a:bodyPr/>
          <a:lstStyle>
            <a:lvl1pPr eaLnBrk="0" fontAlgn="base" hangingPunct="0">
              <a:spcBef>
                <a:spcPct val="0"/>
              </a:spcBef>
              <a:spcAft>
                <a:spcPct val="0"/>
              </a:spcAft>
              <a:defRPr>
                <a:latin typeface="Arial" panose="020B0604020202020204" pitchFamily="34" charset="0"/>
                <a:ea typeface="ＭＳ Ｐゴシック" panose="020B0600070205080204" pitchFamily="34" charset="-128"/>
              </a:defRPr>
            </a:lvl1pPr>
          </a:lstStyle>
          <a:p>
            <a:pPr>
              <a:defRPr/>
            </a:pPr>
            <a:fld id="{862D4C77-B22A-406B-ABF8-373C7F9BC562}" type="datetimeFigureOut">
              <a:rPr lang="sv-SE"/>
              <a:pPr>
                <a:defRPr/>
              </a:pPr>
              <a:t>2020-09-14</a:t>
            </a:fld>
            <a:endParaRPr lang="sv-SE"/>
          </a:p>
        </p:txBody>
      </p:sp>
      <p:sp>
        <p:nvSpPr>
          <p:cNvPr id="3" name="Platshållare för sidfot 2">
            <a:extLst>
              <a:ext uri="{FF2B5EF4-FFF2-40B4-BE49-F238E27FC236}">
                <a16:creationId xmlns:a16="http://schemas.microsoft.com/office/drawing/2014/main" id="{1CCD1E7A-7F94-446C-B44B-6CB54CA45A3C}"/>
              </a:ext>
            </a:extLst>
          </p:cNvPr>
          <p:cNvSpPr>
            <a:spLocks noGrp="1"/>
          </p:cNvSpPr>
          <p:nvPr>
            <p:ph type="ftr" sz="quarter" idx="11"/>
          </p:nvPr>
        </p:nvSpPr>
        <p:spPr/>
        <p:txBody>
          <a:bodyPr/>
          <a:lstStyle>
            <a:lvl1pPr eaLnBrk="0" fontAlgn="base" hangingPunct="0">
              <a:spcBef>
                <a:spcPct val="0"/>
              </a:spcBef>
              <a:spcAft>
                <a:spcPct val="0"/>
              </a:spcAft>
              <a:defRPr>
                <a:latin typeface="Arial" panose="020B0604020202020204" pitchFamily="34" charset="0"/>
                <a:ea typeface="ＭＳ Ｐゴシック" panose="020B0600070205080204" pitchFamily="34" charset="-128"/>
              </a:defRPr>
            </a:lvl1pPr>
          </a:lstStyle>
          <a:p>
            <a:pPr>
              <a:defRPr/>
            </a:pPr>
            <a:endParaRPr lang="sv-SE"/>
          </a:p>
        </p:txBody>
      </p:sp>
      <p:sp>
        <p:nvSpPr>
          <p:cNvPr id="4" name="Platshållare för bildnummer 3">
            <a:extLst>
              <a:ext uri="{FF2B5EF4-FFF2-40B4-BE49-F238E27FC236}">
                <a16:creationId xmlns:a16="http://schemas.microsoft.com/office/drawing/2014/main" id="{DEAA0966-8C94-4691-840E-13E036F97D6C}"/>
              </a:ext>
            </a:extLst>
          </p:cNvPr>
          <p:cNvSpPr>
            <a:spLocks noGrp="1"/>
          </p:cNvSpPr>
          <p:nvPr>
            <p:ph type="sldNum" sz="quarter" idx="12"/>
          </p:nvPr>
        </p:nvSpPr>
        <p:spPr/>
        <p:txBody>
          <a:bodyPr/>
          <a:lstStyle>
            <a:lvl1pPr eaLnBrk="0" hangingPunct="0">
              <a:defRPr>
                <a:latin typeface="Arial" panose="020B0604020202020204" pitchFamily="34" charset="0"/>
              </a:defRPr>
            </a:lvl1pPr>
          </a:lstStyle>
          <a:p>
            <a:fld id="{16A79E30-5820-47C9-8404-0B5267085903}" type="slidenum">
              <a:rPr lang="sv-SE" altLang="sv-SE"/>
              <a:pPr/>
              <a:t>‹#›</a:t>
            </a:fld>
            <a:endParaRPr lang="sv-SE" altLang="sv-SE"/>
          </a:p>
        </p:txBody>
      </p:sp>
    </p:spTree>
    <p:extLst>
      <p:ext uri="{BB962C8B-B14F-4D97-AF65-F5344CB8AC3E}">
        <p14:creationId xmlns:p14="http://schemas.microsoft.com/office/powerpoint/2010/main" val="26032169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29841" y="457200"/>
            <a:ext cx="2949178" cy="1600200"/>
          </a:xfrm>
        </p:spPr>
        <p:txBody>
          <a:bodyPr anchor="b"/>
          <a:lstStyle>
            <a:lvl1pPr>
              <a:defRPr sz="2400"/>
            </a:lvl1pPr>
          </a:lstStyle>
          <a:p>
            <a:r>
              <a:rPr lang="sv-SE"/>
              <a:t>Klicka här för att ändra format</a:t>
            </a:r>
          </a:p>
        </p:txBody>
      </p:sp>
      <p:sp>
        <p:nvSpPr>
          <p:cNvPr id="3" name="Platshållare för innehåll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C5963536-D7AD-4BCC-8891-7CA7E1137A51}"/>
              </a:ext>
            </a:extLst>
          </p:cNvPr>
          <p:cNvSpPr>
            <a:spLocks noGrp="1"/>
          </p:cNvSpPr>
          <p:nvPr>
            <p:ph type="dt" sz="half" idx="10"/>
          </p:nvPr>
        </p:nvSpPr>
        <p:spPr/>
        <p:txBody>
          <a:bodyPr/>
          <a:lstStyle>
            <a:lvl1pPr eaLnBrk="0" fontAlgn="base" hangingPunct="0">
              <a:spcBef>
                <a:spcPct val="0"/>
              </a:spcBef>
              <a:spcAft>
                <a:spcPct val="0"/>
              </a:spcAft>
              <a:defRPr>
                <a:latin typeface="Arial" panose="020B0604020202020204" pitchFamily="34" charset="0"/>
                <a:ea typeface="ＭＳ Ｐゴシック" panose="020B0600070205080204" pitchFamily="34" charset="-128"/>
              </a:defRPr>
            </a:lvl1pPr>
          </a:lstStyle>
          <a:p>
            <a:pPr>
              <a:defRPr/>
            </a:pPr>
            <a:fld id="{B46998EC-E87B-44EF-AB56-39759C7B7DD7}" type="datetimeFigureOut">
              <a:rPr lang="sv-SE"/>
              <a:pPr>
                <a:defRPr/>
              </a:pPr>
              <a:t>2020-09-14</a:t>
            </a:fld>
            <a:endParaRPr lang="sv-SE"/>
          </a:p>
        </p:txBody>
      </p:sp>
      <p:sp>
        <p:nvSpPr>
          <p:cNvPr id="6" name="Platshållare för sidfot 5">
            <a:extLst>
              <a:ext uri="{FF2B5EF4-FFF2-40B4-BE49-F238E27FC236}">
                <a16:creationId xmlns:a16="http://schemas.microsoft.com/office/drawing/2014/main" id="{220A605A-5DA8-46F5-8E59-ED7FEDBEAAA7}"/>
              </a:ext>
            </a:extLst>
          </p:cNvPr>
          <p:cNvSpPr>
            <a:spLocks noGrp="1"/>
          </p:cNvSpPr>
          <p:nvPr>
            <p:ph type="ftr" sz="quarter" idx="11"/>
          </p:nvPr>
        </p:nvSpPr>
        <p:spPr/>
        <p:txBody>
          <a:bodyPr/>
          <a:lstStyle>
            <a:lvl1pPr eaLnBrk="0" fontAlgn="base" hangingPunct="0">
              <a:spcBef>
                <a:spcPct val="0"/>
              </a:spcBef>
              <a:spcAft>
                <a:spcPct val="0"/>
              </a:spcAft>
              <a:defRPr>
                <a:latin typeface="Arial" panose="020B0604020202020204" pitchFamily="34" charset="0"/>
                <a:ea typeface="ＭＳ Ｐゴシック" panose="020B0600070205080204" pitchFamily="34" charset="-128"/>
              </a:defRPr>
            </a:lvl1pPr>
          </a:lstStyle>
          <a:p>
            <a:pPr>
              <a:defRPr/>
            </a:pPr>
            <a:endParaRPr lang="sv-SE"/>
          </a:p>
        </p:txBody>
      </p:sp>
      <p:sp>
        <p:nvSpPr>
          <p:cNvPr id="7" name="Platshållare för bildnummer 6">
            <a:extLst>
              <a:ext uri="{FF2B5EF4-FFF2-40B4-BE49-F238E27FC236}">
                <a16:creationId xmlns:a16="http://schemas.microsoft.com/office/drawing/2014/main" id="{6B4202D7-D229-418D-962B-F6B7ADBCB1CF}"/>
              </a:ext>
            </a:extLst>
          </p:cNvPr>
          <p:cNvSpPr>
            <a:spLocks noGrp="1"/>
          </p:cNvSpPr>
          <p:nvPr>
            <p:ph type="sldNum" sz="quarter" idx="12"/>
          </p:nvPr>
        </p:nvSpPr>
        <p:spPr/>
        <p:txBody>
          <a:bodyPr/>
          <a:lstStyle>
            <a:lvl1pPr eaLnBrk="0" hangingPunct="0">
              <a:defRPr>
                <a:latin typeface="Arial" panose="020B0604020202020204" pitchFamily="34" charset="0"/>
              </a:defRPr>
            </a:lvl1pPr>
          </a:lstStyle>
          <a:p>
            <a:fld id="{0E5EEA66-57F6-491F-ADBF-586F7FBBBACB}" type="slidenum">
              <a:rPr lang="sv-SE" altLang="sv-SE"/>
              <a:pPr/>
              <a:t>‹#›</a:t>
            </a:fld>
            <a:endParaRPr lang="sv-SE" altLang="sv-SE"/>
          </a:p>
        </p:txBody>
      </p:sp>
    </p:spTree>
    <p:extLst>
      <p:ext uri="{BB962C8B-B14F-4D97-AF65-F5344CB8AC3E}">
        <p14:creationId xmlns:p14="http://schemas.microsoft.com/office/powerpoint/2010/main" val="2934704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232916960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29841" y="457200"/>
            <a:ext cx="2949178" cy="1600200"/>
          </a:xfrm>
        </p:spPr>
        <p:txBody>
          <a:bodyPr anchor="b"/>
          <a:lstStyle>
            <a:lvl1pPr>
              <a:defRPr sz="2400"/>
            </a:lvl1pPr>
          </a:lstStyle>
          <a:p>
            <a:r>
              <a:rPr lang="sv-SE"/>
              <a:t>Klicka här för att ändra format</a:t>
            </a:r>
          </a:p>
        </p:txBody>
      </p:sp>
      <p:sp>
        <p:nvSpPr>
          <p:cNvPr id="3" name="Platshållare för bild 2"/>
          <p:cNvSpPr>
            <a:spLocks noGrp="1"/>
          </p:cNvSpPr>
          <p:nvPr>
            <p:ph type="pic" idx="1"/>
          </p:nvPr>
        </p:nvSpPr>
        <p:spPr>
          <a:xfrm>
            <a:off x="3887391" y="987426"/>
            <a:ext cx="4629150" cy="4873625"/>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sv-SE" noProof="0"/>
          </a:p>
        </p:txBody>
      </p:sp>
      <p:sp>
        <p:nvSpPr>
          <p:cNvPr id="4" name="Platshållare för text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8EBC9AC2-A301-4D5A-95F7-7914F4B2270F}"/>
              </a:ext>
            </a:extLst>
          </p:cNvPr>
          <p:cNvSpPr>
            <a:spLocks noGrp="1"/>
          </p:cNvSpPr>
          <p:nvPr>
            <p:ph type="dt" sz="half" idx="10"/>
          </p:nvPr>
        </p:nvSpPr>
        <p:spPr/>
        <p:txBody>
          <a:bodyPr/>
          <a:lstStyle>
            <a:lvl1pPr eaLnBrk="0" fontAlgn="base" hangingPunct="0">
              <a:spcBef>
                <a:spcPct val="0"/>
              </a:spcBef>
              <a:spcAft>
                <a:spcPct val="0"/>
              </a:spcAft>
              <a:defRPr>
                <a:latin typeface="Arial" panose="020B0604020202020204" pitchFamily="34" charset="0"/>
                <a:ea typeface="ＭＳ Ｐゴシック" panose="020B0600070205080204" pitchFamily="34" charset="-128"/>
              </a:defRPr>
            </a:lvl1pPr>
          </a:lstStyle>
          <a:p>
            <a:pPr>
              <a:defRPr/>
            </a:pPr>
            <a:fld id="{2DBED400-3F5D-48C2-9758-69302FF6C5A0}" type="datetimeFigureOut">
              <a:rPr lang="sv-SE"/>
              <a:pPr>
                <a:defRPr/>
              </a:pPr>
              <a:t>2020-09-14</a:t>
            </a:fld>
            <a:endParaRPr lang="sv-SE"/>
          </a:p>
        </p:txBody>
      </p:sp>
      <p:sp>
        <p:nvSpPr>
          <p:cNvPr id="6" name="Platshållare för sidfot 5">
            <a:extLst>
              <a:ext uri="{FF2B5EF4-FFF2-40B4-BE49-F238E27FC236}">
                <a16:creationId xmlns:a16="http://schemas.microsoft.com/office/drawing/2014/main" id="{3A2D69A8-65A2-4FA6-A189-19DA753E2472}"/>
              </a:ext>
            </a:extLst>
          </p:cNvPr>
          <p:cNvSpPr>
            <a:spLocks noGrp="1"/>
          </p:cNvSpPr>
          <p:nvPr>
            <p:ph type="ftr" sz="quarter" idx="11"/>
          </p:nvPr>
        </p:nvSpPr>
        <p:spPr/>
        <p:txBody>
          <a:bodyPr/>
          <a:lstStyle>
            <a:lvl1pPr eaLnBrk="0" fontAlgn="base" hangingPunct="0">
              <a:spcBef>
                <a:spcPct val="0"/>
              </a:spcBef>
              <a:spcAft>
                <a:spcPct val="0"/>
              </a:spcAft>
              <a:defRPr>
                <a:latin typeface="Arial" panose="020B0604020202020204" pitchFamily="34" charset="0"/>
                <a:ea typeface="ＭＳ Ｐゴシック" panose="020B0600070205080204" pitchFamily="34" charset="-128"/>
              </a:defRPr>
            </a:lvl1pPr>
          </a:lstStyle>
          <a:p>
            <a:pPr>
              <a:defRPr/>
            </a:pPr>
            <a:endParaRPr lang="sv-SE"/>
          </a:p>
        </p:txBody>
      </p:sp>
      <p:sp>
        <p:nvSpPr>
          <p:cNvPr id="7" name="Platshållare för bildnummer 6">
            <a:extLst>
              <a:ext uri="{FF2B5EF4-FFF2-40B4-BE49-F238E27FC236}">
                <a16:creationId xmlns:a16="http://schemas.microsoft.com/office/drawing/2014/main" id="{76C637EC-84C1-4D51-B177-11532A779135}"/>
              </a:ext>
            </a:extLst>
          </p:cNvPr>
          <p:cNvSpPr>
            <a:spLocks noGrp="1"/>
          </p:cNvSpPr>
          <p:nvPr>
            <p:ph type="sldNum" sz="quarter" idx="12"/>
          </p:nvPr>
        </p:nvSpPr>
        <p:spPr/>
        <p:txBody>
          <a:bodyPr/>
          <a:lstStyle>
            <a:lvl1pPr eaLnBrk="0" hangingPunct="0">
              <a:defRPr>
                <a:latin typeface="Arial" panose="020B0604020202020204" pitchFamily="34" charset="0"/>
              </a:defRPr>
            </a:lvl1pPr>
          </a:lstStyle>
          <a:p>
            <a:fld id="{05D08EEA-EC2C-4B98-BE28-1C13895A41C1}" type="slidenum">
              <a:rPr lang="sv-SE" altLang="sv-SE"/>
              <a:pPr/>
              <a:t>‹#›</a:t>
            </a:fld>
            <a:endParaRPr lang="sv-SE" altLang="sv-SE"/>
          </a:p>
        </p:txBody>
      </p:sp>
    </p:spTree>
    <p:extLst>
      <p:ext uri="{BB962C8B-B14F-4D97-AF65-F5344CB8AC3E}">
        <p14:creationId xmlns:p14="http://schemas.microsoft.com/office/powerpoint/2010/main" val="23439633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5CC9BD3C-DBFE-42A0-9D75-2FD2BBB7146C}"/>
              </a:ext>
            </a:extLst>
          </p:cNvPr>
          <p:cNvSpPr>
            <a:spLocks noGrp="1"/>
          </p:cNvSpPr>
          <p:nvPr>
            <p:ph type="dt" sz="half" idx="10"/>
          </p:nvPr>
        </p:nvSpPr>
        <p:spPr/>
        <p:txBody>
          <a:bodyPr/>
          <a:lstStyle>
            <a:lvl1pPr eaLnBrk="0" fontAlgn="base" hangingPunct="0">
              <a:spcBef>
                <a:spcPct val="0"/>
              </a:spcBef>
              <a:spcAft>
                <a:spcPct val="0"/>
              </a:spcAft>
              <a:defRPr>
                <a:latin typeface="Arial" panose="020B0604020202020204" pitchFamily="34" charset="0"/>
                <a:ea typeface="ＭＳ Ｐゴシック" panose="020B0600070205080204" pitchFamily="34" charset="-128"/>
              </a:defRPr>
            </a:lvl1pPr>
          </a:lstStyle>
          <a:p>
            <a:pPr>
              <a:defRPr/>
            </a:pPr>
            <a:fld id="{31A65DA7-B77D-43A9-810B-208D3E6052B5}" type="datetimeFigureOut">
              <a:rPr lang="sv-SE"/>
              <a:pPr>
                <a:defRPr/>
              </a:pPr>
              <a:t>2020-09-14</a:t>
            </a:fld>
            <a:endParaRPr lang="sv-SE"/>
          </a:p>
        </p:txBody>
      </p:sp>
      <p:sp>
        <p:nvSpPr>
          <p:cNvPr id="5" name="Platshållare för sidfot 4">
            <a:extLst>
              <a:ext uri="{FF2B5EF4-FFF2-40B4-BE49-F238E27FC236}">
                <a16:creationId xmlns:a16="http://schemas.microsoft.com/office/drawing/2014/main" id="{C0F3265C-5698-49DC-B0A6-72A40E569466}"/>
              </a:ext>
            </a:extLst>
          </p:cNvPr>
          <p:cNvSpPr>
            <a:spLocks noGrp="1"/>
          </p:cNvSpPr>
          <p:nvPr>
            <p:ph type="ftr" sz="quarter" idx="11"/>
          </p:nvPr>
        </p:nvSpPr>
        <p:spPr/>
        <p:txBody>
          <a:bodyPr/>
          <a:lstStyle>
            <a:lvl1pPr eaLnBrk="0" fontAlgn="base" hangingPunct="0">
              <a:spcBef>
                <a:spcPct val="0"/>
              </a:spcBef>
              <a:spcAft>
                <a:spcPct val="0"/>
              </a:spcAft>
              <a:defRPr>
                <a:latin typeface="Arial" panose="020B0604020202020204" pitchFamily="34" charset="0"/>
                <a:ea typeface="ＭＳ Ｐゴシック" panose="020B0600070205080204" pitchFamily="34" charset="-128"/>
              </a:defRPr>
            </a:lvl1pPr>
          </a:lstStyle>
          <a:p>
            <a:pPr>
              <a:defRPr/>
            </a:pPr>
            <a:endParaRPr lang="sv-SE"/>
          </a:p>
        </p:txBody>
      </p:sp>
      <p:sp>
        <p:nvSpPr>
          <p:cNvPr id="6" name="Platshållare för bildnummer 5">
            <a:extLst>
              <a:ext uri="{FF2B5EF4-FFF2-40B4-BE49-F238E27FC236}">
                <a16:creationId xmlns:a16="http://schemas.microsoft.com/office/drawing/2014/main" id="{3E8685F6-8BDE-4EB9-98CE-14A1AE772418}"/>
              </a:ext>
            </a:extLst>
          </p:cNvPr>
          <p:cNvSpPr>
            <a:spLocks noGrp="1"/>
          </p:cNvSpPr>
          <p:nvPr>
            <p:ph type="sldNum" sz="quarter" idx="12"/>
          </p:nvPr>
        </p:nvSpPr>
        <p:spPr/>
        <p:txBody>
          <a:bodyPr/>
          <a:lstStyle>
            <a:lvl1pPr eaLnBrk="0" hangingPunct="0">
              <a:defRPr>
                <a:latin typeface="Arial" panose="020B0604020202020204" pitchFamily="34" charset="0"/>
              </a:defRPr>
            </a:lvl1pPr>
          </a:lstStyle>
          <a:p>
            <a:fld id="{11DC4D8A-6D29-4994-A1A0-85E544ECD593}" type="slidenum">
              <a:rPr lang="sv-SE" altLang="sv-SE"/>
              <a:pPr/>
              <a:t>‹#›</a:t>
            </a:fld>
            <a:endParaRPr lang="sv-SE" altLang="sv-SE"/>
          </a:p>
        </p:txBody>
      </p:sp>
    </p:spTree>
    <p:extLst>
      <p:ext uri="{BB962C8B-B14F-4D97-AF65-F5344CB8AC3E}">
        <p14:creationId xmlns:p14="http://schemas.microsoft.com/office/powerpoint/2010/main" val="30560490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543675" y="365125"/>
            <a:ext cx="1971675" cy="5811838"/>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628650" y="365125"/>
            <a:ext cx="5800725"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B1AFD42C-5FF3-4204-B9E3-EE4AF4B77364}"/>
              </a:ext>
            </a:extLst>
          </p:cNvPr>
          <p:cNvSpPr>
            <a:spLocks noGrp="1"/>
          </p:cNvSpPr>
          <p:nvPr>
            <p:ph type="dt" sz="half" idx="10"/>
          </p:nvPr>
        </p:nvSpPr>
        <p:spPr/>
        <p:txBody>
          <a:bodyPr/>
          <a:lstStyle>
            <a:lvl1pPr eaLnBrk="0" fontAlgn="base" hangingPunct="0">
              <a:spcBef>
                <a:spcPct val="0"/>
              </a:spcBef>
              <a:spcAft>
                <a:spcPct val="0"/>
              </a:spcAft>
              <a:defRPr>
                <a:latin typeface="Arial" panose="020B0604020202020204" pitchFamily="34" charset="0"/>
                <a:ea typeface="ＭＳ Ｐゴシック" panose="020B0600070205080204" pitchFamily="34" charset="-128"/>
              </a:defRPr>
            </a:lvl1pPr>
          </a:lstStyle>
          <a:p>
            <a:pPr>
              <a:defRPr/>
            </a:pPr>
            <a:fld id="{2237B039-BE84-4608-802C-5BF237149A19}" type="datetimeFigureOut">
              <a:rPr lang="sv-SE"/>
              <a:pPr>
                <a:defRPr/>
              </a:pPr>
              <a:t>2020-09-14</a:t>
            </a:fld>
            <a:endParaRPr lang="sv-SE"/>
          </a:p>
        </p:txBody>
      </p:sp>
      <p:sp>
        <p:nvSpPr>
          <p:cNvPr id="5" name="Platshållare för sidfot 4">
            <a:extLst>
              <a:ext uri="{FF2B5EF4-FFF2-40B4-BE49-F238E27FC236}">
                <a16:creationId xmlns:a16="http://schemas.microsoft.com/office/drawing/2014/main" id="{F07784FD-53FF-4DE8-8735-D0B094F84C45}"/>
              </a:ext>
            </a:extLst>
          </p:cNvPr>
          <p:cNvSpPr>
            <a:spLocks noGrp="1"/>
          </p:cNvSpPr>
          <p:nvPr>
            <p:ph type="ftr" sz="quarter" idx="11"/>
          </p:nvPr>
        </p:nvSpPr>
        <p:spPr/>
        <p:txBody>
          <a:bodyPr/>
          <a:lstStyle>
            <a:lvl1pPr eaLnBrk="0" fontAlgn="base" hangingPunct="0">
              <a:spcBef>
                <a:spcPct val="0"/>
              </a:spcBef>
              <a:spcAft>
                <a:spcPct val="0"/>
              </a:spcAft>
              <a:defRPr>
                <a:latin typeface="Arial" panose="020B0604020202020204" pitchFamily="34" charset="0"/>
                <a:ea typeface="ＭＳ Ｐゴシック" panose="020B0600070205080204" pitchFamily="34" charset="-128"/>
              </a:defRPr>
            </a:lvl1pPr>
          </a:lstStyle>
          <a:p>
            <a:pPr>
              <a:defRPr/>
            </a:pPr>
            <a:endParaRPr lang="sv-SE"/>
          </a:p>
        </p:txBody>
      </p:sp>
      <p:sp>
        <p:nvSpPr>
          <p:cNvPr id="6" name="Platshållare för bildnummer 5">
            <a:extLst>
              <a:ext uri="{FF2B5EF4-FFF2-40B4-BE49-F238E27FC236}">
                <a16:creationId xmlns:a16="http://schemas.microsoft.com/office/drawing/2014/main" id="{FF2768BE-FD14-4EC6-A886-8EB8516F99DB}"/>
              </a:ext>
            </a:extLst>
          </p:cNvPr>
          <p:cNvSpPr>
            <a:spLocks noGrp="1"/>
          </p:cNvSpPr>
          <p:nvPr>
            <p:ph type="sldNum" sz="quarter" idx="12"/>
          </p:nvPr>
        </p:nvSpPr>
        <p:spPr/>
        <p:txBody>
          <a:bodyPr/>
          <a:lstStyle>
            <a:lvl1pPr eaLnBrk="0" hangingPunct="0">
              <a:defRPr>
                <a:latin typeface="Arial" panose="020B0604020202020204" pitchFamily="34" charset="0"/>
              </a:defRPr>
            </a:lvl1pPr>
          </a:lstStyle>
          <a:p>
            <a:fld id="{662A24E5-EBF2-49F5-8F8A-88398BF21570}" type="slidenum">
              <a:rPr lang="sv-SE" altLang="sv-SE"/>
              <a:pPr/>
              <a:t>‹#›</a:t>
            </a:fld>
            <a:endParaRPr lang="sv-SE" altLang="sv-SE"/>
          </a:p>
        </p:txBody>
      </p:sp>
    </p:spTree>
    <p:extLst>
      <p:ext uri="{BB962C8B-B14F-4D97-AF65-F5344CB8AC3E}">
        <p14:creationId xmlns:p14="http://schemas.microsoft.com/office/powerpoint/2010/main" val="296115559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143000" y="1122363"/>
            <a:ext cx="6858000" cy="2387600"/>
          </a:xfrm>
        </p:spPr>
        <p:txBody>
          <a:bodyPr anchor="b"/>
          <a:lstStyle>
            <a:lvl1pPr algn="ctr">
              <a:defRPr sz="4500"/>
            </a:lvl1pPr>
          </a:lstStyle>
          <a:p>
            <a:r>
              <a:rPr lang="sv-SE"/>
              <a:t>Klicka här för att ändra format</a:t>
            </a:r>
          </a:p>
        </p:txBody>
      </p:sp>
      <p:sp>
        <p:nvSpPr>
          <p:cNvPr id="3" name="Underrubrik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sv-SE"/>
              <a:t>Klicka här för att ändra format på underrubrik i bakgrunden</a:t>
            </a:r>
          </a:p>
        </p:txBody>
      </p:sp>
      <p:sp>
        <p:nvSpPr>
          <p:cNvPr id="4" name="Platshållare för datum 3">
            <a:extLst>
              <a:ext uri="{FF2B5EF4-FFF2-40B4-BE49-F238E27FC236}">
                <a16:creationId xmlns:a16="http://schemas.microsoft.com/office/drawing/2014/main" id="{F4773F94-D353-42B6-A33B-A9A7982208DC}"/>
              </a:ext>
            </a:extLst>
          </p:cNvPr>
          <p:cNvSpPr>
            <a:spLocks noGrp="1"/>
          </p:cNvSpPr>
          <p:nvPr>
            <p:ph type="dt" sz="half" idx="10"/>
          </p:nvPr>
        </p:nvSpPr>
        <p:spPr/>
        <p:txBody>
          <a:bodyPr/>
          <a:lstStyle>
            <a:lvl1pPr eaLnBrk="0" fontAlgn="base" hangingPunct="0">
              <a:spcBef>
                <a:spcPct val="0"/>
              </a:spcBef>
              <a:spcAft>
                <a:spcPct val="0"/>
              </a:spcAft>
              <a:defRPr>
                <a:latin typeface="Arial" panose="020B0604020202020204" pitchFamily="34" charset="0"/>
                <a:ea typeface="ＭＳ Ｐゴシック" panose="020B0600070205080204" pitchFamily="34" charset="-128"/>
              </a:defRPr>
            </a:lvl1pPr>
          </a:lstStyle>
          <a:p>
            <a:pPr>
              <a:defRPr/>
            </a:pPr>
            <a:fld id="{2EB3CC7B-DA54-4ED3-B27F-CE2DAA335CD3}" type="datetimeFigureOut">
              <a:rPr lang="sv-SE"/>
              <a:pPr>
                <a:defRPr/>
              </a:pPr>
              <a:t>2020-09-14</a:t>
            </a:fld>
            <a:endParaRPr lang="sv-SE"/>
          </a:p>
        </p:txBody>
      </p:sp>
      <p:sp>
        <p:nvSpPr>
          <p:cNvPr id="5" name="Platshållare för sidfot 4">
            <a:extLst>
              <a:ext uri="{FF2B5EF4-FFF2-40B4-BE49-F238E27FC236}">
                <a16:creationId xmlns:a16="http://schemas.microsoft.com/office/drawing/2014/main" id="{6BD41A77-0592-4FF9-B746-D8C8F7CF6586}"/>
              </a:ext>
            </a:extLst>
          </p:cNvPr>
          <p:cNvSpPr>
            <a:spLocks noGrp="1"/>
          </p:cNvSpPr>
          <p:nvPr>
            <p:ph type="ftr" sz="quarter" idx="11"/>
          </p:nvPr>
        </p:nvSpPr>
        <p:spPr/>
        <p:txBody>
          <a:bodyPr/>
          <a:lstStyle>
            <a:lvl1pPr eaLnBrk="0" fontAlgn="base" hangingPunct="0">
              <a:spcBef>
                <a:spcPct val="0"/>
              </a:spcBef>
              <a:spcAft>
                <a:spcPct val="0"/>
              </a:spcAft>
              <a:defRPr>
                <a:latin typeface="Arial" panose="020B0604020202020204" pitchFamily="34" charset="0"/>
                <a:ea typeface="ＭＳ Ｐゴシック" panose="020B0600070205080204" pitchFamily="34" charset="-128"/>
              </a:defRPr>
            </a:lvl1pPr>
          </a:lstStyle>
          <a:p>
            <a:pPr>
              <a:defRPr/>
            </a:pPr>
            <a:endParaRPr lang="sv-SE"/>
          </a:p>
        </p:txBody>
      </p:sp>
      <p:sp>
        <p:nvSpPr>
          <p:cNvPr id="6" name="Platshållare för bildnummer 5">
            <a:extLst>
              <a:ext uri="{FF2B5EF4-FFF2-40B4-BE49-F238E27FC236}">
                <a16:creationId xmlns:a16="http://schemas.microsoft.com/office/drawing/2014/main" id="{EC31F669-04B9-4C99-8F22-FB986DF5162E}"/>
              </a:ext>
            </a:extLst>
          </p:cNvPr>
          <p:cNvSpPr>
            <a:spLocks noGrp="1"/>
          </p:cNvSpPr>
          <p:nvPr>
            <p:ph type="sldNum" sz="quarter" idx="12"/>
          </p:nvPr>
        </p:nvSpPr>
        <p:spPr/>
        <p:txBody>
          <a:bodyPr/>
          <a:lstStyle>
            <a:lvl1pPr eaLnBrk="0" hangingPunct="0">
              <a:defRPr>
                <a:latin typeface="Arial" panose="020B0604020202020204" pitchFamily="34" charset="0"/>
              </a:defRPr>
            </a:lvl1pPr>
          </a:lstStyle>
          <a:p>
            <a:fld id="{AED9D9C4-0A92-43E2-A4DF-DD14533202F1}" type="slidenum">
              <a:rPr lang="sv-SE" altLang="sv-SE"/>
              <a:pPr/>
              <a:t>‹#›</a:t>
            </a:fld>
            <a:endParaRPr lang="sv-SE" altLang="sv-SE"/>
          </a:p>
        </p:txBody>
      </p:sp>
    </p:spTree>
    <p:extLst>
      <p:ext uri="{BB962C8B-B14F-4D97-AF65-F5344CB8AC3E}">
        <p14:creationId xmlns:p14="http://schemas.microsoft.com/office/powerpoint/2010/main" val="229875204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80B473F9-14D1-4478-A460-6DA4155FB999}"/>
              </a:ext>
            </a:extLst>
          </p:cNvPr>
          <p:cNvSpPr>
            <a:spLocks noGrp="1"/>
          </p:cNvSpPr>
          <p:nvPr>
            <p:ph type="dt" sz="half" idx="10"/>
          </p:nvPr>
        </p:nvSpPr>
        <p:spPr/>
        <p:txBody>
          <a:bodyPr/>
          <a:lstStyle>
            <a:lvl1pPr eaLnBrk="0" fontAlgn="base" hangingPunct="0">
              <a:spcBef>
                <a:spcPct val="0"/>
              </a:spcBef>
              <a:spcAft>
                <a:spcPct val="0"/>
              </a:spcAft>
              <a:defRPr>
                <a:latin typeface="Arial" panose="020B0604020202020204" pitchFamily="34" charset="0"/>
                <a:ea typeface="ＭＳ Ｐゴシック" panose="020B0600070205080204" pitchFamily="34" charset="-128"/>
              </a:defRPr>
            </a:lvl1pPr>
          </a:lstStyle>
          <a:p>
            <a:pPr>
              <a:defRPr/>
            </a:pPr>
            <a:fld id="{54A55051-5A5C-4FE2-9D26-0894D0D4ACB9}" type="datetimeFigureOut">
              <a:rPr lang="sv-SE"/>
              <a:pPr>
                <a:defRPr/>
              </a:pPr>
              <a:t>2020-09-14</a:t>
            </a:fld>
            <a:endParaRPr lang="sv-SE"/>
          </a:p>
        </p:txBody>
      </p:sp>
      <p:sp>
        <p:nvSpPr>
          <p:cNvPr id="5" name="Platshållare för sidfot 4">
            <a:extLst>
              <a:ext uri="{FF2B5EF4-FFF2-40B4-BE49-F238E27FC236}">
                <a16:creationId xmlns:a16="http://schemas.microsoft.com/office/drawing/2014/main" id="{565C8A14-C3B6-471C-B469-2026D3CB01EB}"/>
              </a:ext>
            </a:extLst>
          </p:cNvPr>
          <p:cNvSpPr>
            <a:spLocks noGrp="1"/>
          </p:cNvSpPr>
          <p:nvPr>
            <p:ph type="ftr" sz="quarter" idx="11"/>
          </p:nvPr>
        </p:nvSpPr>
        <p:spPr/>
        <p:txBody>
          <a:bodyPr/>
          <a:lstStyle>
            <a:lvl1pPr eaLnBrk="0" fontAlgn="base" hangingPunct="0">
              <a:spcBef>
                <a:spcPct val="0"/>
              </a:spcBef>
              <a:spcAft>
                <a:spcPct val="0"/>
              </a:spcAft>
              <a:defRPr>
                <a:latin typeface="Arial" panose="020B0604020202020204" pitchFamily="34" charset="0"/>
                <a:ea typeface="ＭＳ Ｐゴシック" panose="020B0600070205080204" pitchFamily="34" charset="-128"/>
              </a:defRPr>
            </a:lvl1pPr>
          </a:lstStyle>
          <a:p>
            <a:pPr>
              <a:defRPr/>
            </a:pPr>
            <a:endParaRPr lang="sv-SE"/>
          </a:p>
        </p:txBody>
      </p:sp>
      <p:sp>
        <p:nvSpPr>
          <p:cNvPr id="6" name="Platshållare för bildnummer 5">
            <a:extLst>
              <a:ext uri="{FF2B5EF4-FFF2-40B4-BE49-F238E27FC236}">
                <a16:creationId xmlns:a16="http://schemas.microsoft.com/office/drawing/2014/main" id="{CB6071A0-C6FB-4D18-910C-523CA170DCA7}"/>
              </a:ext>
            </a:extLst>
          </p:cNvPr>
          <p:cNvSpPr>
            <a:spLocks noGrp="1"/>
          </p:cNvSpPr>
          <p:nvPr>
            <p:ph type="sldNum" sz="quarter" idx="12"/>
          </p:nvPr>
        </p:nvSpPr>
        <p:spPr/>
        <p:txBody>
          <a:bodyPr/>
          <a:lstStyle>
            <a:lvl1pPr eaLnBrk="0" hangingPunct="0">
              <a:defRPr>
                <a:latin typeface="Arial" panose="020B0604020202020204" pitchFamily="34" charset="0"/>
              </a:defRPr>
            </a:lvl1pPr>
          </a:lstStyle>
          <a:p>
            <a:fld id="{EC15F4B0-E5F1-4EF8-8684-6E12B71C3659}" type="slidenum">
              <a:rPr lang="sv-SE" altLang="sv-SE"/>
              <a:pPr/>
              <a:t>‹#›</a:t>
            </a:fld>
            <a:endParaRPr lang="sv-SE" altLang="sv-SE"/>
          </a:p>
        </p:txBody>
      </p:sp>
    </p:spTree>
    <p:extLst>
      <p:ext uri="{BB962C8B-B14F-4D97-AF65-F5344CB8AC3E}">
        <p14:creationId xmlns:p14="http://schemas.microsoft.com/office/powerpoint/2010/main" val="269798648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623888" y="1709739"/>
            <a:ext cx="7886700" cy="2852737"/>
          </a:xfrm>
        </p:spPr>
        <p:txBody>
          <a:bodyPr anchor="b"/>
          <a:lstStyle>
            <a:lvl1pPr>
              <a:defRPr sz="4500"/>
            </a:lvl1pPr>
          </a:lstStyle>
          <a:p>
            <a:r>
              <a:rPr lang="sv-SE"/>
              <a:t>Klicka här för att ändra format</a:t>
            </a:r>
          </a:p>
        </p:txBody>
      </p:sp>
      <p:sp>
        <p:nvSpPr>
          <p:cNvPr id="3" name="Platshållare för text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2B32DF7F-DAE6-4A3E-9756-EEEB2848D242}"/>
              </a:ext>
            </a:extLst>
          </p:cNvPr>
          <p:cNvSpPr>
            <a:spLocks noGrp="1"/>
          </p:cNvSpPr>
          <p:nvPr>
            <p:ph type="dt" sz="half" idx="10"/>
          </p:nvPr>
        </p:nvSpPr>
        <p:spPr/>
        <p:txBody>
          <a:bodyPr/>
          <a:lstStyle>
            <a:lvl1pPr eaLnBrk="0" fontAlgn="base" hangingPunct="0">
              <a:spcBef>
                <a:spcPct val="0"/>
              </a:spcBef>
              <a:spcAft>
                <a:spcPct val="0"/>
              </a:spcAft>
              <a:defRPr>
                <a:latin typeface="Arial" panose="020B0604020202020204" pitchFamily="34" charset="0"/>
                <a:ea typeface="ＭＳ Ｐゴシック" panose="020B0600070205080204" pitchFamily="34" charset="-128"/>
              </a:defRPr>
            </a:lvl1pPr>
          </a:lstStyle>
          <a:p>
            <a:pPr>
              <a:defRPr/>
            </a:pPr>
            <a:fld id="{AC7EAECF-2E36-4A84-A8CF-CE88F01CA1AC}" type="datetimeFigureOut">
              <a:rPr lang="sv-SE"/>
              <a:pPr>
                <a:defRPr/>
              </a:pPr>
              <a:t>2020-09-14</a:t>
            </a:fld>
            <a:endParaRPr lang="sv-SE"/>
          </a:p>
        </p:txBody>
      </p:sp>
      <p:sp>
        <p:nvSpPr>
          <p:cNvPr id="5" name="Platshållare för sidfot 4">
            <a:extLst>
              <a:ext uri="{FF2B5EF4-FFF2-40B4-BE49-F238E27FC236}">
                <a16:creationId xmlns:a16="http://schemas.microsoft.com/office/drawing/2014/main" id="{C59ED357-F3EA-4492-B67B-2B7D4F7FEBE1}"/>
              </a:ext>
            </a:extLst>
          </p:cNvPr>
          <p:cNvSpPr>
            <a:spLocks noGrp="1"/>
          </p:cNvSpPr>
          <p:nvPr>
            <p:ph type="ftr" sz="quarter" idx="11"/>
          </p:nvPr>
        </p:nvSpPr>
        <p:spPr/>
        <p:txBody>
          <a:bodyPr/>
          <a:lstStyle>
            <a:lvl1pPr eaLnBrk="0" fontAlgn="base" hangingPunct="0">
              <a:spcBef>
                <a:spcPct val="0"/>
              </a:spcBef>
              <a:spcAft>
                <a:spcPct val="0"/>
              </a:spcAft>
              <a:defRPr>
                <a:latin typeface="Arial" panose="020B0604020202020204" pitchFamily="34" charset="0"/>
                <a:ea typeface="ＭＳ Ｐゴシック" panose="020B0600070205080204" pitchFamily="34" charset="-128"/>
              </a:defRPr>
            </a:lvl1pPr>
          </a:lstStyle>
          <a:p>
            <a:pPr>
              <a:defRPr/>
            </a:pPr>
            <a:endParaRPr lang="sv-SE"/>
          </a:p>
        </p:txBody>
      </p:sp>
      <p:sp>
        <p:nvSpPr>
          <p:cNvPr id="6" name="Platshållare för bildnummer 5">
            <a:extLst>
              <a:ext uri="{FF2B5EF4-FFF2-40B4-BE49-F238E27FC236}">
                <a16:creationId xmlns:a16="http://schemas.microsoft.com/office/drawing/2014/main" id="{3B467E4C-A66F-463B-A53A-78F98AAFA181}"/>
              </a:ext>
            </a:extLst>
          </p:cNvPr>
          <p:cNvSpPr>
            <a:spLocks noGrp="1"/>
          </p:cNvSpPr>
          <p:nvPr>
            <p:ph type="sldNum" sz="quarter" idx="12"/>
          </p:nvPr>
        </p:nvSpPr>
        <p:spPr/>
        <p:txBody>
          <a:bodyPr/>
          <a:lstStyle>
            <a:lvl1pPr eaLnBrk="0" hangingPunct="0">
              <a:defRPr>
                <a:latin typeface="Arial" panose="020B0604020202020204" pitchFamily="34" charset="0"/>
              </a:defRPr>
            </a:lvl1pPr>
          </a:lstStyle>
          <a:p>
            <a:fld id="{24B40C3F-1E81-4F73-A6F4-2166C47575CE}" type="slidenum">
              <a:rPr lang="sv-SE" altLang="sv-SE"/>
              <a:pPr/>
              <a:t>‹#›</a:t>
            </a:fld>
            <a:endParaRPr lang="sv-SE" altLang="sv-SE"/>
          </a:p>
        </p:txBody>
      </p:sp>
    </p:spTree>
    <p:extLst>
      <p:ext uri="{BB962C8B-B14F-4D97-AF65-F5344CB8AC3E}">
        <p14:creationId xmlns:p14="http://schemas.microsoft.com/office/powerpoint/2010/main" val="729432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628650" y="1825625"/>
            <a:ext cx="38862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4629150" y="1825625"/>
            <a:ext cx="38862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56C0E32A-CCD0-4095-B7C4-B2C0EAEEB65B}"/>
              </a:ext>
            </a:extLst>
          </p:cNvPr>
          <p:cNvSpPr>
            <a:spLocks noGrp="1"/>
          </p:cNvSpPr>
          <p:nvPr>
            <p:ph type="dt" sz="half" idx="10"/>
          </p:nvPr>
        </p:nvSpPr>
        <p:spPr/>
        <p:txBody>
          <a:bodyPr/>
          <a:lstStyle>
            <a:lvl1pPr eaLnBrk="0" fontAlgn="base" hangingPunct="0">
              <a:spcBef>
                <a:spcPct val="0"/>
              </a:spcBef>
              <a:spcAft>
                <a:spcPct val="0"/>
              </a:spcAft>
              <a:defRPr>
                <a:latin typeface="Arial" panose="020B0604020202020204" pitchFamily="34" charset="0"/>
                <a:ea typeface="ＭＳ Ｐゴシック" panose="020B0600070205080204" pitchFamily="34" charset="-128"/>
              </a:defRPr>
            </a:lvl1pPr>
          </a:lstStyle>
          <a:p>
            <a:pPr>
              <a:defRPr/>
            </a:pPr>
            <a:fld id="{000DAC97-752D-4F63-88EE-BBC8D575D37E}" type="datetimeFigureOut">
              <a:rPr lang="sv-SE"/>
              <a:pPr>
                <a:defRPr/>
              </a:pPr>
              <a:t>2020-09-14</a:t>
            </a:fld>
            <a:endParaRPr lang="sv-SE"/>
          </a:p>
        </p:txBody>
      </p:sp>
      <p:sp>
        <p:nvSpPr>
          <p:cNvPr id="6" name="Platshållare för sidfot 5">
            <a:extLst>
              <a:ext uri="{FF2B5EF4-FFF2-40B4-BE49-F238E27FC236}">
                <a16:creationId xmlns:a16="http://schemas.microsoft.com/office/drawing/2014/main" id="{4ED66ED7-1102-4B7B-BF15-555F3CC57275}"/>
              </a:ext>
            </a:extLst>
          </p:cNvPr>
          <p:cNvSpPr>
            <a:spLocks noGrp="1"/>
          </p:cNvSpPr>
          <p:nvPr>
            <p:ph type="ftr" sz="quarter" idx="11"/>
          </p:nvPr>
        </p:nvSpPr>
        <p:spPr/>
        <p:txBody>
          <a:bodyPr/>
          <a:lstStyle>
            <a:lvl1pPr eaLnBrk="0" fontAlgn="base" hangingPunct="0">
              <a:spcBef>
                <a:spcPct val="0"/>
              </a:spcBef>
              <a:spcAft>
                <a:spcPct val="0"/>
              </a:spcAft>
              <a:defRPr>
                <a:latin typeface="Arial" panose="020B0604020202020204" pitchFamily="34" charset="0"/>
                <a:ea typeface="ＭＳ Ｐゴシック" panose="020B0600070205080204" pitchFamily="34" charset="-128"/>
              </a:defRPr>
            </a:lvl1pPr>
          </a:lstStyle>
          <a:p>
            <a:pPr>
              <a:defRPr/>
            </a:pPr>
            <a:endParaRPr lang="sv-SE"/>
          </a:p>
        </p:txBody>
      </p:sp>
      <p:sp>
        <p:nvSpPr>
          <p:cNvPr id="7" name="Platshållare för bildnummer 6">
            <a:extLst>
              <a:ext uri="{FF2B5EF4-FFF2-40B4-BE49-F238E27FC236}">
                <a16:creationId xmlns:a16="http://schemas.microsoft.com/office/drawing/2014/main" id="{0A37A549-4A37-4D67-9FA5-97281819B108}"/>
              </a:ext>
            </a:extLst>
          </p:cNvPr>
          <p:cNvSpPr>
            <a:spLocks noGrp="1"/>
          </p:cNvSpPr>
          <p:nvPr>
            <p:ph type="sldNum" sz="quarter" idx="12"/>
          </p:nvPr>
        </p:nvSpPr>
        <p:spPr/>
        <p:txBody>
          <a:bodyPr/>
          <a:lstStyle>
            <a:lvl1pPr eaLnBrk="0" hangingPunct="0">
              <a:defRPr>
                <a:latin typeface="Arial" panose="020B0604020202020204" pitchFamily="34" charset="0"/>
              </a:defRPr>
            </a:lvl1pPr>
          </a:lstStyle>
          <a:p>
            <a:fld id="{1608C607-5251-4C86-BD3D-0D032CDB826C}" type="slidenum">
              <a:rPr lang="sv-SE" altLang="sv-SE"/>
              <a:pPr/>
              <a:t>‹#›</a:t>
            </a:fld>
            <a:endParaRPr lang="sv-SE" altLang="sv-SE"/>
          </a:p>
        </p:txBody>
      </p:sp>
    </p:spTree>
    <p:extLst>
      <p:ext uri="{BB962C8B-B14F-4D97-AF65-F5344CB8AC3E}">
        <p14:creationId xmlns:p14="http://schemas.microsoft.com/office/powerpoint/2010/main" val="17421248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629841" y="365126"/>
            <a:ext cx="7886700" cy="1325563"/>
          </a:xfrm>
        </p:spPr>
        <p:txBody>
          <a:bodyPr/>
          <a:lstStyle/>
          <a:p>
            <a:r>
              <a:rPr lang="sv-SE"/>
              <a:t>Klicka här för att ändra format</a:t>
            </a:r>
          </a:p>
        </p:txBody>
      </p:sp>
      <p:sp>
        <p:nvSpPr>
          <p:cNvPr id="3" name="Platshållare för text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sv-SE"/>
              <a:t>Klicka här för att ändra format på bakgrundstexten</a:t>
            </a:r>
          </a:p>
        </p:txBody>
      </p:sp>
      <p:sp>
        <p:nvSpPr>
          <p:cNvPr id="4" name="Platshållare för innehåll 3"/>
          <p:cNvSpPr>
            <a:spLocks noGrp="1"/>
          </p:cNvSpPr>
          <p:nvPr>
            <p:ph sz="half" idx="2"/>
          </p:nvPr>
        </p:nvSpPr>
        <p:spPr>
          <a:xfrm>
            <a:off x="629842" y="2505075"/>
            <a:ext cx="3868340"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4629150" y="2505075"/>
            <a:ext cx="3887391"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5075B4F7-DA33-46B0-8237-8F6CE9CE5C06}"/>
              </a:ext>
            </a:extLst>
          </p:cNvPr>
          <p:cNvSpPr>
            <a:spLocks noGrp="1"/>
          </p:cNvSpPr>
          <p:nvPr>
            <p:ph type="dt" sz="half" idx="10"/>
          </p:nvPr>
        </p:nvSpPr>
        <p:spPr/>
        <p:txBody>
          <a:bodyPr/>
          <a:lstStyle>
            <a:lvl1pPr eaLnBrk="0" fontAlgn="base" hangingPunct="0">
              <a:spcBef>
                <a:spcPct val="0"/>
              </a:spcBef>
              <a:spcAft>
                <a:spcPct val="0"/>
              </a:spcAft>
              <a:defRPr>
                <a:latin typeface="Arial" panose="020B0604020202020204" pitchFamily="34" charset="0"/>
                <a:ea typeface="ＭＳ Ｐゴシック" panose="020B0600070205080204" pitchFamily="34" charset="-128"/>
              </a:defRPr>
            </a:lvl1pPr>
          </a:lstStyle>
          <a:p>
            <a:pPr>
              <a:defRPr/>
            </a:pPr>
            <a:fld id="{B647235D-2595-4E79-BF13-260514F08414}" type="datetimeFigureOut">
              <a:rPr lang="sv-SE"/>
              <a:pPr>
                <a:defRPr/>
              </a:pPr>
              <a:t>2020-09-14</a:t>
            </a:fld>
            <a:endParaRPr lang="sv-SE"/>
          </a:p>
        </p:txBody>
      </p:sp>
      <p:sp>
        <p:nvSpPr>
          <p:cNvPr id="8" name="Platshållare för sidfot 7">
            <a:extLst>
              <a:ext uri="{FF2B5EF4-FFF2-40B4-BE49-F238E27FC236}">
                <a16:creationId xmlns:a16="http://schemas.microsoft.com/office/drawing/2014/main" id="{254291F4-3EF3-4EE1-8EFD-0DC6B16085A6}"/>
              </a:ext>
            </a:extLst>
          </p:cNvPr>
          <p:cNvSpPr>
            <a:spLocks noGrp="1"/>
          </p:cNvSpPr>
          <p:nvPr>
            <p:ph type="ftr" sz="quarter" idx="11"/>
          </p:nvPr>
        </p:nvSpPr>
        <p:spPr/>
        <p:txBody>
          <a:bodyPr/>
          <a:lstStyle>
            <a:lvl1pPr eaLnBrk="0" fontAlgn="base" hangingPunct="0">
              <a:spcBef>
                <a:spcPct val="0"/>
              </a:spcBef>
              <a:spcAft>
                <a:spcPct val="0"/>
              </a:spcAft>
              <a:defRPr>
                <a:latin typeface="Arial" panose="020B0604020202020204" pitchFamily="34" charset="0"/>
                <a:ea typeface="ＭＳ Ｐゴシック" panose="020B0600070205080204" pitchFamily="34" charset="-128"/>
              </a:defRPr>
            </a:lvl1pPr>
          </a:lstStyle>
          <a:p>
            <a:pPr>
              <a:defRPr/>
            </a:pPr>
            <a:endParaRPr lang="sv-SE"/>
          </a:p>
        </p:txBody>
      </p:sp>
      <p:sp>
        <p:nvSpPr>
          <p:cNvPr id="9" name="Platshållare för bildnummer 8">
            <a:extLst>
              <a:ext uri="{FF2B5EF4-FFF2-40B4-BE49-F238E27FC236}">
                <a16:creationId xmlns:a16="http://schemas.microsoft.com/office/drawing/2014/main" id="{7789126D-00CA-4C1E-97EA-35750481118F}"/>
              </a:ext>
            </a:extLst>
          </p:cNvPr>
          <p:cNvSpPr>
            <a:spLocks noGrp="1"/>
          </p:cNvSpPr>
          <p:nvPr>
            <p:ph type="sldNum" sz="quarter" idx="12"/>
          </p:nvPr>
        </p:nvSpPr>
        <p:spPr/>
        <p:txBody>
          <a:bodyPr/>
          <a:lstStyle>
            <a:lvl1pPr eaLnBrk="0" hangingPunct="0">
              <a:defRPr>
                <a:latin typeface="Arial" panose="020B0604020202020204" pitchFamily="34" charset="0"/>
              </a:defRPr>
            </a:lvl1pPr>
          </a:lstStyle>
          <a:p>
            <a:fld id="{057E4120-4322-4374-81A7-165BE0854183}" type="slidenum">
              <a:rPr lang="sv-SE" altLang="sv-SE"/>
              <a:pPr/>
              <a:t>‹#›</a:t>
            </a:fld>
            <a:endParaRPr lang="sv-SE" altLang="sv-SE"/>
          </a:p>
        </p:txBody>
      </p:sp>
    </p:spTree>
    <p:extLst>
      <p:ext uri="{BB962C8B-B14F-4D97-AF65-F5344CB8AC3E}">
        <p14:creationId xmlns:p14="http://schemas.microsoft.com/office/powerpoint/2010/main" val="414790745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a:extLst>
              <a:ext uri="{FF2B5EF4-FFF2-40B4-BE49-F238E27FC236}">
                <a16:creationId xmlns:a16="http://schemas.microsoft.com/office/drawing/2014/main" id="{D1908BD8-F224-41FD-AC0B-46653F2A0DA7}"/>
              </a:ext>
            </a:extLst>
          </p:cNvPr>
          <p:cNvSpPr>
            <a:spLocks noGrp="1"/>
          </p:cNvSpPr>
          <p:nvPr>
            <p:ph type="dt" sz="half" idx="10"/>
          </p:nvPr>
        </p:nvSpPr>
        <p:spPr/>
        <p:txBody>
          <a:bodyPr/>
          <a:lstStyle>
            <a:lvl1pPr eaLnBrk="0" fontAlgn="base" hangingPunct="0">
              <a:spcBef>
                <a:spcPct val="0"/>
              </a:spcBef>
              <a:spcAft>
                <a:spcPct val="0"/>
              </a:spcAft>
              <a:defRPr>
                <a:latin typeface="Arial" panose="020B0604020202020204" pitchFamily="34" charset="0"/>
                <a:ea typeface="ＭＳ Ｐゴシック" panose="020B0600070205080204" pitchFamily="34" charset="-128"/>
              </a:defRPr>
            </a:lvl1pPr>
          </a:lstStyle>
          <a:p>
            <a:pPr>
              <a:defRPr/>
            </a:pPr>
            <a:fld id="{BD6BF5FD-76AC-44DA-AA2F-4C15F9682482}" type="datetimeFigureOut">
              <a:rPr lang="sv-SE"/>
              <a:pPr>
                <a:defRPr/>
              </a:pPr>
              <a:t>2020-09-14</a:t>
            </a:fld>
            <a:endParaRPr lang="sv-SE"/>
          </a:p>
        </p:txBody>
      </p:sp>
      <p:sp>
        <p:nvSpPr>
          <p:cNvPr id="4" name="Platshållare för sidfot 3">
            <a:extLst>
              <a:ext uri="{FF2B5EF4-FFF2-40B4-BE49-F238E27FC236}">
                <a16:creationId xmlns:a16="http://schemas.microsoft.com/office/drawing/2014/main" id="{1B491288-51E7-4BE4-89AA-F62DBB033C1A}"/>
              </a:ext>
            </a:extLst>
          </p:cNvPr>
          <p:cNvSpPr>
            <a:spLocks noGrp="1"/>
          </p:cNvSpPr>
          <p:nvPr>
            <p:ph type="ftr" sz="quarter" idx="11"/>
          </p:nvPr>
        </p:nvSpPr>
        <p:spPr/>
        <p:txBody>
          <a:bodyPr/>
          <a:lstStyle>
            <a:lvl1pPr eaLnBrk="0" fontAlgn="base" hangingPunct="0">
              <a:spcBef>
                <a:spcPct val="0"/>
              </a:spcBef>
              <a:spcAft>
                <a:spcPct val="0"/>
              </a:spcAft>
              <a:defRPr>
                <a:latin typeface="Arial" panose="020B0604020202020204" pitchFamily="34" charset="0"/>
                <a:ea typeface="ＭＳ Ｐゴシック" panose="020B0600070205080204" pitchFamily="34" charset="-128"/>
              </a:defRPr>
            </a:lvl1pPr>
          </a:lstStyle>
          <a:p>
            <a:pPr>
              <a:defRPr/>
            </a:pPr>
            <a:endParaRPr lang="sv-SE"/>
          </a:p>
        </p:txBody>
      </p:sp>
      <p:sp>
        <p:nvSpPr>
          <p:cNvPr id="5" name="Platshållare för bildnummer 4">
            <a:extLst>
              <a:ext uri="{FF2B5EF4-FFF2-40B4-BE49-F238E27FC236}">
                <a16:creationId xmlns:a16="http://schemas.microsoft.com/office/drawing/2014/main" id="{F17212C3-1471-4D56-90D5-EC622588467A}"/>
              </a:ext>
            </a:extLst>
          </p:cNvPr>
          <p:cNvSpPr>
            <a:spLocks noGrp="1"/>
          </p:cNvSpPr>
          <p:nvPr>
            <p:ph type="sldNum" sz="quarter" idx="12"/>
          </p:nvPr>
        </p:nvSpPr>
        <p:spPr/>
        <p:txBody>
          <a:bodyPr/>
          <a:lstStyle>
            <a:lvl1pPr eaLnBrk="0" hangingPunct="0">
              <a:defRPr>
                <a:latin typeface="Arial" panose="020B0604020202020204" pitchFamily="34" charset="0"/>
              </a:defRPr>
            </a:lvl1pPr>
          </a:lstStyle>
          <a:p>
            <a:fld id="{86233C83-6968-4C1D-9C7F-ED3CBA443825}" type="slidenum">
              <a:rPr lang="sv-SE" altLang="sv-SE"/>
              <a:pPr/>
              <a:t>‹#›</a:t>
            </a:fld>
            <a:endParaRPr lang="sv-SE" altLang="sv-SE"/>
          </a:p>
        </p:txBody>
      </p:sp>
    </p:spTree>
    <p:extLst>
      <p:ext uri="{BB962C8B-B14F-4D97-AF65-F5344CB8AC3E}">
        <p14:creationId xmlns:p14="http://schemas.microsoft.com/office/powerpoint/2010/main" val="397779189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CFCA4100-9E66-48A7-BAAA-9004A4BD1F75}"/>
              </a:ext>
            </a:extLst>
          </p:cNvPr>
          <p:cNvSpPr>
            <a:spLocks noGrp="1"/>
          </p:cNvSpPr>
          <p:nvPr>
            <p:ph type="dt" sz="half" idx="10"/>
          </p:nvPr>
        </p:nvSpPr>
        <p:spPr/>
        <p:txBody>
          <a:bodyPr/>
          <a:lstStyle>
            <a:lvl1pPr eaLnBrk="0" fontAlgn="base" hangingPunct="0">
              <a:spcBef>
                <a:spcPct val="0"/>
              </a:spcBef>
              <a:spcAft>
                <a:spcPct val="0"/>
              </a:spcAft>
              <a:defRPr>
                <a:latin typeface="Arial" panose="020B0604020202020204" pitchFamily="34" charset="0"/>
                <a:ea typeface="ＭＳ Ｐゴシック" panose="020B0600070205080204" pitchFamily="34" charset="-128"/>
              </a:defRPr>
            </a:lvl1pPr>
          </a:lstStyle>
          <a:p>
            <a:pPr>
              <a:defRPr/>
            </a:pPr>
            <a:fld id="{A495EC86-27FB-4E35-8A04-00CE3F21296A}" type="datetimeFigureOut">
              <a:rPr lang="sv-SE"/>
              <a:pPr>
                <a:defRPr/>
              </a:pPr>
              <a:t>2020-09-14</a:t>
            </a:fld>
            <a:endParaRPr lang="sv-SE"/>
          </a:p>
        </p:txBody>
      </p:sp>
      <p:sp>
        <p:nvSpPr>
          <p:cNvPr id="3" name="Platshållare för sidfot 2">
            <a:extLst>
              <a:ext uri="{FF2B5EF4-FFF2-40B4-BE49-F238E27FC236}">
                <a16:creationId xmlns:a16="http://schemas.microsoft.com/office/drawing/2014/main" id="{A068856B-113F-4D4A-87E0-612FD3932F1B}"/>
              </a:ext>
            </a:extLst>
          </p:cNvPr>
          <p:cNvSpPr>
            <a:spLocks noGrp="1"/>
          </p:cNvSpPr>
          <p:nvPr>
            <p:ph type="ftr" sz="quarter" idx="11"/>
          </p:nvPr>
        </p:nvSpPr>
        <p:spPr/>
        <p:txBody>
          <a:bodyPr/>
          <a:lstStyle>
            <a:lvl1pPr eaLnBrk="0" fontAlgn="base" hangingPunct="0">
              <a:spcBef>
                <a:spcPct val="0"/>
              </a:spcBef>
              <a:spcAft>
                <a:spcPct val="0"/>
              </a:spcAft>
              <a:defRPr>
                <a:latin typeface="Arial" panose="020B0604020202020204" pitchFamily="34" charset="0"/>
                <a:ea typeface="ＭＳ Ｐゴシック" panose="020B0600070205080204" pitchFamily="34" charset="-128"/>
              </a:defRPr>
            </a:lvl1pPr>
          </a:lstStyle>
          <a:p>
            <a:pPr>
              <a:defRPr/>
            </a:pPr>
            <a:endParaRPr lang="sv-SE"/>
          </a:p>
        </p:txBody>
      </p:sp>
      <p:sp>
        <p:nvSpPr>
          <p:cNvPr id="4" name="Platshållare för bildnummer 3">
            <a:extLst>
              <a:ext uri="{FF2B5EF4-FFF2-40B4-BE49-F238E27FC236}">
                <a16:creationId xmlns:a16="http://schemas.microsoft.com/office/drawing/2014/main" id="{E27AFE78-D897-451F-9C13-F7E676547A76}"/>
              </a:ext>
            </a:extLst>
          </p:cNvPr>
          <p:cNvSpPr>
            <a:spLocks noGrp="1"/>
          </p:cNvSpPr>
          <p:nvPr>
            <p:ph type="sldNum" sz="quarter" idx="12"/>
          </p:nvPr>
        </p:nvSpPr>
        <p:spPr/>
        <p:txBody>
          <a:bodyPr/>
          <a:lstStyle>
            <a:lvl1pPr eaLnBrk="0" hangingPunct="0">
              <a:defRPr>
                <a:latin typeface="Arial" panose="020B0604020202020204" pitchFamily="34" charset="0"/>
              </a:defRPr>
            </a:lvl1pPr>
          </a:lstStyle>
          <a:p>
            <a:fld id="{3E5822B4-AC17-42D5-A3D8-C18F4F93F38F}" type="slidenum">
              <a:rPr lang="sv-SE" altLang="sv-SE"/>
              <a:pPr/>
              <a:t>‹#›</a:t>
            </a:fld>
            <a:endParaRPr lang="sv-SE" altLang="sv-SE"/>
          </a:p>
        </p:txBody>
      </p:sp>
    </p:spTree>
    <p:extLst>
      <p:ext uri="{BB962C8B-B14F-4D97-AF65-F5344CB8AC3E}">
        <p14:creationId xmlns:p14="http://schemas.microsoft.com/office/powerpoint/2010/main" val="17115751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a:t>Klicka här för att ändra format</a:t>
            </a:r>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a:t>Klicka här för att ändra format på bakgrundstexten</a:t>
            </a:r>
          </a:p>
        </p:txBody>
      </p:sp>
    </p:spTree>
    <p:extLst>
      <p:ext uri="{BB962C8B-B14F-4D97-AF65-F5344CB8AC3E}">
        <p14:creationId xmlns:p14="http://schemas.microsoft.com/office/powerpoint/2010/main" val="405958411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29841" y="457200"/>
            <a:ext cx="2949178" cy="1600200"/>
          </a:xfrm>
        </p:spPr>
        <p:txBody>
          <a:bodyPr anchor="b"/>
          <a:lstStyle>
            <a:lvl1pPr>
              <a:defRPr sz="2400"/>
            </a:lvl1pPr>
          </a:lstStyle>
          <a:p>
            <a:r>
              <a:rPr lang="sv-SE"/>
              <a:t>Klicka här för att ändra format</a:t>
            </a:r>
          </a:p>
        </p:txBody>
      </p:sp>
      <p:sp>
        <p:nvSpPr>
          <p:cNvPr id="3" name="Platshållare för innehåll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A05B6540-FBC7-426D-A146-85DA340E8CB6}"/>
              </a:ext>
            </a:extLst>
          </p:cNvPr>
          <p:cNvSpPr>
            <a:spLocks noGrp="1"/>
          </p:cNvSpPr>
          <p:nvPr>
            <p:ph type="dt" sz="half" idx="10"/>
          </p:nvPr>
        </p:nvSpPr>
        <p:spPr/>
        <p:txBody>
          <a:bodyPr/>
          <a:lstStyle>
            <a:lvl1pPr eaLnBrk="0" fontAlgn="base" hangingPunct="0">
              <a:spcBef>
                <a:spcPct val="0"/>
              </a:spcBef>
              <a:spcAft>
                <a:spcPct val="0"/>
              </a:spcAft>
              <a:defRPr>
                <a:latin typeface="Arial" panose="020B0604020202020204" pitchFamily="34" charset="0"/>
                <a:ea typeface="ＭＳ Ｐゴシック" panose="020B0600070205080204" pitchFamily="34" charset="-128"/>
              </a:defRPr>
            </a:lvl1pPr>
          </a:lstStyle>
          <a:p>
            <a:pPr>
              <a:defRPr/>
            </a:pPr>
            <a:fld id="{30C16E09-B230-433E-B020-3A6C89D67FA3}" type="datetimeFigureOut">
              <a:rPr lang="sv-SE"/>
              <a:pPr>
                <a:defRPr/>
              </a:pPr>
              <a:t>2020-09-14</a:t>
            </a:fld>
            <a:endParaRPr lang="sv-SE"/>
          </a:p>
        </p:txBody>
      </p:sp>
      <p:sp>
        <p:nvSpPr>
          <p:cNvPr id="6" name="Platshållare för sidfot 5">
            <a:extLst>
              <a:ext uri="{FF2B5EF4-FFF2-40B4-BE49-F238E27FC236}">
                <a16:creationId xmlns:a16="http://schemas.microsoft.com/office/drawing/2014/main" id="{09065E14-BEE5-4D37-9166-D74BE8CFBC24}"/>
              </a:ext>
            </a:extLst>
          </p:cNvPr>
          <p:cNvSpPr>
            <a:spLocks noGrp="1"/>
          </p:cNvSpPr>
          <p:nvPr>
            <p:ph type="ftr" sz="quarter" idx="11"/>
          </p:nvPr>
        </p:nvSpPr>
        <p:spPr/>
        <p:txBody>
          <a:bodyPr/>
          <a:lstStyle>
            <a:lvl1pPr eaLnBrk="0" fontAlgn="base" hangingPunct="0">
              <a:spcBef>
                <a:spcPct val="0"/>
              </a:spcBef>
              <a:spcAft>
                <a:spcPct val="0"/>
              </a:spcAft>
              <a:defRPr>
                <a:latin typeface="Arial" panose="020B0604020202020204" pitchFamily="34" charset="0"/>
                <a:ea typeface="ＭＳ Ｐゴシック" panose="020B0600070205080204" pitchFamily="34" charset="-128"/>
              </a:defRPr>
            </a:lvl1pPr>
          </a:lstStyle>
          <a:p>
            <a:pPr>
              <a:defRPr/>
            </a:pPr>
            <a:endParaRPr lang="sv-SE"/>
          </a:p>
        </p:txBody>
      </p:sp>
      <p:sp>
        <p:nvSpPr>
          <p:cNvPr id="7" name="Platshållare för bildnummer 6">
            <a:extLst>
              <a:ext uri="{FF2B5EF4-FFF2-40B4-BE49-F238E27FC236}">
                <a16:creationId xmlns:a16="http://schemas.microsoft.com/office/drawing/2014/main" id="{885D5344-2F3F-4FA4-AE82-4E6DBDCBFC7E}"/>
              </a:ext>
            </a:extLst>
          </p:cNvPr>
          <p:cNvSpPr>
            <a:spLocks noGrp="1"/>
          </p:cNvSpPr>
          <p:nvPr>
            <p:ph type="sldNum" sz="quarter" idx="12"/>
          </p:nvPr>
        </p:nvSpPr>
        <p:spPr/>
        <p:txBody>
          <a:bodyPr/>
          <a:lstStyle>
            <a:lvl1pPr eaLnBrk="0" hangingPunct="0">
              <a:defRPr>
                <a:latin typeface="Arial" panose="020B0604020202020204" pitchFamily="34" charset="0"/>
              </a:defRPr>
            </a:lvl1pPr>
          </a:lstStyle>
          <a:p>
            <a:fld id="{F442AA85-3383-4594-9E50-F97D8244CC39}" type="slidenum">
              <a:rPr lang="sv-SE" altLang="sv-SE"/>
              <a:pPr/>
              <a:t>‹#›</a:t>
            </a:fld>
            <a:endParaRPr lang="sv-SE" altLang="sv-SE"/>
          </a:p>
        </p:txBody>
      </p:sp>
    </p:spTree>
    <p:extLst>
      <p:ext uri="{BB962C8B-B14F-4D97-AF65-F5344CB8AC3E}">
        <p14:creationId xmlns:p14="http://schemas.microsoft.com/office/powerpoint/2010/main" val="428489091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29841" y="457200"/>
            <a:ext cx="2949178" cy="1600200"/>
          </a:xfrm>
        </p:spPr>
        <p:txBody>
          <a:bodyPr anchor="b"/>
          <a:lstStyle>
            <a:lvl1pPr>
              <a:defRPr sz="2400"/>
            </a:lvl1pPr>
          </a:lstStyle>
          <a:p>
            <a:r>
              <a:rPr lang="sv-SE"/>
              <a:t>Klicka här för att ändra format</a:t>
            </a:r>
          </a:p>
        </p:txBody>
      </p:sp>
      <p:sp>
        <p:nvSpPr>
          <p:cNvPr id="3" name="Platshållare för bild 2"/>
          <p:cNvSpPr>
            <a:spLocks noGrp="1"/>
          </p:cNvSpPr>
          <p:nvPr>
            <p:ph type="pic" idx="1"/>
          </p:nvPr>
        </p:nvSpPr>
        <p:spPr>
          <a:xfrm>
            <a:off x="3887391" y="987426"/>
            <a:ext cx="4629150" cy="4873625"/>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sv-SE" noProof="0"/>
          </a:p>
        </p:txBody>
      </p:sp>
      <p:sp>
        <p:nvSpPr>
          <p:cNvPr id="4" name="Platshållare för text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5A270516-4AAF-4FCC-BD9F-8683C57FED6C}"/>
              </a:ext>
            </a:extLst>
          </p:cNvPr>
          <p:cNvSpPr>
            <a:spLocks noGrp="1"/>
          </p:cNvSpPr>
          <p:nvPr>
            <p:ph type="dt" sz="half" idx="10"/>
          </p:nvPr>
        </p:nvSpPr>
        <p:spPr/>
        <p:txBody>
          <a:bodyPr/>
          <a:lstStyle>
            <a:lvl1pPr eaLnBrk="0" fontAlgn="base" hangingPunct="0">
              <a:spcBef>
                <a:spcPct val="0"/>
              </a:spcBef>
              <a:spcAft>
                <a:spcPct val="0"/>
              </a:spcAft>
              <a:defRPr>
                <a:latin typeface="Arial" panose="020B0604020202020204" pitchFamily="34" charset="0"/>
                <a:ea typeface="ＭＳ Ｐゴシック" panose="020B0600070205080204" pitchFamily="34" charset="-128"/>
              </a:defRPr>
            </a:lvl1pPr>
          </a:lstStyle>
          <a:p>
            <a:pPr>
              <a:defRPr/>
            </a:pPr>
            <a:fld id="{F7F8D62C-2DBA-4B71-8AED-439853884A5E}" type="datetimeFigureOut">
              <a:rPr lang="sv-SE"/>
              <a:pPr>
                <a:defRPr/>
              </a:pPr>
              <a:t>2020-09-14</a:t>
            </a:fld>
            <a:endParaRPr lang="sv-SE"/>
          </a:p>
        </p:txBody>
      </p:sp>
      <p:sp>
        <p:nvSpPr>
          <p:cNvPr id="6" name="Platshållare för sidfot 5">
            <a:extLst>
              <a:ext uri="{FF2B5EF4-FFF2-40B4-BE49-F238E27FC236}">
                <a16:creationId xmlns:a16="http://schemas.microsoft.com/office/drawing/2014/main" id="{D0175CC8-B5D7-43AD-9471-5A2FC8C16365}"/>
              </a:ext>
            </a:extLst>
          </p:cNvPr>
          <p:cNvSpPr>
            <a:spLocks noGrp="1"/>
          </p:cNvSpPr>
          <p:nvPr>
            <p:ph type="ftr" sz="quarter" idx="11"/>
          </p:nvPr>
        </p:nvSpPr>
        <p:spPr/>
        <p:txBody>
          <a:bodyPr/>
          <a:lstStyle>
            <a:lvl1pPr eaLnBrk="0" fontAlgn="base" hangingPunct="0">
              <a:spcBef>
                <a:spcPct val="0"/>
              </a:spcBef>
              <a:spcAft>
                <a:spcPct val="0"/>
              </a:spcAft>
              <a:defRPr>
                <a:latin typeface="Arial" panose="020B0604020202020204" pitchFamily="34" charset="0"/>
                <a:ea typeface="ＭＳ Ｐゴシック" panose="020B0600070205080204" pitchFamily="34" charset="-128"/>
              </a:defRPr>
            </a:lvl1pPr>
          </a:lstStyle>
          <a:p>
            <a:pPr>
              <a:defRPr/>
            </a:pPr>
            <a:endParaRPr lang="sv-SE"/>
          </a:p>
        </p:txBody>
      </p:sp>
      <p:sp>
        <p:nvSpPr>
          <p:cNvPr id="7" name="Platshållare för bildnummer 6">
            <a:extLst>
              <a:ext uri="{FF2B5EF4-FFF2-40B4-BE49-F238E27FC236}">
                <a16:creationId xmlns:a16="http://schemas.microsoft.com/office/drawing/2014/main" id="{BDD2FE00-3F45-46D4-94E8-CD786AC790FC}"/>
              </a:ext>
            </a:extLst>
          </p:cNvPr>
          <p:cNvSpPr>
            <a:spLocks noGrp="1"/>
          </p:cNvSpPr>
          <p:nvPr>
            <p:ph type="sldNum" sz="quarter" idx="12"/>
          </p:nvPr>
        </p:nvSpPr>
        <p:spPr/>
        <p:txBody>
          <a:bodyPr/>
          <a:lstStyle>
            <a:lvl1pPr eaLnBrk="0" hangingPunct="0">
              <a:defRPr>
                <a:latin typeface="Arial" panose="020B0604020202020204" pitchFamily="34" charset="0"/>
              </a:defRPr>
            </a:lvl1pPr>
          </a:lstStyle>
          <a:p>
            <a:fld id="{439185ED-BDBA-4A0C-98E3-73880A0049A7}" type="slidenum">
              <a:rPr lang="sv-SE" altLang="sv-SE"/>
              <a:pPr/>
              <a:t>‹#›</a:t>
            </a:fld>
            <a:endParaRPr lang="sv-SE" altLang="sv-SE"/>
          </a:p>
        </p:txBody>
      </p:sp>
    </p:spTree>
    <p:extLst>
      <p:ext uri="{BB962C8B-B14F-4D97-AF65-F5344CB8AC3E}">
        <p14:creationId xmlns:p14="http://schemas.microsoft.com/office/powerpoint/2010/main" val="360037277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6B89F67B-07AA-403F-8691-8566963AEF3D}"/>
              </a:ext>
            </a:extLst>
          </p:cNvPr>
          <p:cNvSpPr>
            <a:spLocks noGrp="1"/>
          </p:cNvSpPr>
          <p:nvPr>
            <p:ph type="dt" sz="half" idx="10"/>
          </p:nvPr>
        </p:nvSpPr>
        <p:spPr/>
        <p:txBody>
          <a:bodyPr/>
          <a:lstStyle>
            <a:lvl1pPr eaLnBrk="0" fontAlgn="base" hangingPunct="0">
              <a:spcBef>
                <a:spcPct val="0"/>
              </a:spcBef>
              <a:spcAft>
                <a:spcPct val="0"/>
              </a:spcAft>
              <a:defRPr>
                <a:latin typeface="Arial" panose="020B0604020202020204" pitchFamily="34" charset="0"/>
                <a:ea typeface="ＭＳ Ｐゴシック" panose="020B0600070205080204" pitchFamily="34" charset="-128"/>
              </a:defRPr>
            </a:lvl1pPr>
          </a:lstStyle>
          <a:p>
            <a:pPr>
              <a:defRPr/>
            </a:pPr>
            <a:fld id="{61AA5A8E-A79A-4C8F-B79A-8E4196AC1F37}" type="datetimeFigureOut">
              <a:rPr lang="sv-SE"/>
              <a:pPr>
                <a:defRPr/>
              </a:pPr>
              <a:t>2020-09-14</a:t>
            </a:fld>
            <a:endParaRPr lang="sv-SE"/>
          </a:p>
        </p:txBody>
      </p:sp>
      <p:sp>
        <p:nvSpPr>
          <p:cNvPr id="5" name="Platshållare för sidfot 4">
            <a:extLst>
              <a:ext uri="{FF2B5EF4-FFF2-40B4-BE49-F238E27FC236}">
                <a16:creationId xmlns:a16="http://schemas.microsoft.com/office/drawing/2014/main" id="{D747454F-9971-4FC5-8218-FC222BF9A8EC}"/>
              </a:ext>
            </a:extLst>
          </p:cNvPr>
          <p:cNvSpPr>
            <a:spLocks noGrp="1"/>
          </p:cNvSpPr>
          <p:nvPr>
            <p:ph type="ftr" sz="quarter" idx="11"/>
          </p:nvPr>
        </p:nvSpPr>
        <p:spPr/>
        <p:txBody>
          <a:bodyPr/>
          <a:lstStyle>
            <a:lvl1pPr eaLnBrk="0" fontAlgn="base" hangingPunct="0">
              <a:spcBef>
                <a:spcPct val="0"/>
              </a:spcBef>
              <a:spcAft>
                <a:spcPct val="0"/>
              </a:spcAft>
              <a:defRPr>
                <a:latin typeface="Arial" panose="020B0604020202020204" pitchFamily="34" charset="0"/>
                <a:ea typeface="ＭＳ Ｐゴシック" panose="020B0600070205080204" pitchFamily="34" charset="-128"/>
              </a:defRPr>
            </a:lvl1pPr>
          </a:lstStyle>
          <a:p>
            <a:pPr>
              <a:defRPr/>
            </a:pPr>
            <a:endParaRPr lang="sv-SE"/>
          </a:p>
        </p:txBody>
      </p:sp>
      <p:sp>
        <p:nvSpPr>
          <p:cNvPr id="6" name="Platshållare för bildnummer 5">
            <a:extLst>
              <a:ext uri="{FF2B5EF4-FFF2-40B4-BE49-F238E27FC236}">
                <a16:creationId xmlns:a16="http://schemas.microsoft.com/office/drawing/2014/main" id="{6E320D78-BF6D-4F86-BB59-C91F3225C8F3}"/>
              </a:ext>
            </a:extLst>
          </p:cNvPr>
          <p:cNvSpPr>
            <a:spLocks noGrp="1"/>
          </p:cNvSpPr>
          <p:nvPr>
            <p:ph type="sldNum" sz="quarter" idx="12"/>
          </p:nvPr>
        </p:nvSpPr>
        <p:spPr/>
        <p:txBody>
          <a:bodyPr/>
          <a:lstStyle>
            <a:lvl1pPr eaLnBrk="0" hangingPunct="0">
              <a:defRPr>
                <a:latin typeface="Arial" panose="020B0604020202020204" pitchFamily="34" charset="0"/>
              </a:defRPr>
            </a:lvl1pPr>
          </a:lstStyle>
          <a:p>
            <a:fld id="{06578FCD-78C0-4C81-BAF3-244C9D1AFCFF}" type="slidenum">
              <a:rPr lang="sv-SE" altLang="sv-SE"/>
              <a:pPr/>
              <a:t>‹#›</a:t>
            </a:fld>
            <a:endParaRPr lang="sv-SE" altLang="sv-SE"/>
          </a:p>
        </p:txBody>
      </p:sp>
    </p:spTree>
    <p:extLst>
      <p:ext uri="{BB962C8B-B14F-4D97-AF65-F5344CB8AC3E}">
        <p14:creationId xmlns:p14="http://schemas.microsoft.com/office/powerpoint/2010/main" val="105307550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543675" y="365125"/>
            <a:ext cx="1971675" cy="5811838"/>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628650" y="365125"/>
            <a:ext cx="5800725"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D3FD55A3-6D29-404C-9127-E1AD4DDE0EB3}"/>
              </a:ext>
            </a:extLst>
          </p:cNvPr>
          <p:cNvSpPr>
            <a:spLocks noGrp="1"/>
          </p:cNvSpPr>
          <p:nvPr>
            <p:ph type="dt" sz="half" idx="10"/>
          </p:nvPr>
        </p:nvSpPr>
        <p:spPr/>
        <p:txBody>
          <a:bodyPr/>
          <a:lstStyle>
            <a:lvl1pPr eaLnBrk="0" fontAlgn="base" hangingPunct="0">
              <a:spcBef>
                <a:spcPct val="0"/>
              </a:spcBef>
              <a:spcAft>
                <a:spcPct val="0"/>
              </a:spcAft>
              <a:defRPr>
                <a:latin typeface="Arial" panose="020B0604020202020204" pitchFamily="34" charset="0"/>
                <a:ea typeface="ＭＳ Ｐゴシック" panose="020B0600070205080204" pitchFamily="34" charset="-128"/>
              </a:defRPr>
            </a:lvl1pPr>
          </a:lstStyle>
          <a:p>
            <a:pPr>
              <a:defRPr/>
            </a:pPr>
            <a:fld id="{213F072D-EDCB-46B7-BEE0-0D16B294167B}" type="datetimeFigureOut">
              <a:rPr lang="sv-SE"/>
              <a:pPr>
                <a:defRPr/>
              </a:pPr>
              <a:t>2020-09-14</a:t>
            </a:fld>
            <a:endParaRPr lang="sv-SE"/>
          </a:p>
        </p:txBody>
      </p:sp>
      <p:sp>
        <p:nvSpPr>
          <p:cNvPr id="5" name="Platshållare för sidfot 4">
            <a:extLst>
              <a:ext uri="{FF2B5EF4-FFF2-40B4-BE49-F238E27FC236}">
                <a16:creationId xmlns:a16="http://schemas.microsoft.com/office/drawing/2014/main" id="{FA7B6809-E3B2-4A2B-8F0A-7D94D67A686C}"/>
              </a:ext>
            </a:extLst>
          </p:cNvPr>
          <p:cNvSpPr>
            <a:spLocks noGrp="1"/>
          </p:cNvSpPr>
          <p:nvPr>
            <p:ph type="ftr" sz="quarter" idx="11"/>
          </p:nvPr>
        </p:nvSpPr>
        <p:spPr/>
        <p:txBody>
          <a:bodyPr/>
          <a:lstStyle>
            <a:lvl1pPr eaLnBrk="0" fontAlgn="base" hangingPunct="0">
              <a:spcBef>
                <a:spcPct val="0"/>
              </a:spcBef>
              <a:spcAft>
                <a:spcPct val="0"/>
              </a:spcAft>
              <a:defRPr>
                <a:latin typeface="Arial" panose="020B0604020202020204" pitchFamily="34" charset="0"/>
                <a:ea typeface="ＭＳ Ｐゴシック" panose="020B0600070205080204" pitchFamily="34" charset="-128"/>
              </a:defRPr>
            </a:lvl1pPr>
          </a:lstStyle>
          <a:p>
            <a:pPr>
              <a:defRPr/>
            </a:pPr>
            <a:endParaRPr lang="sv-SE"/>
          </a:p>
        </p:txBody>
      </p:sp>
      <p:sp>
        <p:nvSpPr>
          <p:cNvPr id="6" name="Platshållare för bildnummer 5">
            <a:extLst>
              <a:ext uri="{FF2B5EF4-FFF2-40B4-BE49-F238E27FC236}">
                <a16:creationId xmlns:a16="http://schemas.microsoft.com/office/drawing/2014/main" id="{15ECDE0A-D9DF-4CF5-A36F-B31DCEE205FD}"/>
              </a:ext>
            </a:extLst>
          </p:cNvPr>
          <p:cNvSpPr>
            <a:spLocks noGrp="1"/>
          </p:cNvSpPr>
          <p:nvPr>
            <p:ph type="sldNum" sz="quarter" idx="12"/>
          </p:nvPr>
        </p:nvSpPr>
        <p:spPr/>
        <p:txBody>
          <a:bodyPr/>
          <a:lstStyle>
            <a:lvl1pPr eaLnBrk="0" hangingPunct="0">
              <a:defRPr>
                <a:latin typeface="Arial" panose="020B0604020202020204" pitchFamily="34" charset="0"/>
              </a:defRPr>
            </a:lvl1pPr>
          </a:lstStyle>
          <a:p>
            <a:fld id="{CF6CAEFD-1C21-4F3D-8D51-24EE0751C953}" type="slidenum">
              <a:rPr lang="sv-SE" altLang="sv-SE"/>
              <a:pPr/>
              <a:t>‹#›</a:t>
            </a:fld>
            <a:endParaRPr lang="sv-SE" altLang="sv-SE"/>
          </a:p>
        </p:txBody>
      </p:sp>
    </p:spTree>
    <p:extLst>
      <p:ext uri="{BB962C8B-B14F-4D97-AF65-F5344CB8AC3E}">
        <p14:creationId xmlns:p14="http://schemas.microsoft.com/office/powerpoint/2010/main" val="3750523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701675" y="2590800"/>
            <a:ext cx="2324100" cy="3200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3178175" y="2590800"/>
            <a:ext cx="2324100" cy="3200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667508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1143000"/>
          </a:xfrm>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4231545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Tree>
    <p:extLst>
      <p:ext uri="{BB962C8B-B14F-4D97-AF65-F5344CB8AC3E}">
        <p14:creationId xmlns:p14="http://schemas.microsoft.com/office/powerpoint/2010/main" val="18021363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2697043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Tree>
    <p:extLst>
      <p:ext uri="{BB962C8B-B14F-4D97-AF65-F5344CB8AC3E}">
        <p14:creationId xmlns:p14="http://schemas.microsoft.com/office/powerpoint/2010/main" val="11737066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v-SE" noProof="0" dirty="0"/>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Tree>
    <p:extLst>
      <p:ext uri="{BB962C8B-B14F-4D97-AF65-F5344CB8AC3E}">
        <p14:creationId xmlns:p14="http://schemas.microsoft.com/office/powerpoint/2010/main" val="2638937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4" descr="bg_slide_asa">
            <a:extLst>
              <a:ext uri="{FF2B5EF4-FFF2-40B4-BE49-F238E27FC236}">
                <a16:creationId xmlns:a16="http://schemas.microsoft.com/office/drawing/2014/main" id="{24080BB8-2065-4D6F-8D39-2E81C17634C9}"/>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3175" y="-71438"/>
            <a:ext cx="9144000" cy="6861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a:extLst>
              <a:ext uri="{FF2B5EF4-FFF2-40B4-BE49-F238E27FC236}">
                <a16:creationId xmlns:a16="http://schemas.microsoft.com/office/drawing/2014/main" id="{22E0FB1E-3888-4366-B4D7-6396BD5202C3}"/>
              </a:ext>
            </a:extLst>
          </p:cNvPr>
          <p:cNvSpPr>
            <a:spLocks noGrp="1" noChangeArrowheads="1"/>
          </p:cNvSpPr>
          <p:nvPr>
            <p:ph type="title"/>
          </p:nvPr>
        </p:nvSpPr>
        <p:spPr bwMode="auto">
          <a:xfrm>
            <a:off x="701675" y="1219200"/>
            <a:ext cx="6629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sv-SE" altLang="sv-SE"/>
              <a:t>Klicka här för att ändra format</a:t>
            </a:r>
          </a:p>
        </p:txBody>
      </p:sp>
      <p:sp>
        <p:nvSpPr>
          <p:cNvPr id="1028" name="Rectangle 3">
            <a:extLst>
              <a:ext uri="{FF2B5EF4-FFF2-40B4-BE49-F238E27FC236}">
                <a16:creationId xmlns:a16="http://schemas.microsoft.com/office/drawing/2014/main" id="{C39BB9E8-1F6C-4A55-9D8D-177B7C7983B6}"/>
              </a:ext>
            </a:extLst>
          </p:cNvPr>
          <p:cNvSpPr>
            <a:spLocks noGrp="1" noChangeArrowheads="1"/>
          </p:cNvSpPr>
          <p:nvPr>
            <p:ph type="body" idx="1"/>
          </p:nvPr>
        </p:nvSpPr>
        <p:spPr bwMode="auto">
          <a:xfrm>
            <a:off x="701675" y="2590800"/>
            <a:ext cx="48006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v-SE" altLang="sv-SE"/>
              <a:t>Klicka här för att ändra format på bakgrundstexten</a:t>
            </a:r>
          </a:p>
          <a:p>
            <a:pPr lvl="1"/>
            <a:r>
              <a:rPr lang="sv-SE" altLang="sv-SE"/>
              <a:t>Nivå två</a:t>
            </a:r>
          </a:p>
          <a:p>
            <a:pPr lvl="2"/>
            <a:r>
              <a:rPr lang="sv-SE" altLang="sv-SE"/>
              <a:t>Nivå tre</a:t>
            </a:r>
          </a:p>
          <a:p>
            <a:pPr lvl="3"/>
            <a:r>
              <a:rPr lang="sv-SE" altLang="sv-SE"/>
              <a:t>Nivå fyra</a:t>
            </a:r>
          </a:p>
          <a:p>
            <a:pPr lvl="4"/>
            <a:r>
              <a:rPr lang="sv-SE" altLang="sv-SE"/>
              <a:t>Nivå fem</a:t>
            </a:r>
          </a:p>
        </p:txBody>
      </p:sp>
    </p:spTree>
  </p:cSld>
  <p:clrMap bg1="lt1" tx1="dk1" bg2="lt2" tx2="dk2" accent1="accent1" accent2="accent2" accent3="accent3" accent4="accent4" accent5="accent5" accent6="accent6" hlink="hlink" folHlink="folHlink"/>
  <p:sldLayoutIdLst>
    <p:sldLayoutId id="2147484036" r:id="rId1"/>
    <p:sldLayoutId id="2147484037" r:id="rId2"/>
    <p:sldLayoutId id="2147484038" r:id="rId3"/>
    <p:sldLayoutId id="2147484039" r:id="rId4"/>
    <p:sldLayoutId id="2147484040" r:id="rId5"/>
    <p:sldLayoutId id="2147484041" r:id="rId6"/>
    <p:sldLayoutId id="2147484042" r:id="rId7"/>
    <p:sldLayoutId id="2147484043" r:id="rId8"/>
    <p:sldLayoutId id="2147484044" r:id="rId9"/>
    <p:sldLayoutId id="2147484045" r:id="rId10"/>
    <p:sldLayoutId id="2147484046" r:id="rId11"/>
  </p:sldLayoutIdLst>
  <p:txStyles>
    <p:titleStyle>
      <a:lvl1pPr algn="l" rtl="0" eaLnBrk="0" fontAlgn="base" hangingPunct="0">
        <a:spcBef>
          <a:spcPct val="0"/>
        </a:spcBef>
        <a:spcAft>
          <a:spcPct val="0"/>
        </a:spcAft>
        <a:defRPr sz="2200" b="1">
          <a:solidFill>
            <a:schemeClr val="tx1"/>
          </a:solidFill>
          <a:latin typeface="+mj-lt"/>
          <a:ea typeface="+mj-ea"/>
          <a:cs typeface="+mj-cs"/>
        </a:defRPr>
      </a:lvl1pPr>
      <a:lvl2pPr algn="l" rtl="0" eaLnBrk="0" fontAlgn="base" hangingPunct="0">
        <a:spcBef>
          <a:spcPct val="0"/>
        </a:spcBef>
        <a:spcAft>
          <a:spcPct val="0"/>
        </a:spcAft>
        <a:defRPr sz="2200" b="1">
          <a:solidFill>
            <a:schemeClr val="tx1"/>
          </a:solidFill>
          <a:latin typeface="Tahoma" pitchFamily="1" charset="0"/>
          <a:ea typeface="ＭＳ Ｐゴシック" pitchFamily="1" charset="-128"/>
        </a:defRPr>
      </a:lvl2pPr>
      <a:lvl3pPr algn="l" rtl="0" eaLnBrk="0" fontAlgn="base" hangingPunct="0">
        <a:spcBef>
          <a:spcPct val="0"/>
        </a:spcBef>
        <a:spcAft>
          <a:spcPct val="0"/>
        </a:spcAft>
        <a:defRPr sz="2200" b="1">
          <a:solidFill>
            <a:schemeClr val="tx1"/>
          </a:solidFill>
          <a:latin typeface="Tahoma" pitchFamily="1" charset="0"/>
          <a:ea typeface="ＭＳ Ｐゴシック" pitchFamily="1" charset="-128"/>
        </a:defRPr>
      </a:lvl3pPr>
      <a:lvl4pPr algn="l" rtl="0" eaLnBrk="0" fontAlgn="base" hangingPunct="0">
        <a:spcBef>
          <a:spcPct val="0"/>
        </a:spcBef>
        <a:spcAft>
          <a:spcPct val="0"/>
        </a:spcAft>
        <a:defRPr sz="2200" b="1">
          <a:solidFill>
            <a:schemeClr val="tx1"/>
          </a:solidFill>
          <a:latin typeface="Tahoma" pitchFamily="1" charset="0"/>
          <a:ea typeface="ＭＳ Ｐゴシック" pitchFamily="1" charset="-128"/>
        </a:defRPr>
      </a:lvl4pPr>
      <a:lvl5pPr algn="l" rtl="0" eaLnBrk="0" fontAlgn="base" hangingPunct="0">
        <a:spcBef>
          <a:spcPct val="0"/>
        </a:spcBef>
        <a:spcAft>
          <a:spcPct val="0"/>
        </a:spcAft>
        <a:defRPr sz="2200" b="1">
          <a:solidFill>
            <a:schemeClr val="tx1"/>
          </a:solidFill>
          <a:latin typeface="Tahoma" pitchFamily="1" charset="0"/>
          <a:ea typeface="ＭＳ Ｐゴシック" pitchFamily="1" charset="-128"/>
        </a:defRPr>
      </a:lvl5pPr>
      <a:lvl6pPr marL="457200" algn="l" rtl="0" fontAlgn="base">
        <a:spcBef>
          <a:spcPct val="0"/>
        </a:spcBef>
        <a:spcAft>
          <a:spcPct val="0"/>
        </a:spcAft>
        <a:defRPr sz="2200" b="1">
          <a:solidFill>
            <a:schemeClr val="tx1"/>
          </a:solidFill>
          <a:latin typeface="Tahoma" pitchFamily="1" charset="0"/>
          <a:ea typeface="ＭＳ Ｐゴシック" pitchFamily="1" charset="-128"/>
        </a:defRPr>
      </a:lvl6pPr>
      <a:lvl7pPr marL="914400" algn="l" rtl="0" fontAlgn="base">
        <a:spcBef>
          <a:spcPct val="0"/>
        </a:spcBef>
        <a:spcAft>
          <a:spcPct val="0"/>
        </a:spcAft>
        <a:defRPr sz="2200" b="1">
          <a:solidFill>
            <a:schemeClr val="tx1"/>
          </a:solidFill>
          <a:latin typeface="Tahoma" pitchFamily="1" charset="0"/>
          <a:ea typeface="ＭＳ Ｐゴシック" pitchFamily="1" charset="-128"/>
        </a:defRPr>
      </a:lvl7pPr>
      <a:lvl8pPr marL="1371600" algn="l" rtl="0" fontAlgn="base">
        <a:spcBef>
          <a:spcPct val="0"/>
        </a:spcBef>
        <a:spcAft>
          <a:spcPct val="0"/>
        </a:spcAft>
        <a:defRPr sz="2200" b="1">
          <a:solidFill>
            <a:schemeClr val="tx1"/>
          </a:solidFill>
          <a:latin typeface="Tahoma" pitchFamily="1" charset="0"/>
          <a:ea typeface="ＭＳ Ｐゴシック" pitchFamily="1" charset="-128"/>
        </a:defRPr>
      </a:lvl8pPr>
      <a:lvl9pPr marL="1828800" algn="l" rtl="0" fontAlgn="base">
        <a:spcBef>
          <a:spcPct val="0"/>
        </a:spcBef>
        <a:spcAft>
          <a:spcPct val="0"/>
        </a:spcAft>
        <a:defRPr sz="2200" b="1">
          <a:solidFill>
            <a:schemeClr val="tx1"/>
          </a:solidFill>
          <a:latin typeface="Tahoma" pitchFamily="1" charset="0"/>
          <a:ea typeface="ＭＳ Ｐゴシック" pitchFamily="1" charset="-128"/>
        </a:defRPr>
      </a:lvl9pPr>
    </p:titleStyle>
    <p:bodyStyle>
      <a:lvl1pPr marL="342900" indent="-342900" algn="l" rtl="0" eaLnBrk="0" fontAlgn="base" hangingPunct="0">
        <a:lnSpc>
          <a:spcPct val="120000"/>
        </a:lnSpc>
        <a:spcBef>
          <a:spcPct val="0"/>
        </a:spcBef>
        <a:spcAft>
          <a:spcPct val="50000"/>
        </a:spcAft>
        <a:buChar char="•"/>
        <a:defRPr sz="1600">
          <a:solidFill>
            <a:schemeClr val="tx1"/>
          </a:solidFill>
          <a:latin typeface="+mn-lt"/>
          <a:ea typeface="+mn-ea"/>
          <a:cs typeface="+mn-cs"/>
        </a:defRPr>
      </a:lvl1pPr>
      <a:lvl2pPr marL="190500" indent="266700" algn="l" rtl="0" eaLnBrk="0" fontAlgn="base" hangingPunct="0">
        <a:lnSpc>
          <a:spcPct val="120000"/>
        </a:lnSpc>
        <a:spcBef>
          <a:spcPct val="0"/>
        </a:spcBef>
        <a:spcAft>
          <a:spcPct val="50000"/>
        </a:spcAft>
        <a:buChar char="–"/>
        <a:defRPr sz="1600">
          <a:solidFill>
            <a:schemeClr val="tx1"/>
          </a:solidFill>
          <a:latin typeface="+mn-lt"/>
          <a:ea typeface="+mn-ea"/>
        </a:defRPr>
      </a:lvl2pPr>
      <a:lvl3pPr marL="381000" indent="533400" algn="l" rtl="0" eaLnBrk="0" fontAlgn="base" hangingPunct="0">
        <a:lnSpc>
          <a:spcPct val="120000"/>
        </a:lnSpc>
        <a:spcBef>
          <a:spcPct val="0"/>
        </a:spcBef>
        <a:spcAft>
          <a:spcPct val="50000"/>
        </a:spcAft>
        <a:buChar char="•"/>
        <a:defRPr sz="1600">
          <a:solidFill>
            <a:schemeClr val="tx1"/>
          </a:solidFill>
          <a:latin typeface="+mn-lt"/>
          <a:ea typeface="+mn-ea"/>
        </a:defRPr>
      </a:lvl3pPr>
      <a:lvl4pPr marL="571500" indent="800100" algn="l" rtl="0" eaLnBrk="0" fontAlgn="base" hangingPunct="0">
        <a:lnSpc>
          <a:spcPct val="120000"/>
        </a:lnSpc>
        <a:spcBef>
          <a:spcPct val="0"/>
        </a:spcBef>
        <a:spcAft>
          <a:spcPct val="50000"/>
        </a:spcAft>
        <a:buChar char="–"/>
        <a:defRPr sz="1600">
          <a:solidFill>
            <a:schemeClr val="tx1"/>
          </a:solidFill>
          <a:latin typeface="+mn-lt"/>
          <a:ea typeface="+mn-ea"/>
        </a:defRPr>
      </a:lvl4pPr>
      <a:lvl5pPr marL="762000" indent="1066800" algn="l" rtl="0" eaLnBrk="0" fontAlgn="base" hangingPunct="0">
        <a:lnSpc>
          <a:spcPct val="120000"/>
        </a:lnSpc>
        <a:spcBef>
          <a:spcPct val="0"/>
        </a:spcBef>
        <a:spcAft>
          <a:spcPct val="50000"/>
        </a:spcAft>
        <a:buChar char="»"/>
        <a:defRPr sz="1600">
          <a:solidFill>
            <a:schemeClr val="tx1"/>
          </a:solidFill>
          <a:latin typeface="+mn-lt"/>
          <a:ea typeface="+mn-ea"/>
        </a:defRPr>
      </a:lvl5pPr>
      <a:lvl6pPr marL="1219200" algn="l" rtl="0" fontAlgn="base">
        <a:lnSpc>
          <a:spcPct val="120000"/>
        </a:lnSpc>
        <a:spcBef>
          <a:spcPct val="0"/>
        </a:spcBef>
        <a:spcAft>
          <a:spcPct val="50000"/>
        </a:spcAft>
        <a:defRPr sz="1600">
          <a:solidFill>
            <a:schemeClr val="tx1"/>
          </a:solidFill>
          <a:latin typeface="+mn-lt"/>
          <a:ea typeface="+mn-ea"/>
        </a:defRPr>
      </a:lvl6pPr>
      <a:lvl7pPr marL="1676400" algn="l" rtl="0" fontAlgn="base">
        <a:lnSpc>
          <a:spcPct val="120000"/>
        </a:lnSpc>
        <a:spcBef>
          <a:spcPct val="0"/>
        </a:spcBef>
        <a:spcAft>
          <a:spcPct val="50000"/>
        </a:spcAft>
        <a:defRPr sz="1600">
          <a:solidFill>
            <a:schemeClr val="tx1"/>
          </a:solidFill>
          <a:latin typeface="+mn-lt"/>
          <a:ea typeface="+mn-ea"/>
        </a:defRPr>
      </a:lvl7pPr>
      <a:lvl8pPr marL="2133600" algn="l" rtl="0" fontAlgn="base">
        <a:lnSpc>
          <a:spcPct val="120000"/>
        </a:lnSpc>
        <a:spcBef>
          <a:spcPct val="0"/>
        </a:spcBef>
        <a:spcAft>
          <a:spcPct val="50000"/>
        </a:spcAft>
        <a:defRPr sz="1600">
          <a:solidFill>
            <a:schemeClr val="tx1"/>
          </a:solidFill>
          <a:latin typeface="+mn-lt"/>
          <a:ea typeface="+mn-ea"/>
        </a:defRPr>
      </a:lvl8pPr>
      <a:lvl9pPr marL="2590800" algn="l" rtl="0" fontAlgn="base">
        <a:lnSpc>
          <a:spcPct val="120000"/>
        </a:lnSpc>
        <a:spcBef>
          <a:spcPct val="0"/>
        </a:spcBef>
        <a:spcAft>
          <a:spcPct val="50000"/>
        </a:spcAft>
        <a:defRPr sz="1600">
          <a:solidFill>
            <a:schemeClr val="tx1"/>
          </a:solidFill>
          <a:latin typeface="+mn-lt"/>
          <a:ea typeface="+mn-ea"/>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Platshållare för rubrik 1">
            <a:extLst>
              <a:ext uri="{FF2B5EF4-FFF2-40B4-BE49-F238E27FC236}">
                <a16:creationId xmlns:a16="http://schemas.microsoft.com/office/drawing/2014/main" id="{FD937083-0665-4442-9A9B-2B2A44EBFFBF}"/>
              </a:ext>
            </a:extLst>
          </p:cNvPr>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sv-SE" altLang="sv-SE"/>
              <a:t>Klicka här för att ändra format</a:t>
            </a:r>
          </a:p>
        </p:txBody>
      </p:sp>
      <p:sp>
        <p:nvSpPr>
          <p:cNvPr id="2051" name="Platshållare för text 2">
            <a:extLst>
              <a:ext uri="{FF2B5EF4-FFF2-40B4-BE49-F238E27FC236}">
                <a16:creationId xmlns:a16="http://schemas.microsoft.com/office/drawing/2014/main" id="{E589F893-FE8F-4483-A135-6290D112681A}"/>
              </a:ext>
            </a:extLst>
          </p:cNvPr>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v-SE" altLang="sv-SE"/>
              <a:t>Klicka här för att ändra format på bakgrundstexten</a:t>
            </a:r>
          </a:p>
          <a:p>
            <a:pPr lvl="1"/>
            <a:r>
              <a:rPr lang="sv-SE" altLang="sv-SE"/>
              <a:t>Nivå två</a:t>
            </a:r>
          </a:p>
          <a:p>
            <a:pPr lvl="2"/>
            <a:r>
              <a:rPr lang="sv-SE" altLang="sv-SE"/>
              <a:t>Nivå tre</a:t>
            </a:r>
          </a:p>
          <a:p>
            <a:pPr lvl="3"/>
            <a:r>
              <a:rPr lang="sv-SE" altLang="sv-SE"/>
              <a:t>Nivå fyra</a:t>
            </a:r>
          </a:p>
          <a:p>
            <a:pPr lvl="4"/>
            <a:r>
              <a:rPr lang="sv-SE" altLang="sv-SE"/>
              <a:t>Nivå fem</a:t>
            </a:r>
          </a:p>
        </p:txBody>
      </p:sp>
      <p:sp>
        <p:nvSpPr>
          <p:cNvPr id="4" name="Platshållare för datum 3">
            <a:extLst>
              <a:ext uri="{FF2B5EF4-FFF2-40B4-BE49-F238E27FC236}">
                <a16:creationId xmlns:a16="http://schemas.microsoft.com/office/drawing/2014/main" id="{5CF938D6-0D38-4F38-8564-7786A1CE63B8}"/>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prstClr val="black">
                    <a:tint val="75000"/>
                  </a:prstClr>
                </a:solidFill>
                <a:latin typeface="Calibri" panose="020F0502020204030204"/>
                <a:ea typeface="+mn-ea"/>
              </a:defRPr>
            </a:lvl1pPr>
          </a:lstStyle>
          <a:p>
            <a:pPr>
              <a:defRPr/>
            </a:pPr>
            <a:fld id="{FDF30434-BF8B-4429-AD6C-C3E6EB75E95E}" type="datetimeFigureOut">
              <a:rPr lang="sv-SE"/>
              <a:pPr>
                <a:defRPr/>
              </a:pPr>
              <a:t>2020-09-14</a:t>
            </a:fld>
            <a:endParaRPr lang="sv-SE"/>
          </a:p>
        </p:txBody>
      </p:sp>
      <p:sp>
        <p:nvSpPr>
          <p:cNvPr id="5" name="Platshållare för sidfot 4">
            <a:extLst>
              <a:ext uri="{FF2B5EF4-FFF2-40B4-BE49-F238E27FC236}">
                <a16:creationId xmlns:a16="http://schemas.microsoft.com/office/drawing/2014/main" id="{BEE54C6A-3B54-420F-A2C5-3B2187EA4A30}"/>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fontAlgn="auto" hangingPunct="1">
              <a:spcBef>
                <a:spcPts val="0"/>
              </a:spcBef>
              <a:spcAft>
                <a:spcPts val="0"/>
              </a:spcAft>
              <a:defRPr sz="900">
                <a:solidFill>
                  <a:prstClr val="black">
                    <a:tint val="75000"/>
                  </a:prstClr>
                </a:solidFill>
                <a:latin typeface="Calibri" panose="020F0502020204030204"/>
                <a:ea typeface="+mn-ea"/>
              </a:defRPr>
            </a:lvl1pPr>
          </a:lstStyle>
          <a:p>
            <a:pPr>
              <a:defRPr/>
            </a:pPr>
            <a:endParaRPr lang="sv-SE"/>
          </a:p>
        </p:txBody>
      </p:sp>
      <p:sp>
        <p:nvSpPr>
          <p:cNvPr id="6" name="Platshållare för bildnummer 5">
            <a:extLst>
              <a:ext uri="{FF2B5EF4-FFF2-40B4-BE49-F238E27FC236}">
                <a16:creationId xmlns:a16="http://schemas.microsoft.com/office/drawing/2014/main" id="{3806B48E-00D1-4862-B975-925DD479CEBF}"/>
              </a:ext>
            </a:extLst>
          </p:cNvPr>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900">
                <a:solidFill>
                  <a:srgbClr val="898989"/>
                </a:solidFill>
                <a:latin typeface="Calibri" panose="020F0502020204030204" pitchFamily="34" charset="0"/>
              </a:defRPr>
            </a:lvl1pPr>
          </a:lstStyle>
          <a:p>
            <a:fld id="{6DF80B0E-77A3-4541-8958-40134B83FB5C}" type="slidenum">
              <a:rPr lang="sv-SE" altLang="sv-SE"/>
              <a:pPr/>
              <a:t>‹#›</a:t>
            </a:fld>
            <a:endParaRPr lang="sv-SE" altLang="sv-SE"/>
          </a:p>
        </p:txBody>
      </p:sp>
    </p:spTree>
  </p:cSld>
  <p:clrMap bg1="lt1" tx1="dk1" bg2="lt2" tx2="dk2" accent1="accent1" accent2="accent2" accent3="accent3" accent4="accent4" accent5="accent5" accent6="accent6" hlink="hlink" folHlink="folHlink"/>
  <p:sldLayoutIdLst>
    <p:sldLayoutId id="2147484047" r:id="rId1"/>
    <p:sldLayoutId id="2147484048" r:id="rId2"/>
    <p:sldLayoutId id="2147484049" r:id="rId3"/>
    <p:sldLayoutId id="2147484050" r:id="rId4"/>
    <p:sldLayoutId id="2147484051" r:id="rId5"/>
    <p:sldLayoutId id="2147484052" r:id="rId6"/>
    <p:sldLayoutId id="2147484053" r:id="rId7"/>
    <p:sldLayoutId id="2147484054" r:id="rId8"/>
    <p:sldLayoutId id="2147484055" r:id="rId9"/>
    <p:sldLayoutId id="2147484056" r:id="rId10"/>
    <p:sldLayoutId id="2147484057" r:id="rId11"/>
  </p:sldLayoutIdLst>
  <p:txStyles>
    <p:titleStyle>
      <a:lvl1pPr algn="l" defTabSz="685800"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2pPr>
      <a:lvl3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3pPr>
      <a:lvl4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4pPr>
      <a:lvl5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Platshållare för rubrik 1">
            <a:extLst>
              <a:ext uri="{FF2B5EF4-FFF2-40B4-BE49-F238E27FC236}">
                <a16:creationId xmlns:a16="http://schemas.microsoft.com/office/drawing/2014/main" id="{EA30916A-B6F9-414E-9695-8DB9FF1593BE}"/>
              </a:ext>
            </a:extLst>
          </p:cNvPr>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sv-SE" altLang="sv-SE"/>
              <a:t>Klicka här för att ändra format</a:t>
            </a:r>
          </a:p>
        </p:txBody>
      </p:sp>
      <p:sp>
        <p:nvSpPr>
          <p:cNvPr id="3075" name="Platshållare för text 2">
            <a:extLst>
              <a:ext uri="{FF2B5EF4-FFF2-40B4-BE49-F238E27FC236}">
                <a16:creationId xmlns:a16="http://schemas.microsoft.com/office/drawing/2014/main" id="{6E537979-2E0E-4543-B4EF-C8214C8BBACC}"/>
              </a:ext>
            </a:extLst>
          </p:cNvPr>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v-SE" altLang="sv-SE"/>
              <a:t>Klicka här för att ändra format på bakgrundstexten</a:t>
            </a:r>
          </a:p>
          <a:p>
            <a:pPr lvl="1"/>
            <a:r>
              <a:rPr lang="sv-SE" altLang="sv-SE"/>
              <a:t>Nivå två</a:t>
            </a:r>
          </a:p>
          <a:p>
            <a:pPr lvl="2"/>
            <a:r>
              <a:rPr lang="sv-SE" altLang="sv-SE"/>
              <a:t>Nivå tre</a:t>
            </a:r>
          </a:p>
          <a:p>
            <a:pPr lvl="3"/>
            <a:r>
              <a:rPr lang="sv-SE" altLang="sv-SE"/>
              <a:t>Nivå fyra</a:t>
            </a:r>
          </a:p>
          <a:p>
            <a:pPr lvl="4"/>
            <a:r>
              <a:rPr lang="sv-SE" altLang="sv-SE"/>
              <a:t>Nivå fem</a:t>
            </a:r>
          </a:p>
        </p:txBody>
      </p:sp>
      <p:sp>
        <p:nvSpPr>
          <p:cNvPr id="4" name="Platshållare för datum 3">
            <a:extLst>
              <a:ext uri="{FF2B5EF4-FFF2-40B4-BE49-F238E27FC236}">
                <a16:creationId xmlns:a16="http://schemas.microsoft.com/office/drawing/2014/main" id="{D3C515ED-055B-4CCD-B9AD-D66353816AE5}"/>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prstClr val="black">
                    <a:tint val="75000"/>
                  </a:prstClr>
                </a:solidFill>
                <a:latin typeface="Calibri" panose="020F0502020204030204"/>
                <a:ea typeface="+mn-ea"/>
              </a:defRPr>
            </a:lvl1pPr>
          </a:lstStyle>
          <a:p>
            <a:pPr>
              <a:defRPr/>
            </a:pPr>
            <a:fld id="{AB06F0BE-B014-416C-972D-BC1D889739EF}" type="datetimeFigureOut">
              <a:rPr lang="sv-SE"/>
              <a:pPr>
                <a:defRPr/>
              </a:pPr>
              <a:t>2020-09-14</a:t>
            </a:fld>
            <a:endParaRPr lang="sv-SE"/>
          </a:p>
        </p:txBody>
      </p:sp>
      <p:sp>
        <p:nvSpPr>
          <p:cNvPr id="5" name="Platshållare för sidfot 4">
            <a:extLst>
              <a:ext uri="{FF2B5EF4-FFF2-40B4-BE49-F238E27FC236}">
                <a16:creationId xmlns:a16="http://schemas.microsoft.com/office/drawing/2014/main" id="{48661F2E-9470-4FAF-B8D0-1A1A949EA46B}"/>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fontAlgn="auto" hangingPunct="1">
              <a:spcBef>
                <a:spcPts val="0"/>
              </a:spcBef>
              <a:spcAft>
                <a:spcPts val="0"/>
              </a:spcAft>
              <a:defRPr sz="900">
                <a:solidFill>
                  <a:prstClr val="black">
                    <a:tint val="75000"/>
                  </a:prstClr>
                </a:solidFill>
                <a:latin typeface="Calibri" panose="020F0502020204030204"/>
                <a:ea typeface="+mn-ea"/>
              </a:defRPr>
            </a:lvl1pPr>
          </a:lstStyle>
          <a:p>
            <a:pPr>
              <a:defRPr/>
            </a:pPr>
            <a:endParaRPr lang="sv-SE"/>
          </a:p>
        </p:txBody>
      </p:sp>
      <p:sp>
        <p:nvSpPr>
          <p:cNvPr id="6" name="Platshållare för bildnummer 5">
            <a:extLst>
              <a:ext uri="{FF2B5EF4-FFF2-40B4-BE49-F238E27FC236}">
                <a16:creationId xmlns:a16="http://schemas.microsoft.com/office/drawing/2014/main" id="{224EFB8A-F989-49D0-8EB9-DA29D954522D}"/>
              </a:ext>
            </a:extLst>
          </p:cNvPr>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900">
                <a:solidFill>
                  <a:srgbClr val="898989"/>
                </a:solidFill>
                <a:latin typeface="Calibri" panose="020F0502020204030204" pitchFamily="34" charset="0"/>
              </a:defRPr>
            </a:lvl1pPr>
          </a:lstStyle>
          <a:p>
            <a:fld id="{7D975F40-C5B2-4BB0-9A19-03C6CF149157}" type="slidenum">
              <a:rPr lang="sv-SE" altLang="sv-SE"/>
              <a:pPr/>
              <a:t>‹#›</a:t>
            </a:fld>
            <a:endParaRPr lang="sv-SE" altLang="sv-SE"/>
          </a:p>
        </p:txBody>
      </p:sp>
    </p:spTree>
  </p:cSld>
  <p:clrMap bg1="lt1" tx1="dk1" bg2="lt2" tx2="dk2" accent1="accent1" accent2="accent2" accent3="accent3" accent4="accent4" accent5="accent5" accent6="accent6" hlink="hlink" folHlink="folHlink"/>
  <p:sldLayoutIdLst>
    <p:sldLayoutId id="2147484058" r:id="rId1"/>
    <p:sldLayoutId id="2147484059" r:id="rId2"/>
    <p:sldLayoutId id="2147484060" r:id="rId3"/>
    <p:sldLayoutId id="2147484061" r:id="rId4"/>
    <p:sldLayoutId id="2147484062" r:id="rId5"/>
    <p:sldLayoutId id="2147484063" r:id="rId6"/>
    <p:sldLayoutId id="2147484064" r:id="rId7"/>
    <p:sldLayoutId id="2147484065" r:id="rId8"/>
    <p:sldLayoutId id="2147484066" r:id="rId9"/>
    <p:sldLayoutId id="2147484067" r:id="rId10"/>
    <p:sldLayoutId id="2147484068" r:id="rId11"/>
  </p:sldLayoutIdLst>
  <p:txStyles>
    <p:titleStyle>
      <a:lvl1pPr algn="l" defTabSz="685800"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2pPr>
      <a:lvl3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3pPr>
      <a:lvl4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4pPr>
      <a:lvl5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ubrik 1">
            <a:extLst>
              <a:ext uri="{FF2B5EF4-FFF2-40B4-BE49-F238E27FC236}">
                <a16:creationId xmlns:a16="http://schemas.microsoft.com/office/drawing/2014/main" id="{C493C62D-862D-4D18-BFCF-AE396A9E35A8}"/>
              </a:ext>
            </a:extLst>
          </p:cNvPr>
          <p:cNvSpPr>
            <a:spLocks noGrp="1"/>
          </p:cNvSpPr>
          <p:nvPr>
            <p:ph type="ctrTitle"/>
          </p:nvPr>
        </p:nvSpPr>
        <p:spPr>
          <a:xfrm>
            <a:off x="1475656" y="1972620"/>
            <a:ext cx="6858000" cy="1461690"/>
          </a:xfrm>
        </p:spPr>
        <p:txBody>
          <a:bodyPr/>
          <a:lstStyle/>
          <a:p>
            <a:pPr eaLnBrk="1" hangingPunct="1"/>
            <a:r>
              <a:rPr lang="sv-SE" altLang="sv-SE" dirty="0">
                <a:latin typeface="City" pitchFamily="2" charset="0"/>
              </a:rPr>
              <a:t>Tränarnas punkt</a:t>
            </a:r>
          </a:p>
        </p:txBody>
      </p:sp>
      <p:sp>
        <p:nvSpPr>
          <p:cNvPr id="27651" name="Underrubrik 2">
            <a:extLst>
              <a:ext uri="{FF2B5EF4-FFF2-40B4-BE49-F238E27FC236}">
                <a16:creationId xmlns:a16="http://schemas.microsoft.com/office/drawing/2014/main" id="{B87D6F0C-04F2-488C-BB92-0747BF5798D2}"/>
              </a:ext>
            </a:extLst>
          </p:cNvPr>
          <p:cNvSpPr>
            <a:spLocks noGrp="1"/>
          </p:cNvSpPr>
          <p:nvPr>
            <p:ph type="subTitle" idx="1"/>
          </p:nvPr>
        </p:nvSpPr>
        <p:spPr/>
        <p:txBody>
          <a:bodyPr/>
          <a:lstStyle/>
          <a:p>
            <a:pPr eaLnBrk="1" hangingPunct="1"/>
            <a:endParaRPr lang="sv-SE" altLang="sv-SE" dirty="0"/>
          </a:p>
          <a:p>
            <a:pPr eaLnBrk="1" hangingPunct="1"/>
            <a:endParaRPr lang="sv-SE" altLang="sv-SE" dirty="0"/>
          </a:p>
        </p:txBody>
      </p:sp>
      <p:pic>
        <p:nvPicPr>
          <p:cNvPr id="27652" name="Bildobjekt 3">
            <a:extLst>
              <a:ext uri="{FF2B5EF4-FFF2-40B4-BE49-F238E27FC236}">
                <a16:creationId xmlns:a16="http://schemas.microsoft.com/office/drawing/2014/main" id="{84AC8B64-C0AD-4C81-AEFF-41206A86A3A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857250"/>
            <a:ext cx="762000" cy="987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oup 2182">
            <a:extLst>
              <a:ext uri="{FF2B5EF4-FFF2-40B4-BE49-F238E27FC236}">
                <a16:creationId xmlns:a16="http://schemas.microsoft.com/office/drawing/2014/main" id="{80CED2B4-35B3-422F-8736-5E28CA2B70FC}"/>
              </a:ext>
            </a:extLst>
          </p:cNvPr>
          <p:cNvGraphicFramePr>
            <a:graphicFrameLocks noGrp="1"/>
          </p:cNvGraphicFramePr>
          <p:nvPr>
            <p:extLst>
              <p:ext uri="{D42A27DB-BD31-4B8C-83A1-F6EECF244321}">
                <p14:modId xmlns:p14="http://schemas.microsoft.com/office/powerpoint/2010/main" val="2227301572"/>
              </p:ext>
            </p:extLst>
          </p:nvPr>
        </p:nvGraphicFramePr>
        <p:xfrm>
          <a:off x="179388" y="476250"/>
          <a:ext cx="8501063" cy="5391151"/>
        </p:xfrm>
        <a:graphic>
          <a:graphicData uri="http://schemas.openxmlformats.org/drawingml/2006/table">
            <a:tbl>
              <a:tblPr/>
              <a:tblGrid>
                <a:gridCol w="813085">
                  <a:extLst>
                    <a:ext uri="{9D8B030D-6E8A-4147-A177-3AD203B41FA5}">
                      <a16:colId xmlns:a16="http://schemas.microsoft.com/office/drawing/2014/main" val="20000"/>
                    </a:ext>
                  </a:extLst>
                </a:gridCol>
                <a:gridCol w="712747">
                  <a:extLst>
                    <a:ext uri="{9D8B030D-6E8A-4147-A177-3AD203B41FA5}">
                      <a16:colId xmlns:a16="http://schemas.microsoft.com/office/drawing/2014/main" val="20001"/>
                    </a:ext>
                  </a:extLst>
                </a:gridCol>
                <a:gridCol w="664308">
                  <a:extLst>
                    <a:ext uri="{9D8B030D-6E8A-4147-A177-3AD203B41FA5}">
                      <a16:colId xmlns:a16="http://schemas.microsoft.com/office/drawing/2014/main" val="20002"/>
                    </a:ext>
                  </a:extLst>
                </a:gridCol>
                <a:gridCol w="546164">
                  <a:extLst>
                    <a:ext uri="{9D8B030D-6E8A-4147-A177-3AD203B41FA5}">
                      <a16:colId xmlns:a16="http://schemas.microsoft.com/office/drawing/2014/main" val="20003"/>
                    </a:ext>
                  </a:extLst>
                </a:gridCol>
                <a:gridCol w="782452">
                  <a:extLst>
                    <a:ext uri="{9D8B030D-6E8A-4147-A177-3AD203B41FA5}">
                      <a16:colId xmlns:a16="http://schemas.microsoft.com/office/drawing/2014/main" val="20004"/>
                    </a:ext>
                  </a:extLst>
                </a:gridCol>
                <a:gridCol w="664308">
                  <a:extLst>
                    <a:ext uri="{9D8B030D-6E8A-4147-A177-3AD203B41FA5}">
                      <a16:colId xmlns:a16="http://schemas.microsoft.com/office/drawing/2014/main" val="20005"/>
                    </a:ext>
                  </a:extLst>
                </a:gridCol>
                <a:gridCol w="1439333">
                  <a:extLst>
                    <a:ext uri="{9D8B030D-6E8A-4147-A177-3AD203B41FA5}">
                      <a16:colId xmlns:a16="http://schemas.microsoft.com/office/drawing/2014/main" val="20006"/>
                    </a:ext>
                  </a:extLst>
                </a:gridCol>
                <a:gridCol w="1439333">
                  <a:extLst>
                    <a:ext uri="{9D8B030D-6E8A-4147-A177-3AD203B41FA5}">
                      <a16:colId xmlns:a16="http://schemas.microsoft.com/office/drawing/2014/main" val="20007"/>
                    </a:ext>
                  </a:extLst>
                </a:gridCol>
                <a:gridCol w="1439333">
                  <a:extLst>
                    <a:ext uri="{9D8B030D-6E8A-4147-A177-3AD203B41FA5}">
                      <a16:colId xmlns:a16="http://schemas.microsoft.com/office/drawing/2014/main" val="20008"/>
                    </a:ext>
                  </a:extLst>
                </a:gridCol>
              </a:tblGrid>
              <a:tr h="5029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sv-SE" sz="1000" b="0" i="0" u="none" strike="noStrike" cap="none" normalizeH="0" baseline="0" dirty="0">
                          <a:ln>
                            <a:noFill/>
                          </a:ln>
                          <a:solidFill>
                            <a:schemeClr val="tx1"/>
                          </a:solidFill>
                          <a:effectLst/>
                          <a:latin typeface="Arial" charset="0"/>
                          <a:cs typeface="Arial" charset="0"/>
                        </a:rPr>
                        <a:t>Lag</a:t>
                      </a:r>
                      <a:endParaRPr kumimoji="0" lang="sv-SE" sz="1800" b="0" i="0" u="none" strike="noStrike" cap="none" normalizeH="0" baseline="0" dirty="0">
                        <a:ln>
                          <a:noFill/>
                        </a:ln>
                        <a:solidFill>
                          <a:schemeClr val="tx1"/>
                        </a:solidFill>
                        <a:effectLst/>
                        <a:latin typeface="Arial" charset="0"/>
                      </a:endParaRPr>
                    </a:p>
                  </a:txBody>
                  <a:tcPr marL="91439" marR="91439" marT="45726" marB="45726" anchor="b"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sv-SE" sz="1000" b="0" i="0" u="none" strike="noStrike" cap="none" normalizeH="0" baseline="0" dirty="0">
                          <a:ln>
                            <a:noFill/>
                          </a:ln>
                          <a:solidFill>
                            <a:schemeClr val="tx1"/>
                          </a:solidFill>
                          <a:effectLst/>
                          <a:latin typeface="Arial" charset="0"/>
                          <a:cs typeface="Arial" charset="0"/>
                        </a:rPr>
                        <a:t>Ålder</a:t>
                      </a:r>
                      <a:endParaRPr kumimoji="0" lang="sv-SE" sz="1800" b="0" i="0" u="none" strike="noStrike" cap="none" normalizeH="0" baseline="0" dirty="0">
                        <a:ln>
                          <a:noFill/>
                        </a:ln>
                        <a:solidFill>
                          <a:schemeClr val="tx1"/>
                        </a:solidFill>
                        <a:effectLst/>
                        <a:latin typeface="Arial" charset="0"/>
                      </a:endParaRPr>
                    </a:p>
                  </a:txBody>
                  <a:tcPr marL="91439" marR="91439" marT="45726" marB="45726"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sv-SE" sz="900" b="0" i="0" u="none" strike="noStrike" cap="none" normalizeH="0" baseline="0" dirty="0">
                          <a:ln>
                            <a:noFill/>
                          </a:ln>
                          <a:solidFill>
                            <a:schemeClr val="tx1"/>
                          </a:solidFill>
                          <a:effectLst/>
                          <a:latin typeface="Arial" charset="0"/>
                          <a:cs typeface="Arial" charset="0"/>
                        </a:rPr>
                        <a:t>Ispass i veckan</a:t>
                      </a:r>
                      <a:endParaRPr kumimoji="0" lang="sv-SE" sz="900" b="0" i="0" u="none" strike="noStrike" cap="none" normalizeH="0" baseline="0" dirty="0">
                        <a:ln>
                          <a:noFill/>
                        </a:ln>
                        <a:solidFill>
                          <a:schemeClr val="tx1"/>
                        </a:solidFill>
                        <a:effectLst/>
                        <a:latin typeface="Arial" charset="0"/>
                      </a:endParaRPr>
                    </a:p>
                  </a:txBody>
                  <a:tcPr marL="91439" marR="91439" marT="45726" marB="45726"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sv-SE" sz="900" b="0" i="0" u="none" strike="noStrike" cap="none" normalizeH="0" baseline="0" dirty="0">
                          <a:ln>
                            <a:noFill/>
                          </a:ln>
                          <a:solidFill>
                            <a:schemeClr val="tx1"/>
                          </a:solidFill>
                          <a:effectLst/>
                          <a:latin typeface="Arial" charset="0"/>
                          <a:cs typeface="Arial" charset="0"/>
                        </a:rPr>
                        <a:t>Off-ice i veckan</a:t>
                      </a:r>
                      <a:endParaRPr kumimoji="0" lang="sv-SE" sz="900" b="0" i="0" u="none" strike="noStrike" cap="none" normalizeH="0" baseline="0" dirty="0">
                        <a:ln>
                          <a:noFill/>
                        </a:ln>
                        <a:solidFill>
                          <a:schemeClr val="tx1"/>
                        </a:solidFill>
                        <a:effectLst/>
                        <a:latin typeface="Arial" charset="0"/>
                      </a:endParaRPr>
                    </a:p>
                  </a:txBody>
                  <a:tcPr marL="91439" marR="91439" marT="45726" marB="45726"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sv-SE" sz="900" b="0" i="0" u="none" strike="noStrike" cap="none" normalizeH="0" baseline="0" dirty="0">
                          <a:ln>
                            <a:noFill/>
                          </a:ln>
                          <a:solidFill>
                            <a:schemeClr val="tx1"/>
                          </a:solidFill>
                          <a:effectLst/>
                          <a:latin typeface="Arial" charset="0"/>
                          <a:cs typeface="Arial" charset="0"/>
                        </a:rPr>
                        <a:t>Matcher i veckan</a:t>
                      </a:r>
                      <a:endParaRPr kumimoji="0" lang="sv-SE" sz="900" b="0" i="0" u="none" strike="noStrike" cap="none" normalizeH="0" baseline="0" dirty="0">
                        <a:ln>
                          <a:noFill/>
                        </a:ln>
                        <a:solidFill>
                          <a:schemeClr val="tx1"/>
                        </a:solidFill>
                        <a:effectLst/>
                        <a:latin typeface="Arial" charset="0"/>
                      </a:endParaRPr>
                    </a:p>
                  </a:txBody>
                  <a:tcPr marL="91439" marR="91439" marT="45726" marB="45726"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sv-SE" sz="900" b="0" i="0" u="none" strike="noStrike" cap="none" normalizeH="0" baseline="0" dirty="0">
                          <a:ln>
                            <a:noFill/>
                          </a:ln>
                          <a:solidFill>
                            <a:schemeClr val="tx1"/>
                          </a:solidFill>
                          <a:effectLst/>
                          <a:latin typeface="Arial" charset="0"/>
                          <a:cs typeface="Arial" charset="0"/>
                        </a:rPr>
                        <a:t>Summa per vecka</a:t>
                      </a:r>
                      <a:endParaRPr kumimoji="0" lang="sv-SE" sz="900" b="0" i="0" u="none" strike="noStrike" cap="none" normalizeH="0" baseline="0" dirty="0">
                        <a:ln>
                          <a:noFill/>
                        </a:ln>
                        <a:solidFill>
                          <a:schemeClr val="tx1"/>
                        </a:solidFill>
                        <a:effectLst/>
                        <a:latin typeface="Arial" charset="0"/>
                      </a:endParaRPr>
                    </a:p>
                  </a:txBody>
                  <a:tcPr marL="91439" marR="91439" marT="45726" marB="45726"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sv-SE" sz="1000" b="0" i="0" u="none" strike="noStrike" cap="none" normalizeH="0" baseline="0" dirty="0">
                          <a:ln>
                            <a:noFill/>
                          </a:ln>
                          <a:solidFill>
                            <a:schemeClr val="tx1"/>
                          </a:solidFill>
                          <a:effectLst/>
                          <a:latin typeface="Arial" charset="0"/>
                          <a:cs typeface="Arial" charset="0"/>
                        </a:rPr>
                        <a:t>Ansvariga</a:t>
                      </a:r>
                      <a:endParaRPr kumimoji="0" lang="sv-SE" sz="1800" b="0" i="0" u="none" strike="noStrike" cap="none" normalizeH="0" baseline="0" dirty="0">
                        <a:ln>
                          <a:noFill/>
                        </a:ln>
                        <a:solidFill>
                          <a:schemeClr val="tx1"/>
                        </a:solidFill>
                        <a:effectLst/>
                        <a:latin typeface="Arial" charset="0"/>
                      </a:endParaRPr>
                    </a:p>
                  </a:txBody>
                  <a:tcPr marL="91439" marR="91439" marT="45726" marB="45726" anchor="b"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sv-SE" sz="1000" b="0" i="0" u="none" strike="noStrike" cap="none" normalizeH="0" baseline="0" dirty="0">
                          <a:ln>
                            <a:noFill/>
                          </a:ln>
                          <a:solidFill>
                            <a:schemeClr val="tx1"/>
                          </a:solidFill>
                          <a:effectLst/>
                          <a:latin typeface="Arial" charset="0"/>
                          <a:cs typeface="Arial" charset="0"/>
                        </a:rPr>
                        <a:t>Sommarträningar i veckan</a:t>
                      </a:r>
                      <a:endParaRPr kumimoji="0" lang="sv-SE" sz="1800" b="0" i="0" u="none" strike="noStrike" cap="none" normalizeH="0" baseline="0" dirty="0">
                        <a:ln>
                          <a:noFill/>
                        </a:ln>
                        <a:solidFill>
                          <a:schemeClr val="tx1"/>
                        </a:solidFill>
                        <a:effectLst/>
                        <a:latin typeface="Arial" charset="0"/>
                      </a:endParaRPr>
                    </a:p>
                  </a:txBody>
                  <a:tcPr marL="91439" marR="91439" marT="45726" marB="45726" anchor="b"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sv-SE" sz="1000" b="0" i="0" u="none" strike="noStrike" cap="none" normalizeH="0" baseline="0" dirty="0">
                          <a:ln>
                            <a:noFill/>
                          </a:ln>
                          <a:solidFill>
                            <a:schemeClr val="tx1"/>
                          </a:solidFill>
                          <a:effectLst/>
                          <a:latin typeface="Arial" charset="0"/>
                          <a:cs typeface="Arial" charset="0"/>
                        </a:rPr>
                        <a:t>Ansvariga</a:t>
                      </a:r>
                      <a:endParaRPr kumimoji="0" lang="sv-SE" sz="1800" b="0" i="0" u="none" strike="noStrike" cap="none" normalizeH="0" baseline="0" dirty="0">
                        <a:ln>
                          <a:noFill/>
                        </a:ln>
                        <a:solidFill>
                          <a:schemeClr val="tx1"/>
                        </a:solidFill>
                        <a:effectLst/>
                        <a:latin typeface="Arial" charset="0"/>
                      </a:endParaRPr>
                    </a:p>
                  </a:txBody>
                  <a:tcPr marL="91439" marR="91439" marT="45726" marB="45726" anchor="b"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0"/>
                  </a:ext>
                </a:extLst>
              </a:tr>
              <a:tr h="42244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sv-SE" sz="1000" b="0" i="0" u="none" strike="noStrike" cap="none" normalizeH="0" baseline="0" dirty="0">
                          <a:ln>
                            <a:noFill/>
                          </a:ln>
                          <a:solidFill>
                            <a:schemeClr val="tx1"/>
                          </a:solidFill>
                          <a:effectLst/>
                          <a:latin typeface="Arial" charset="0"/>
                          <a:cs typeface="Arial" charset="0"/>
                        </a:rPr>
                        <a:t>A-lag</a:t>
                      </a:r>
                      <a:endParaRPr kumimoji="0" lang="sv-SE" sz="1800" b="0" i="0" u="none" strike="noStrike" cap="none" normalizeH="0" baseline="0" dirty="0">
                        <a:ln>
                          <a:noFill/>
                        </a:ln>
                        <a:solidFill>
                          <a:schemeClr val="tx1"/>
                        </a:solidFill>
                        <a:effectLst/>
                        <a:latin typeface="Arial" charset="0"/>
                      </a:endParaRPr>
                    </a:p>
                  </a:txBody>
                  <a:tcPr marL="91439" marR="91439" marT="45726" marB="45726"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sv-SE" sz="1000" b="0" i="0" u="none" strike="noStrike" cap="none" normalizeH="0" baseline="0" dirty="0">
                          <a:ln>
                            <a:noFill/>
                          </a:ln>
                          <a:solidFill>
                            <a:schemeClr val="tx1"/>
                          </a:solidFill>
                          <a:effectLst/>
                          <a:latin typeface="Arial" charset="0"/>
                          <a:cs typeface="Arial" charset="0"/>
                        </a:rPr>
                        <a:t>20-  år</a:t>
                      </a:r>
                      <a:endParaRPr kumimoji="0" lang="sv-SE" sz="1800" b="0" i="0" u="none" strike="noStrike" cap="none" normalizeH="0" baseline="0" dirty="0">
                        <a:ln>
                          <a:noFill/>
                        </a:ln>
                        <a:solidFill>
                          <a:schemeClr val="tx1"/>
                        </a:solidFill>
                        <a:effectLst/>
                        <a:latin typeface="Arial" charset="0"/>
                      </a:endParaRPr>
                    </a:p>
                  </a:txBody>
                  <a:tcPr marL="91439" marR="91439" marT="45726" marB="45726"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sv-SE" sz="1000" b="0" i="0" u="none" strike="noStrike" cap="none" normalizeH="0" baseline="0" dirty="0">
                          <a:ln>
                            <a:noFill/>
                          </a:ln>
                          <a:solidFill>
                            <a:schemeClr val="tx1"/>
                          </a:solidFill>
                          <a:effectLst/>
                          <a:latin typeface="Arial" charset="0"/>
                          <a:cs typeface="Arial" charset="0"/>
                        </a:rPr>
                        <a:t>6</a:t>
                      </a:r>
                      <a:endParaRPr kumimoji="0" lang="sv-SE" sz="1800" b="0" i="0" u="none" strike="noStrike" cap="none" normalizeH="0" baseline="0" dirty="0">
                        <a:ln>
                          <a:noFill/>
                        </a:ln>
                        <a:solidFill>
                          <a:schemeClr val="tx1"/>
                        </a:solidFill>
                        <a:effectLst/>
                        <a:latin typeface="Arial" charset="0"/>
                      </a:endParaRPr>
                    </a:p>
                  </a:txBody>
                  <a:tcPr marL="91439" marR="91439" marT="45726" marB="45726"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sv-SE" sz="1000" b="0" i="0" u="none" strike="noStrike" cap="none" normalizeH="0" baseline="0" dirty="0">
                          <a:ln>
                            <a:noFill/>
                          </a:ln>
                          <a:solidFill>
                            <a:schemeClr val="tx1"/>
                          </a:solidFill>
                          <a:effectLst/>
                          <a:latin typeface="Arial" charset="0"/>
                          <a:cs typeface="Arial" charset="0"/>
                        </a:rPr>
                        <a:t>3</a:t>
                      </a:r>
                      <a:endParaRPr kumimoji="0" lang="sv-SE" sz="1800" b="0" i="0" u="none" strike="noStrike" cap="none" normalizeH="0" baseline="0" dirty="0">
                        <a:ln>
                          <a:noFill/>
                        </a:ln>
                        <a:solidFill>
                          <a:schemeClr val="tx1"/>
                        </a:solidFill>
                        <a:effectLst/>
                        <a:latin typeface="Arial" charset="0"/>
                      </a:endParaRPr>
                    </a:p>
                  </a:txBody>
                  <a:tcPr marL="91439" marR="91439" marT="45726" marB="45726"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sv-SE" sz="1000" b="0" i="0" u="none" strike="noStrike" cap="none" normalizeH="0" baseline="0" dirty="0">
                          <a:ln>
                            <a:noFill/>
                          </a:ln>
                          <a:solidFill>
                            <a:schemeClr val="tx1"/>
                          </a:solidFill>
                          <a:effectLst/>
                          <a:latin typeface="Arial" charset="0"/>
                          <a:cs typeface="Arial" charset="0"/>
                        </a:rPr>
                        <a:t>3</a:t>
                      </a:r>
                      <a:endParaRPr kumimoji="0" lang="sv-SE" sz="1800" b="0" i="0" u="none" strike="noStrike" cap="none" normalizeH="0" baseline="0" dirty="0">
                        <a:ln>
                          <a:noFill/>
                        </a:ln>
                        <a:solidFill>
                          <a:schemeClr val="tx1"/>
                        </a:solidFill>
                        <a:effectLst/>
                        <a:latin typeface="Arial" charset="0"/>
                      </a:endParaRPr>
                    </a:p>
                  </a:txBody>
                  <a:tcPr marL="91439" marR="91439" marT="45726" marB="45726"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sv-SE" sz="1000" b="0" i="0" u="none" strike="noStrike" cap="none" normalizeH="0" baseline="0" dirty="0">
                          <a:ln>
                            <a:noFill/>
                          </a:ln>
                          <a:solidFill>
                            <a:schemeClr val="tx1"/>
                          </a:solidFill>
                          <a:effectLst/>
                          <a:latin typeface="Arial" charset="0"/>
                          <a:cs typeface="Arial" charset="0"/>
                        </a:rPr>
                        <a:t>12</a:t>
                      </a:r>
                      <a:endParaRPr kumimoji="0" lang="sv-SE" sz="1800" b="0" i="0" u="none" strike="noStrike" cap="none" normalizeH="0" baseline="0" dirty="0">
                        <a:ln>
                          <a:noFill/>
                        </a:ln>
                        <a:solidFill>
                          <a:schemeClr val="tx1"/>
                        </a:solidFill>
                        <a:effectLst/>
                        <a:latin typeface="Arial" charset="0"/>
                      </a:endParaRPr>
                    </a:p>
                  </a:txBody>
                  <a:tcPr marL="91439" marR="91439" marT="45726" marB="45726"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sv-SE" sz="1000" b="0" i="0" u="none" strike="noStrike" cap="none" normalizeH="0" baseline="0" dirty="0">
                          <a:ln>
                            <a:noFill/>
                          </a:ln>
                          <a:solidFill>
                            <a:schemeClr val="tx1"/>
                          </a:solidFill>
                          <a:effectLst/>
                          <a:latin typeface="Arial" charset="0"/>
                          <a:cs typeface="Arial" charset="0"/>
                        </a:rPr>
                        <a:t>Tränare - Spelare</a:t>
                      </a:r>
                      <a:endParaRPr kumimoji="0" lang="sv-SE" sz="1800" b="0" i="0" u="none" strike="noStrike" cap="none" normalizeH="0" baseline="0" dirty="0">
                        <a:ln>
                          <a:noFill/>
                        </a:ln>
                        <a:solidFill>
                          <a:schemeClr val="tx1"/>
                        </a:solidFill>
                        <a:effectLst/>
                        <a:latin typeface="Arial" charset="0"/>
                      </a:endParaRPr>
                    </a:p>
                  </a:txBody>
                  <a:tcPr marL="91439" marR="91439" marT="45726" marB="45726"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sv-SE" sz="1000" b="0" i="0" u="none" strike="noStrike" cap="none" normalizeH="0" baseline="0" dirty="0">
                          <a:ln>
                            <a:noFill/>
                          </a:ln>
                          <a:solidFill>
                            <a:schemeClr val="tx1"/>
                          </a:solidFill>
                          <a:effectLst/>
                          <a:latin typeface="Arial" charset="0"/>
                          <a:cs typeface="Arial" charset="0"/>
                        </a:rPr>
                        <a:t>8 till 14</a:t>
                      </a:r>
                      <a:endParaRPr kumimoji="0" lang="sv-SE" sz="1800" b="0" i="0" u="none" strike="noStrike" cap="none" normalizeH="0" baseline="0" dirty="0">
                        <a:ln>
                          <a:noFill/>
                        </a:ln>
                        <a:solidFill>
                          <a:schemeClr val="tx1"/>
                        </a:solidFill>
                        <a:effectLst/>
                        <a:latin typeface="Arial" charset="0"/>
                      </a:endParaRPr>
                    </a:p>
                  </a:txBody>
                  <a:tcPr marL="91439" marR="91439" marT="45726" marB="45726"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sv-SE" sz="1000" b="0" i="0" u="none" strike="noStrike" cap="none" normalizeH="0" baseline="0" dirty="0">
                          <a:ln>
                            <a:noFill/>
                          </a:ln>
                          <a:solidFill>
                            <a:schemeClr val="tx1"/>
                          </a:solidFill>
                          <a:effectLst/>
                          <a:latin typeface="Arial" charset="0"/>
                          <a:cs typeface="Arial" charset="0"/>
                        </a:rPr>
                        <a:t>Tränare - Spelare</a:t>
                      </a:r>
                      <a:endParaRPr kumimoji="0" lang="sv-SE" sz="1800" b="0" i="0" u="none" strike="noStrike" cap="none" normalizeH="0" baseline="0" dirty="0">
                        <a:ln>
                          <a:noFill/>
                        </a:ln>
                        <a:solidFill>
                          <a:schemeClr val="tx1"/>
                        </a:solidFill>
                        <a:effectLst/>
                        <a:latin typeface="Arial" charset="0"/>
                      </a:endParaRPr>
                    </a:p>
                  </a:txBody>
                  <a:tcPr marL="91439" marR="91439" marT="45726" marB="45726"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1"/>
                  </a:ext>
                </a:extLst>
              </a:tr>
              <a:tr h="42244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sv-SE" sz="1000" b="0" i="0" u="none" strike="noStrike" cap="none" normalizeH="0" baseline="0" dirty="0">
                          <a:ln>
                            <a:noFill/>
                          </a:ln>
                          <a:solidFill>
                            <a:schemeClr val="tx1"/>
                          </a:solidFill>
                          <a:effectLst/>
                          <a:latin typeface="Arial" charset="0"/>
                          <a:cs typeface="Arial" charset="0"/>
                        </a:rPr>
                        <a:t>U20</a:t>
                      </a:r>
                      <a:endParaRPr kumimoji="0" lang="sv-SE" sz="1800" b="0" i="0" u="none" strike="noStrike" cap="none" normalizeH="0" baseline="0" dirty="0">
                        <a:ln>
                          <a:noFill/>
                        </a:ln>
                        <a:solidFill>
                          <a:schemeClr val="tx1"/>
                        </a:solidFill>
                        <a:effectLst/>
                        <a:latin typeface="Arial" charset="0"/>
                      </a:endParaRPr>
                    </a:p>
                  </a:txBody>
                  <a:tcPr marL="91439" marR="91439" marT="45726" marB="45726"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sv-SE" sz="1000" b="0" i="0" u="none" strike="noStrike" cap="none" normalizeH="0" baseline="0" dirty="0">
                          <a:ln>
                            <a:noFill/>
                          </a:ln>
                          <a:solidFill>
                            <a:schemeClr val="tx1"/>
                          </a:solidFill>
                          <a:effectLst/>
                          <a:latin typeface="Arial" charset="0"/>
                          <a:cs typeface="Arial" charset="0"/>
                        </a:rPr>
                        <a:t>18-19 år</a:t>
                      </a:r>
                      <a:endParaRPr kumimoji="0" lang="sv-SE" sz="1800" b="0" i="0" u="none" strike="noStrike" cap="none" normalizeH="0" baseline="0" dirty="0">
                        <a:ln>
                          <a:noFill/>
                        </a:ln>
                        <a:solidFill>
                          <a:schemeClr val="tx1"/>
                        </a:solidFill>
                        <a:effectLst/>
                        <a:latin typeface="Arial" charset="0"/>
                      </a:endParaRPr>
                    </a:p>
                  </a:txBody>
                  <a:tcPr marL="91439" marR="91439" marT="45726" marB="45726"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sv-SE" sz="1000" b="0" i="0" u="none" strike="noStrike" cap="none" normalizeH="0" baseline="0" dirty="0">
                          <a:ln>
                            <a:noFill/>
                          </a:ln>
                          <a:solidFill>
                            <a:schemeClr val="tx1"/>
                          </a:solidFill>
                          <a:effectLst/>
                          <a:latin typeface="Arial" charset="0"/>
                          <a:cs typeface="Arial" charset="0"/>
                        </a:rPr>
                        <a:t>6</a:t>
                      </a:r>
                      <a:endParaRPr kumimoji="0" lang="sv-SE" sz="1800" b="0" i="0" u="none" strike="noStrike" cap="none" normalizeH="0" baseline="0" dirty="0">
                        <a:ln>
                          <a:noFill/>
                        </a:ln>
                        <a:solidFill>
                          <a:schemeClr val="tx1"/>
                        </a:solidFill>
                        <a:effectLst/>
                        <a:latin typeface="Arial" charset="0"/>
                      </a:endParaRPr>
                    </a:p>
                  </a:txBody>
                  <a:tcPr marL="91439" marR="91439" marT="45726" marB="45726"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sv-SE" sz="1000" b="0" i="0" u="none" strike="noStrike" cap="none" normalizeH="0" baseline="0" dirty="0">
                          <a:ln>
                            <a:noFill/>
                          </a:ln>
                          <a:solidFill>
                            <a:schemeClr val="tx1"/>
                          </a:solidFill>
                          <a:effectLst/>
                          <a:latin typeface="Arial" charset="0"/>
                          <a:cs typeface="Arial" charset="0"/>
                        </a:rPr>
                        <a:t>5</a:t>
                      </a:r>
                      <a:endParaRPr kumimoji="0" lang="sv-SE" sz="1800" b="0" i="0" u="none" strike="noStrike" cap="none" normalizeH="0" baseline="0" dirty="0">
                        <a:ln>
                          <a:noFill/>
                        </a:ln>
                        <a:solidFill>
                          <a:schemeClr val="tx1"/>
                        </a:solidFill>
                        <a:effectLst/>
                        <a:latin typeface="Arial" charset="0"/>
                      </a:endParaRPr>
                    </a:p>
                  </a:txBody>
                  <a:tcPr marL="91439" marR="91439" marT="45726" marB="45726"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sv-SE" sz="1000" b="0" i="0" u="none" strike="noStrike" cap="none" normalizeH="0" baseline="0" dirty="0">
                          <a:ln>
                            <a:noFill/>
                          </a:ln>
                          <a:solidFill>
                            <a:schemeClr val="tx1"/>
                          </a:solidFill>
                          <a:effectLst/>
                          <a:latin typeface="Arial" charset="0"/>
                          <a:cs typeface="Arial" charset="0"/>
                        </a:rPr>
                        <a:t>2</a:t>
                      </a:r>
                      <a:endParaRPr kumimoji="0" lang="sv-SE" sz="1800" b="0" i="0" u="none" strike="noStrike" cap="none" normalizeH="0" baseline="0" dirty="0">
                        <a:ln>
                          <a:noFill/>
                        </a:ln>
                        <a:solidFill>
                          <a:schemeClr val="tx1"/>
                        </a:solidFill>
                        <a:effectLst/>
                        <a:latin typeface="Arial" charset="0"/>
                      </a:endParaRPr>
                    </a:p>
                  </a:txBody>
                  <a:tcPr marL="91439" marR="91439" marT="45726" marB="45726"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sv-SE" sz="1000" b="0" i="0" u="none" strike="noStrike" cap="none" normalizeH="0" baseline="0" dirty="0">
                          <a:ln>
                            <a:noFill/>
                          </a:ln>
                          <a:solidFill>
                            <a:schemeClr val="tx1"/>
                          </a:solidFill>
                          <a:effectLst/>
                          <a:latin typeface="Arial" charset="0"/>
                          <a:cs typeface="Arial" charset="0"/>
                        </a:rPr>
                        <a:t>13</a:t>
                      </a:r>
                      <a:endParaRPr kumimoji="0" lang="sv-SE" sz="1800" b="0" i="0" u="none" strike="noStrike" cap="none" normalizeH="0" baseline="0" dirty="0">
                        <a:ln>
                          <a:noFill/>
                        </a:ln>
                        <a:solidFill>
                          <a:schemeClr val="tx1"/>
                        </a:solidFill>
                        <a:effectLst/>
                        <a:latin typeface="Arial" charset="0"/>
                      </a:endParaRPr>
                    </a:p>
                  </a:txBody>
                  <a:tcPr marL="91439" marR="91439" marT="45726" marB="45726"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sv-SE" sz="1000" b="0" i="0" u="none" strike="noStrike" cap="none" normalizeH="0" baseline="0" dirty="0">
                          <a:ln>
                            <a:noFill/>
                          </a:ln>
                          <a:solidFill>
                            <a:schemeClr val="tx1"/>
                          </a:solidFill>
                          <a:effectLst/>
                          <a:latin typeface="Arial" charset="0"/>
                          <a:cs typeface="Arial" charset="0"/>
                        </a:rPr>
                        <a:t>Tränare - Spelare</a:t>
                      </a:r>
                      <a:endParaRPr kumimoji="0" lang="sv-SE" sz="1800" b="0" i="0" u="none" strike="noStrike" cap="none" normalizeH="0" baseline="0" dirty="0">
                        <a:ln>
                          <a:noFill/>
                        </a:ln>
                        <a:solidFill>
                          <a:schemeClr val="tx1"/>
                        </a:solidFill>
                        <a:effectLst/>
                        <a:latin typeface="Arial" charset="0"/>
                      </a:endParaRPr>
                    </a:p>
                  </a:txBody>
                  <a:tcPr marL="91439" marR="91439" marT="45726" marB="45726"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sv-SE" sz="1000" b="0" i="0" u="none" strike="noStrike" cap="none" normalizeH="0" baseline="0" dirty="0">
                          <a:ln>
                            <a:noFill/>
                          </a:ln>
                          <a:solidFill>
                            <a:schemeClr val="tx1"/>
                          </a:solidFill>
                          <a:effectLst/>
                          <a:latin typeface="Arial" charset="0"/>
                          <a:cs typeface="Arial" charset="0"/>
                        </a:rPr>
                        <a:t>7 till 13</a:t>
                      </a:r>
                      <a:endParaRPr kumimoji="0" lang="sv-SE" sz="1800" b="0" i="0" u="none" strike="noStrike" cap="none" normalizeH="0" baseline="0" dirty="0">
                        <a:ln>
                          <a:noFill/>
                        </a:ln>
                        <a:solidFill>
                          <a:schemeClr val="tx1"/>
                        </a:solidFill>
                        <a:effectLst/>
                        <a:latin typeface="Arial" charset="0"/>
                      </a:endParaRPr>
                    </a:p>
                  </a:txBody>
                  <a:tcPr marL="91439" marR="91439" marT="45726" marB="45726"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sv-SE" sz="1000" b="0" i="0" u="none" strike="noStrike" cap="none" normalizeH="0" baseline="0" dirty="0">
                          <a:ln>
                            <a:noFill/>
                          </a:ln>
                          <a:solidFill>
                            <a:schemeClr val="tx1"/>
                          </a:solidFill>
                          <a:effectLst/>
                          <a:latin typeface="Arial" charset="0"/>
                          <a:cs typeface="Arial" charset="0"/>
                        </a:rPr>
                        <a:t>Tränare - Spelare</a:t>
                      </a:r>
                      <a:endParaRPr kumimoji="0" lang="sv-SE" sz="1800" b="0" i="0" u="none" strike="noStrike" cap="none" normalizeH="0" baseline="0" dirty="0">
                        <a:ln>
                          <a:noFill/>
                        </a:ln>
                        <a:solidFill>
                          <a:schemeClr val="tx1"/>
                        </a:solidFill>
                        <a:effectLst/>
                        <a:latin typeface="Arial" charset="0"/>
                      </a:endParaRPr>
                    </a:p>
                  </a:txBody>
                  <a:tcPr marL="91439" marR="91439" marT="45726" marB="45726"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2"/>
                  </a:ext>
                </a:extLst>
              </a:tr>
              <a:tr h="42244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sv-SE" sz="1000" b="0" i="0" u="none" strike="noStrike" cap="none" normalizeH="0" baseline="0" dirty="0">
                          <a:ln>
                            <a:noFill/>
                          </a:ln>
                          <a:solidFill>
                            <a:schemeClr val="tx1"/>
                          </a:solidFill>
                          <a:effectLst/>
                          <a:latin typeface="Arial" charset="0"/>
                          <a:cs typeface="Arial" charset="0"/>
                        </a:rPr>
                        <a:t>U18</a:t>
                      </a:r>
                      <a:endParaRPr kumimoji="0" lang="sv-SE" sz="1800" b="0" i="0" u="none" strike="noStrike" cap="none" normalizeH="0" baseline="0" dirty="0">
                        <a:ln>
                          <a:noFill/>
                        </a:ln>
                        <a:solidFill>
                          <a:schemeClr val="tx1"/>
                        </a:solidFill>
                        <a:effectLst/>
                        <a:latin typeface="Arial" charset="0"/>
                      </a:endParaRPr>
                    </a:p>
                  </a:txBody>
                  <a:tcPr marL="91439" marR="91439" marT="45726" marB="45726"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sv-SE" sz="1000" b="0" i="0" u="none" strike="noStrike" cap="none" normalizeH="0" baseline="0" dirty="0">
                          <a:ln>
                            <a:noFill/>
                          </a:ln>
                          <a:solidFill>
                            <a:schemeClr val="tx1"/>
                          </a:solidFill>
                          <a:effectLst/>
                          <a:latin typeface="Arial" charset="0"/>
                          <a:cs typeface="Arial" charset="0"/>
                        </a:rPr>
                        <a:t>16-17 år</a:t>
                      </a:r>
                      <a:endParaRPr kumimoji="0" lang="sv-SE" sz="1800" b="0" i="0" u="none" strike="noStrike" cap="none" normalizeH="0" baseline="0" dirty="0">
                        <a:ln>
                          <a:noFill/>
                        </a:ln>
                        <a:solidFill>
                          <a:schemeClr val="tx1"/>
                        </a:solidFill>
                        <a:effectLst/>
                        <a:latin typeface="Arial" charset="0"/>
                      </a:endParaRPr>
                    </a:p>
                  </a:txBody>
                  <a:tcPr marL="91439" marR="91439" marT="45726" marB="45726"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sv-SE" sz="1000" b="0" i="0" u="none" strike="noStrike" cap="none" normalizeH="0" baseline="0" dirty="0">
                          <a:ln>
                            <a:noFill/>
                          </a:ln>
                          <a:solidFill>
                            <a:schemeClr val="tx1"/>
                          </a:solidFill>
                          <a:effectLst/>
                          <a:latin typeface="Arial" charset="0"/>
                          <a:cs typeface="Arial" charset="0"/>
                        </a:rPr>
                        <a:t>6</a:t>
                      </a:r>
                      <a:endParaRPr kumimoji="0" lang="sv-SE" sz="1800" b="0" i="0" u="none" strike="noStrike" cap="none" normalizeH="0" baseline="0" dirty="0">
                        <a:ln>
                          <a:noFill/>
                        </a:ln>
                        <a:solidFill>
                          <a:schemeClr val="tx1"/>
                        </a:solidFill>
                        <a:effectLst/>
                        <a:latin typeface="Arial" charset="0"/>
                      </a:endParaRPr>
                    </a:p>
                  </a:txBody>
                  <a:tcPr marL="91439" marR="91439" marT="45726" marB="45726"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sv-SE" sz="1000" b="0" i="0" u="none" strike="noStrike" cap="none" normalizeH="0" baseline="0" dirty="0">
                          <a:ln>
                            <a:noFill/>
                          </a:ln>
                          <a:solidFill>
                            <a:schemeClr val="tx1"/>
                          </a:solidFill>
                          <a:effectLst/>
                          <a:latin typeface="Arial" charset="0"/>
                          <a:cs typeface="Arial" charset="0"/>
                        </a:rPr>
                        <a:t>4</a:t>
                      </a:r>
                      <a:endParaRPr kumimoji="0" lang="sv-SE" sz="1800" b="0" i="0" u="none" strike="noStrike" cap="none" normalizeH="0" baseline="0" dirty="0">
                        <a:ln>
                          <a:noFill/>
                        </a:ln>
                        <a:solidFill>
                          <a:schemeClr val="tx1"/>
                        </a:solidFill>
                        <a:effectLst/>
                        <a:latin typeface="Arial" charset="0"/>
                      </a:endParaRPr>
                    </a:p>
                  </a:txBody>
                  <a:tcPr marL="91439" marR="91439" marT="45726" marB="45726"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sv-SE" sz="1000" b="0" i="0" u="none" strike="noStrike" cap="none" normalizeH="0" baseline="0" dirty="0">
                          <a:ln>
                            <a:noFill/>
                          </a:ln>
                          <a:solidFill>
                            <a:schemeClr val="tx1"/>
                          </a:solidFill>
                          <a:effectLst/>
                          <a:latin typeface="Arial" charset="0"/>
                          <a:cs typeface="Arial" charset="0"/>
                        </a:rPr>
                        <a:t>2</a:t>
                      </a:r>
                      <a:endParaRPr kumimoji="0" lang="sv-SE" sz="1800" b="0" i="0" u="none" strike="noStrike" cap="none" normalizeH="0" baseline="0" dirty="0">
                        <a:ln>
                          <a:noFill/>
                        </a:ln>
                        <a:solidFill>
                          <a:schemeClr val="tx1"/>
                        </a:solidFill>
                        <a:effectLst/>
                        <a:latin typeface="Arial" charset="0"/>
                      </a:endParaRPr>
                    </a:p>
                  </a:txBody>
                  <a:tcPr marL="91439" marR="91439" marT="45726" marB="45726"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sv-SE" sz="1000" b="0" i="0" u="none" strike="noStrike" cap="none" normalizeH="0" baseline="0" dirty="0">
                          <a:ln>
                            <a:noFill/>
                          </a:ln>
                          <a:solidFill>
                            <a:schemeClr val="tx1"/>
                          </a:solidFill>
                          <a:effectLst/>
                          <a:latin typeface="Arial" charset="0"/>
                          <a:cs typeface="Arial" charset="0"/>
                        </a:rPr>
                        <a:t>12</a:t>
                      </a:r>
                      <a:endParaRPr kumimoji="0" lang="sv-SE" sz="1800" b="0" i="0" u="none" strike="noStrike" cap="none" normalizeH="0" baseline="0" dirty="0">
                        <a:ln>
                          <a:noFill/>
                        </a:ln>
                        <a:solidFill>
                          <a:schemeClr val="tx1"/>
                        </a:solidFill>
                        <a:effectLst/>
                        <a:latin typeface="Arial" charset="0"/>
                      </a:endParaRPr>
                    </a:p>
                  </a:txBody>
                  <a:tcPr marL="91439" marR="91439" marT="45726" marB="45726"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sv-SE" sz="1000" b="0" i="0" u="none" strike="noStrike" cap="none" normalizeH="0" baseline="0" dirty="0">
                          <a:ln>
                            <a:noFill/>
                          </a:ln>
                          <a:solidFill>
                            <a:schemeClr val="tx1"/>
                          </a:solidFill>
                          <a:effectLst/>
                          <a:latin typeface="Arial" charset="0"/>
                          <a:cs typeface="Arial" charset="0"/>
                        </a:rPr>
                        <a:t>Tränare - Spelare</a:t>
                      </a:r>
                      <a:endParaRPr kumimoji="0" lang="sv-SE" sz="1800" b="0" i="0" u="none" strike="noStrike" cap="none" normalizeH="0" baseline="0" dirty="0">
                        <a:ln>
                          <a:noFill/>
                        </a:ln>
                        <a:solidFill>
                          <a:schemeClr val="tx1"/>
                        </a:solidFill>
                        <a:effectLst/>
                        <a:latin typeface="Arial" charset="0"/>
                      </a:endParaRPr>
                    </a:p>
                  </a:txBody>
                  <a:tcPr marL="91439" marR="91439" marT="45726" marB="45726"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sv-SE" sz="1000" b="0" i="0" u="none" strike="noStrike" cap="none" normalizeH="0" baseline="0" dirty="0">
                          <a:ln>
                            <a:noFill/>
                          </a:ln>
                          <a:solidFill>
                            <a:schemeClr val="tx1"/>
                          </a:solidFill>
                          <a:effectLst/>
                          <a:latin typeface="Arial" charset="0"/>
                          <a:cs typeface="Arial" charset="0"/>
                        </a:rPr>
                        <a:t>6 till 12</a:t>
                      </a:r>
                      <a:endParaRPr kumimoji="0" lang="sv-SE" sz="1800" b="0" i="0" u="none" strike="noStrike" cap="none" normalizeH="0" baseline="0" dirty="0">
                        <a:ln>
                          <a:noFill/>
                        </a:ln>
                        <a:solidFill>
                          <a:schemeClr val="tx1"/>
                        </a:solidFill>
                        <a:effectLst/>
                        <a:latin typeface="Arial" charset="0"/>
                      </a:endParaRPr>
                    </a:p>
                  </a:txBody>
                  <a:tcPr marL="91439" marR="91439" marT="45726" marB="45726"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sv-SE" sz="1000" b="0" i="0" u="none" strike="noStrike" cap="none" normalizeH="0" baseline="0" dirty="0">
                          <a:ln>
                            <a:noFill/>
                          </a:ln>
                          <a:solidFill>
                            <a:schemeClr val="tx1"/>
                          </a:solidFill>
                          <a:effectLst/>
                          <a:latin typeface="Arial" charset="0"/>
                          <a:cs typeface="Arial" charset="0"/>
                        </a:rPr>
                        <a:t>Tränare - Spelare</a:t>
                      </a:r>
                      <a:endParaRPr kumimoji="0" lang="sv-SE" sz="1800" b="0" i="0" u="none" strike="noStrike" cap="none" normalizeH="0" baseline="0" dirty="0">
                        <a:ln>
                          <a:noFill/>
                        </a:ln>
                        <a:solidFill>
                          <a:schemeClr val="tx1"/>
                        </a:solidFill>
                        <a:effectLst/>
                        <a:latin typeface="Arial" charset="0"/>
                      </a:endParaRPr>
                    </a:p>
                  </a:txBody>
                  <a:tcPr marL="91439" marR="91439" marT="45726" marB="45726"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3"/>
                  </a:ext>
                </a:extLst>
              </a:tr>
              <a:tr h="42244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sv-SE" sz="1000" b="0" i="0" u="none" strike="noStrike" cap="none" normalizeH="0" baseline="0" dirty="0">
                          <a:ln>
                            <a:noFill/>
                          </a:ln>
                          <a:solidFill>
                            <a:schemeClr val="tx1"/>
                          </a:solidFill>
                          <a:effectLst/>
                          <a:latin typeface="Arial" charset="0"/>
                          <a:cs typeface="Arial" charset="0"/>
                        </a:rPr>
                        <a:t>U16</a:t>
                      </a:r>
                      <a:endParaRPr kumimoji="0" lang="sv-SE" sz="1800" b="0" i="0" u="none" strike="noStrike" cap="none" normalizeH="0" baseline="0" dirty="0">
                        <a:ln>
                          <a:noFill/>
                        </a:ln>
                        <a:solidFill>
                          <a:schemeClr val="tx1"/>
                        </a:solidFill>
                        <a:effectLst/>
                        <a:latin typeface="Arial" charset="0"/>
                      </a:endParaRPr>
                    </a:p>
                  </a:txBody>
                  <a:tcPr marL="91439" marR="91439" marT="45726" marB="45726"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sv-SE" sz="1000" b="0" i="0" u="none" strike="noStrike" cap="none" normalizeH="0" baseline="0" dirty="0">
                          <a:ln>
                            <a:noFill/>
                          </a:ln>
                          <a:solidFill>
                            <a:schemeClr val="tx1"/>
                          </a:solidFill>
                          <a:effectLst/>
                          <a:latin typeface="Arial" charset="0"/>
                          <a:cs typeface="Arial" charset="0"/>
                        </a:rPr>
                        <a:t>15-16 år</a:t>
                      </a:r>
                      <a:endParaRPr kumimoji="0" lang="sv-SE" sz="1800" b="0" i="0" u="none" strike="noStrike" cap="none" normalizeH="0" baseline="0" dirty="0">
                        <a:ln>
                          <a:noFill/>
                        </a:ln>
                        <a:solidFill>
                          <a:schemeClr val="tx1"/>
                        </a:solidFill>
                        <a:effectLst/>
                        <a:latin typeface="Arial" charset="0"/>
                      </a:endParaRPr>
                    </a:p>
                  </a:txBody>
                  <a:tcPr marL="91439" marR="91439" marT="45726" marB="45726"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sv-SE" sz="1000" b="0" i="0" u="none" strike="noStrike" cap="none" normalizeH="0" baseline="0" dirty="0">
                          <a:ln>
                            <a:noFill/>
                          </a:ln>
                          <a:solidFill>
                            <a:schemeClr val="tx1"/>
                          </a:solidFill>
                          <a:effectLst/>
                          <a:latin typeface="Arial" charset="0"/>
                          <a:cs typeface="Arial" charset="0"/>
                        </a:rPr>
                        <a:t>5</a:t>
                      </a:r>
                      <a:endParaRPr kumimoji="0" lang="sv-SE" sz="1800" b="0" i="0" u="none" strike="noStrike" cap="none" normalizeH="0" baseline="0" dirty="0">
                        <a:ln>
                          <a:noFill/>
                        </a:ln>
                        <a:solidFill>
                          <a:schemeClr val="tx1"/>
                        </a:solidFill>
                        <a:effectLst/>
                        <a:latin typeface="Arial" charset="0"/>
                      </a:endParaRPr>
                    </a:p>
                  </a:txBody>
                  <a:tcPr marL="91439" marR="91439" marT="45726" marB="45726"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sv-SE" sz="1000" b="0" i="0" u="none" strike="noStrike" cap="none" normalizeH="0" baseline="0" dirty="0">
                          <a:ln>
                            <a:noFill/>
                          </a:ln>
                          <a:solidFill>
                            <a:schemeClr val="tx1"/>
                          </a:solidFill>
                          <a:effectLst/>
                          <a:latin typeface="Arial" charset="0"/>
                          <a:cs typeface="Arial" charset="0"/>
                        </a:rPr>
                        <a:t>4</a:t>
                      </a:r>
                      <a:endParaRPr kumimoji="0" lang="sv-SE" sz="1800" b="0" i="0" u="none" strike="noStrike" cap="none" normalizeH="0" baseline="0" dirty="0">
                        <a:ln>
                          <a:noFill/>
                        </a:ln>
                        <a:solidFill>
                          <a:schemeClr val="tx1"/>
                        </a:solidFill>
                        <a:effectLst/>
                        <a:latin typeface="Arial" charset="0"/>
                      </a:endParaRPr>
                    </a:p>
                  </a:txBody>
                  <a:tcPr marL="91439" marR="91439" marT="45726" marB="45726"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sv-SE" sz="1000" b="0" i="0" u="none" strike="noStrike" cap="none" normalizeH="0" baseline="0" dirty="0">
                          <a:ln>
                            <a:noFill/>
                          </a:ln>
                          <a:solidFill>
                            <a:schemeClr val="tx1"/>
                          </a:solidFill>
                          <a:effectLst/>
                          <a:latin typeface="Arial" charset="0"/>
                          <a:cs typeface="Arial" charset="0"/>
                        </a:rPr>
                        <a:t>2</a:t>
                      </a:r>
                      <a:endParaRPr kumimoji="0" lang="sv-SE" sz="1800" b="0" i="0" u="none" strike="noStrike" cap="none" normalizeH="0" baseline="0" dirty="0">
                        <a:ln>
                          <a:noFill/>
                        </a:ln>
                        <a:solidFill>
                          <a:schemeClr val="tx1"/>
                        </a:solidFill>
                        <a:effectLst/>
                        <a:latin typeface="Arial" charset="0"/>
                      </a:endParaRPr>
                    </a:p>
                  </a:txBody>
                  <a:tcPr marL="91439" marR="91439" marT="45726" marB="45726"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sv-SE" sz="1000" b="0" i="0" u="none" strike="noStrike" cap="none" normalizeH="0" baseline="0" dirty="0">
                          <a:ln>
                            <a:noFill/>
                          </a:ln>
                          <a:solidFill>
                            <a:schemeClr val="tx1"/>
                          </a:solidFill>
                          <a:effectLst/>
                          <a:latin typeface="Arial" charset="0"/>
                          <a:cs typeface="Arial" charset="0"/>
                        </a:rPr>
                        <a:t>11</a:t>
                      </a:r>
                      <a:endParaRPr kumimoji="0" lang="sv-SE" sz="1800" b="0" i="0" u="none" strike="noStrike" cap="none" normalizeH="0" baseline="0" dirty="0">
                        <a:ln>
                          <a:noFill/>
                        </a:ln>
                        <a:solidFill>
                          <a:schemeClr val="tx1"/>
                        </a:solidFill>
                        <a:effectLst/>
                        <a:latin typeface="Arial" charset="0"/>
                      </a:endParaRPr>
                    </a:p>
                  </a:txBody>
                  <a:tcPr marL="91439" marR="91439" marT="45726" marB="45726"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sv-SE" sz="1000" b="0" i="0" u="none" strike="noStrike" cap="none" normalizeH="0" baseline="0" dirty="0">
                          <a:ln>
                            <a:noFill/>
                          </a:ln>
                          <a:solidFill>
                            <a:schemeClr val="tx1"/>
                          </a:solidFill>
                          <a:effectLst/>
                          <a:latin typeface="Arial" charset="0"/>
                          <a:cs typeface="Arial" charset="0"/>
                        </a:rPr>
                        <a:t>Tränare - Spelare</a:t>
                      </a:r>
                      <a:endParaRPr kumimoji="0" lang="sv-SE" sz="1800" b="0" i="0" u="none" strike="noStrike" cap="none" normalizeH="0" baseline="0" dirty="0">
                        <a:ln>
                          <a:noFill/>
                        </a:ln>
                        <a:solidFill>
                          <a:schemeClr val="tx1"/>
                        </a:solidFill>
                        <a:effectLst/>
                        <a:latin typeface="Arial" charset="0"/>
                      </a:endParaRPr>
                    </a:p>
                  </a:txBody>
                  <a:tcPr marL="91439" marR="91439" marT="45726" marB="45726"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sv-SE" sz="1000" b="0" i="0" u="none" strike="noStrike" cap="none" normalizeH="0" baseline="0" dirty="0">
                          <a:ln>
                            <a:noFill/>
                          </a:ln>
                          <a:solidFill>
                            <a:schemeClr val="tx1"/>
                          </a:solidFill>
                          <a:effectLst/>
                          <a:latin typeface="Arial" charset="0"/>
                          <a:cs typeface="Arial" charset="0"/>
                        </a:rPr>
                        <a:t>5 till 11</a:t>
                      </a:r>
                      <a:endParaRPr kumimoji="0" lang="sv-SE" sz="1800" b="0" i="0" u="none" strike="noStrike" cap="none" normalizeH="0" baseline="0" dirty="0">
                        <a:ln>
                          <a:noFill/>
                        </a:ln>
                        <a:solidFill>
                          <a:schemeClr val="tx1"/>
                        </a:solidFill>
                        <a:effectLst/>
                        <a:latin typeface="Arial" charset="0"/>
                      </a:endParaRPr>
                    </a:p>
                  </a:txBody>
                  <a:tcPr marL="91439" marR="91439" marT="45726" marB="45726"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sv-SE" sz="1000" b="0" i="0" u="none" strike="noStrike" cap="none" normalizeH="0" baseline="0" dirty="0">
                          <a:ln>
                            <a:noFill/>
                          </a:ln>
                          <a:solidFill>
                            <a:schemeClr val="tx1"/>
                          </a:solidFill>
                          <a:effectLst/>
                          <a:latin typeface="Arial" charset="0"/>
                          <a:cs typeface="Arial" charset="0"/>
                        </a:rPr>
                        <a:t>Tränare - Spelare</a:t>
                      </a:r>
                      <a:endParaRPr kumimoji="0" lang="sv-SE" sz="1800" b="0" i="0" u="none" strike="noStrike" cap="none" normalizeH="0" baseline="0" dirty="0">
                        <a:ln>
                          <a:noFill/>
                        </a:ln>
                        <a:solidFill>
                          <a:schemeClr val="tx1"/>
                        </a:solidFill>
                        <a:effectLst/>
                        <a:latin typeface="Arial" charset="0"/>
                      </a:endParaRPr>
                    </a:p>
                  </a:txBody>
                  <a:tcPr marL="91439" marR="91439" marT="45726" marB="45726"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4"/>
                  </a:ext>
                </a:extLst>
              </a:tr>
              <a:tr h="42244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sv-SE" sz="1000" b="0" i="0" u="none" strike="noStrike" cap="none" normalizeH="0" baseline="0" dirty="0">
                          <a:ln>
                            <a:noFill/>
                          </a:ln>
                          <a:solidFill>
                            <a:schemeClr val="tx1"/>
                          </a:solidFill>
                          <a:effectLst/>
                          <a:latin typeface="Arial" charset="0"/>
                          <a:cs typeface="Arial" charset="0"/>
                        </a:rPr>
                        <a:t>U15</a:t>
                      </a:r>
                      <a:endParaRPr kumimoji="0" lang="sv-SE" sz="1800" b="0" i="0" u="none" strike="noStrike" cap="none" normalizeH="0" baseline="0" dirty="0">
                        <a:ln>
                          <a:noFill/>
                        </a:ln>
                        <a:solidFill>
                          <a:schemeClr val="tx1"/>
                        </a:solidFill>
                        <a:effectLst/>
                        <a:latin typeface="Arial" charset="0"/>
                      </a:endParaRPr>
                    </a:p>
                  </a:txBody>
                  <a:tcPr marL="91439" marR="91439" marT="45726" marB="45726"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sv-SE" sz="1000" b="0" i="0" u="none" strike="noStrike" cap="none" normalizeH="0" baseline="0" dirty="0">
                          <a:ln>
                            <a:noFill/>
                          </a:ln>
                          <a:solidFill>
                            <a:schemeClr val="tx1"/>
                          </a:solidFill>
                          <a:effectLst/>
                          <a:latin typeface="Arial" charset="0"/>
                          <a:cs typeface="Arial" charset="0"/>
                        </a:rPr>
                        <a:t>14-15 år</a:t>
                      </a:r>
                      <a:endParaRPr kumimoji="0" lang="sv-SE" sz="1800" b="0" i="0" u="none" strike="noStrike" cap="none" normalizeH="0" baseline="0" dirty="0">
                        <a:ln>
                          <a:noFill/>
                        </a:ln>
                        <a:solidFill>
                          <a:schemeClr val="tx1"/>
                        </a:solidFill>
                        <a:effectLst/>
                        <a:latin typeface="Arial" charset="0"/>
                      </a:endParaRPr>
                    </a:p>
                  </a:txBody>
                  <a:tcPr marL="91439" marR="91439" marT="45726" marB="45726"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sv-SE" sz="1000" b="0" i="0" u="none" strike="noStrike" cap="none" normalizeH="0" baseline="0" dirty="0">
                          <a:ln>
                            <a:noFill/>
                          </a:ln>
                          <a:solidFill>
                            <a:schemeClr val="tx1"/>
                          </a:solidFill>
                          <a:effectLst/>
                          <a:latin typeface="Arial" charset="0"/>
                          <a:cs typeface="Arial" charset="0"/>
                        </a:rPr>
                        <a:t>4</a:t>
                      </a:r>
                      <a:endParaRPr kumimoji="0" lang="sv-SE" sz="1800" b="0" i="0" u="none" strike="noStrike" cap="none" normalizeH="0" baseline="0" dirty="0">
                        <a:ln>
                          <a:noFill/>
                        </a:ln>
                        <a:solidFill>
                          <a:schemeClr val="tx1"/>
                        </a:solidFill>
                        <a:effectLst/>
                        <a:latin typeface="Arial" charset="0"/>
                      </a:endParaRPr>
                    </a:p>
                  </a:txBody>
                  <a:tcPr marL="91439" marR="91439" marT="45726" marB="45726"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sv-SE" sz="1000" b="0" i="0" u="none" strike="noStrike" cap="none" normalizeH="0" baseline="0" dirty="0">
                          <a:ln>
                            <a:noFill/>
                          </a:ln>
                          <a:solidFill>
                            <a:schemeClr val="tx1"/>
                          </a:solidFill>
                          <a:effectLst/>
                          <a:latin typeface="Arial" charset="0"/>
                          <a:cs typeface="Arial" charset="0"/>
                        </a:rPr>
                        <a:t>4</a:t>
                      </a:r>
                      <a:endParaRPr kumimoji="0" lang="sv-SE" sz="1800" b="0" i="0" u="none" strike="noStrike" cap="none" normalizeH="0" baseline="0" dirty="0">
                        <a:ln>
                          <a:noFill/>
                        </a:ln>
                        <a:solidFill>
                          <a:schemeClr val="tx1"/>
                        </a:solidFill>
                        <a:effectLst/>
                        <a:latin typeface="Arial" charset="0"/>
                      </a:endParaRPr>
                    </a:p>
                  </a:txBody>
                  <a:tcPr marL="91439" marR="91439" marT="45726" marB="45726"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sv-SE" sz="1000" b="0" i="0" u="none" strike="noStrike" cap="none" normalizeH="0" baseline="0" dirty="0">
                          <a:ln>
                            <a:noFill/>
                          </a:ln>
                          <a:solidFill>
                            <a:schemeClr val="tx1"/>
                          </a:solidFill>
                          <a:effectLst/>
                          <a:latin typeface="Arial" charset="0"/>
                          <a:cs typeface="Arial" charset="0"/>
                        </a:rPr>
                        <a:t>2</a:t>
                      </a:r>
                      <a:endParaRPr kumimoji="0" lang="sv-SE" sz="1800" b="0" i="0" u="none" strike="noStrike" cap="none" normalizeH="0" baseline="0" dirty="0">
                        <a:ln>
                          <a:noFill/>
                        </a:ln>
                        <a:solidFill>
                          <a:schemeClr val="tx1"/>
                        </a:solidFill>
                        <a:effectLst/>
                        <a:latin typeface="Arial" charset="0"/>
                      </a:endParaRPr>
                    </a:p>
                  </a:txBody>
                  <a:tcPr marL="91439" marR="91439" marT="45726" marB="45726"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sv-SE" sz="1000" b="0" i="0" u="none" strike="noStrike" cap="none" normalizeH="0" baseline="0" dirty="0">
                          <a:ln>
                            <a:noFill/>
                          </a:ln>
                          <a:solidFill>
                            <a:schemeClr val="tx1"/>
                          </a:solidFill>
                          <a:effectLst/>
                          <a:latin typeface="Arial" charset="0"/>
                          <a:cs typeface="Arial" charset="0"/>
                        </a:rPr>
                        <a:t>10</a:t>
                      </a:r>
                      <a:endParaRPr kumimoji="0" lang="sv-SE" sz="1800" b="0" i="0" u="none" strike="noStrike" cap="none" normalizeH="0" baseline="0" dirty="0">
                        <a:ln>
                          <a:noFill/>
                        </a:ln>
                        <a:solidFill>
                          <a:schemeClr val="tx1"/>
                        </a:solidFill>
                        <a:effectLst/>
                        <a:latin typeface="Arial" charset="0"/>
                      </a:endParaRPr>
                    </a:p>
                  </a:txBody>
                  <a:tcPr marL="91439" marR="91439" marT="45726" marB="45726"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sv-SE" sz="1000" b="0" i="0" u="none" strike="noStrike" cap="none" normalizeH="0" baseline="0" dirty="0">
                          <a:ln>
                            <a:noFill/>
                          </a:ln>
                          <a:solidFill>
                            <a:schemeClr val="tx1"/>
                          </a:solidFill>
                          <a:effectLst/>
                          <a:latin typeface="Arial" charset="0"/>
                          <a:cs typeface="Arial" charset="0"/>
                        </a:rPr>
                        <a:t>Tränare - Spelare</a:t>
                      </a:r>
                      <a:endParaRPr kumimoji="0" lang="sv-SE" sz="1800" b="0" i="0" u="none" strike="noStrike" cap="none" normalizeH="0" baseline="0" dirty="0">
                        <a:ln>
                          <a:noFill/>
                        </a:ln>
                        <a:solidFill>
                          <a:schemeClr val="tx1"/>
                        </a:solidFill>
                        <a:effectLst/>
                        <a:latin typeface="Arial" charset="0"/>
                      </a:endParaRPr>
                    </a:p>
                  </a:txBody>
                  <a:tcPr marL="91439" marR="91439" marT="45726" marB="45726"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sv-SE" sz="1000" b="0" i="0" u="none" strike="noStrike" cap="none" normalizeH="0" baseline="0" dirty="0">
                          <a:ln>
                            <a:noFill/>
                          </a:ln>
                          <a:solidFill>
                            <a:schemeClr val="tx1"/>
                          </a:solidFill>
                          <a:effectLst/>
                          <a:latin typeface="Arial" charset="0"/>
                          <a:cs typeface="Arial" charset="0"/>
                        </a:rPr>
                        <a:t>4 till 10</a:t>
                      </a:r>
                      <a:endParaRPr kumimoji="0" lang="sv-SE" sz="1800" b="0" i="0" u="none" strike="noStrike" cap="none" normalizeH="0" baseline="0" dirty="0">
                        <a:ln>
                          <a:noFill/>
                        </a:ln>
                        <a:solidFill>
                          <a:schemeClr val="tx1"/>
                        </a:solidFill>
                        <a:effectLst/>
                        <a:latin typeface="Arial" charset="0"/>
                      </a:endParaRPr>
                    </a:p>
                  </a:txBody>
                  <a:tcPr marL="91439" marR="91439" marT="45726" marB="45726"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sv-SE" sz="1000" b="0" i="0" u="none" strike="noStrike" cap="none" normalizeH="0" baseline="0" dirty="0">
                          <a:ln>
                            <a:noFill/>
                          </a:ln>
                          <a:solidFill>
                            <a:schemeClr val="tx1"/>
                          </a:solidFill>
                          <a:effectLst/>
                          <a:latin typeface="Arial" charset="0"/>
                          <a:cs typeface="Arial" charset="0"/>
                        </a:rPr>
                        <a:t>Tränare - Spelare</a:t>
                      </a:r>
                      <a:endParaRPr kumimoji="0" lang="sv-SE" sz="1800" b="0" i="0" u="none" strike="noStrike" cap="none" normalizeH="0" baseline="0" dirty="0">
                        <a:ln>
                          <a:noFill/>
                        </a:ln>
                        <a:solidFill>
                          <a:schemeClr val="tx1"/>
                        </a:solidFill>
                        <a:effectLst/>
                        <a:latin typeface="Arial" charset="0"/>
                      </a:endParaRPr>
                    </a:p>
                  </a:txBody>
                  <a:tcPr marL="91439" marR="91439" marT="45726" marB="45726"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5"/>
                  </a:ext>
                </a:extLst>
              </a:tr>
              <a:tr h="42244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sv-SE" sz="1000" b="0" i="0" u="none" strike="noStrike" cap="none" normalizeH="0" baseline="0" dirty="0">
                          <a:ln>
                            <a:noFill/>
                          </a:ln>
                          <a:solidFill>
                            <a:schemeClr val="tx1"/>
                          </a:solidFill>
                          <a:effectLst/>
                          <a:latin typeface="Arial" charset="0"/>
                          <a:cs typeface="Arial" charset="0"/>
                        </a:rPr>
                        <a:t>U14</a:t>
                      </a:r>
                      <a:endParaRPr kumimoji="0" lang="sv-SE" sz="1800" b="0" i="0" u="none" strike="noStrike" cap="none" normalizeH="0" baseline="0" dirty="0">
                        <a:ln>
                          <a:noFill/>
                        </a:ln>
                        <a:solidFill>
                          <a:schemeClr val="tx1"/>
                        </a:solidFill>
                        <a:effectLst/>
                        <a:latin typeface="Arial" charset="0"/>
                      </a:endParaRPr>
                    </a:p>
                  </a:txBody>
                  <a:tcPr marL="91439" marR="91439" marT="45726" marB="45726"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sv-SE" sz="1000" b="0" i="0" u="none" strike="noStrike" cap="none" normalizeH="0" baseline="0" dirty="0">
                          <a:ln>
                            <a:noFill/>
                          </a:ln>
                          <a:solidFill>
                            <a:schemeClr val="tx1"/>
                          </a:solidFill>
                          <a:effectLst/>
                          <a:latin typeface="Arial" charset="0"/>
                          <a:cs typeface="Arial" charset="0"/>
                        </a:rPr>
                        <a:t>13-14 år</a:t>
                      </a:r>
                      <a:endParaRPr kumimoji="0" lang="sv-SE" sz="1800" b="0" i="0" u="none" strike="noStrike" cap="none" normalizeH="0" baseline="0" dirty="0">
                        <a:ln>
                          <a:noFill/>
                        </a:ln>
                        <a:solidFill>
                          <a:schemeClr val="tx1"/>
                        </a:solidFill>
                        <a:effectLst/>
                        <a:latin typeface="Arial" charset="0"/>
                      </a:endParaRPr>
                    </a:p>
                  </a:txBody>
                  <a:tcPr marL="91439" marR="91439" marT="45726" marB="45726"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sv-SE" sz="1000" b="0" i="0" u="none" strike="noStrike" cap="none" normalizeH="0" baseline="0" dirty="0">
                          <a:ln>
                            <a:noFill/>
                          </a:ln>
                          <a:solidFill>
                            <a:schemeClr val="tx1"/>
                          </a:solidFill>
                          <a:effectLst/>
                          <a:latin typeface="Arial" charset="0"/>
                          <a:cs typeface="Arial" charset="0"/>
                        </a:rPr>
                        <a:t>3</a:t>
                      </a:r>
                      <a:endParaRPr kumimoji="0" lang="sv-SE" sz="1800" b="0" i="0" u="none" strike="noStrike" cap="none" normalizeH="0" baseline="0" dirty="0">
                        <a:ln>
                          <a:noFill/>
                        </a:ln>
                        <a:solidFill>
                          <a:schemeClr val="tx1"/>
                        </a:solidFill>
                        <a:effectLst/>
                        <a:latin typeface="Arial" charset="0"/>
                      </a:endParaRPr>
                    </a:p>
                  </a:txBody>
                  <a:tcPr marL="91439" marR="91439" marT="45726" marB="45726"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sv-SE" sz="1000" b="0" i="0" u="none" strike="noStrike" cap="none" normalizeH="0" baseline="0" dirty="0">
                          <a:ln>
                            <a:noFill/>
                          </a:ln>
                          <a:solidFill>
                            <a:schemeClr val="tx1"/>
                          </a:solidFill>
                          <a:effectLst/>
                          <a:latin typeface="Arial" charset="0"/>
                          <a:cs typeface="Arial" charset="0"/>
                        </a:rPr>
                        <a:t>3</a:t>
                      </a:r>
                      <a:endParaRPr kumimoji="0" lang="sv-SE" sz="1800" b="0" i="0" u="none" strike="noStrike" cap="none" normalizeH="0" baseline="0" dirty="0">
                        <a:ln>
                          <a:noFill/>
                        </a:ln>
                        <a:solidFill>
                          <a:schemeClr val="tx1"/>
                        </a:solidFill>
                        <a:effectLst/>
                        <a:latin typeface="Arial" charset="0"/>
                      </a:endParaRPr>
                    </a:p>
                  </a:txBody>
                  <a:tcPr marL="91439" marR="91439" marT="45726" marB="45726"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sv-SE" sz="1000" b="0" i="0" u="none" strike="noStrike" cap="none" normalizeH="0" baseline="0" dirty="0">
                          <a:ln>
                            <a:noFill/>
                          </a:ln>
                          <a:solidFill>
                            <a:schemeClr val="tx1"/>
                          </a:solidFill>
                          <a:effectLst/>
                          <a:latin typeface="Arial" charset="0"/>
                          <a:cs typeface="Arial" charset="0"/>
                        </a:rPr>
                        <a:t>2</a:t>
                      </a:r>
                      <a:endParaRPr kumimoji="0" lang="sv-SE" sz="1800" b="0" i="0" u="none" strike="noStrike" cap="none" normalizeH="0" baseline="0" dirty="0">
                        <a:ln>
                          <a:noFill/>
                        </a:ln>
                        <a:solidFill>
                          <a:schemeClr val="tx1"/>
                        </a:solidFill>
                        <a:effectLst/>
                        <a:latin typeface="Arial" charset="0"/>
                      </a:endParaRPr>
                    </a:p>
                  </a:txBody>
                  <a:tcPr marL="91439" marR="91439" marT="45726" marB="45726"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sv-SE" sz="1000" b="0" i="0" u="none" strike="noStrike" cap="none" normalizeH="0" baseline="0" dirty="0">
                          <a:ln>
                            <a:noFill/>
                          </a:ln>
                          <a:solidFill>
                            <a:schemeClr val="tx1"/>
                          </a:solidFill>
                          <a:effectLst/>
                          <a:latin typeface="Arial" charset="0"/>
                          <a:cs typeface="Arial" charset="0"/>
                        </a:rPr>
                        <a:t>8</a:t>
                      </a:r>
                      <a:endParaRPr kumimoji="0" lang="sv-SE" sz="1800" b="0" i="0" u="none" strike="noStrike" cap="none" normalizeH="0" baseline="0" dirty="0">
                        <a:ln>
                          <a:noFill/>
                        </a:ln>
                        <a:solidFill>
                          <a:schemeClr val="tx1"/>
                        </a:solidFill>
                        <a:effectLst/>
                        <a:latin typeface="Arial" charset="0"/>
                      </a:endParaRPr>
                    </a:p>
                  </a:txBody>
                  <a:tcPr marL="91439" marR="91439" marT="45726" marB="45726"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sv-SE" sz="1000" b="0" i="0" u="none" strike="noStrike" cap="none" normalizeH="0" baseline="0" dirty="0">
                          <a:ln>
                            <a:noFill/>
                          </a:ln>
                          <a:solidFill>
                            <a:schemeClr val="tx1"/>
                          </a:solidFill>
                          <a:effectLst/>
                          <a:latin typeface="Arial" charset="0"/>
                          <a:cs typeface="Arial" charset="0"/>
                        </a:rPr>
                        <a:t>Tränare - Spelare</a:t>
                      </a:r>
                      <a:endParaRPr kumimoji="0" lang="sv-SE" sz="1800" b="0" i="0" u="none" strike="noStrike" cap="none" normalizeH="0" baseline="0" dirty="0">
                        <a:ln>
                          <a:noFill/>
                        </a:ln>
                        <a:solidFill>
                          <a:schemeClr val="tx1"/>
                        </a:solidFill>
                        <a:effectLst/>
                        <a:latin typeface="Arial" charset="0"/>
                      </a:endParaRPr>
                    </a:p>
                  </a:txBody>
                  <a:tcPr marL="91439" marR="91439" marT="45726" marB="45726"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sv-SE" sz="1000" b="0" i="0" u="none" strike="noStrike" cap="none" normalizeH="0" baseline="0" dirty="0">
                          <a:ln>
                            <a:noFill/>
                          </a:ln>
                          <a:solidFill>
                            <a:schemeClr val="tx1"/>
                          </a:solidFill>
                          <a:effectLst/>
                          <a:latin typeface="Arial" charset="0"/>
                          <a:cs typeface="Arial" charset="0"/>
                        </a:rPr>
                        <a:t>8 egna aktiviteter</a:t>
                      </a:r>
                      <a:endParaRPr kumimoji="0" lang="sv-SE" sz="1800" b="0" i="0" u="none" strike="noStrike" cap="none" normalizeH="0" baseline="0" dirty="0">
                        <a:ln>
                          <a:noFill/>
                        </a:ln>
                        <a:solidFill>
                          <a:schemeClr val="tx1"/>
                        </a:solidFill>
                        <a:effectLst/>
                        <a:latin typeface="Arial" charset="0"/>
                      </a:endParaRPr>
                    </a:p>
                  </a:txBody>
                  <a:tcPr marL="91439" marR="91439" marT="45726" marB="45726"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sv-SE" sz="1000" b="0" i="0" u="none" strike="noStrike" cap="none" normalizeH="0" baseline="0" dirty="0">
                          <a:ln>
                            <a:noFill/>
                          </a:ln>
                          <a:solidFill>
                            <a:schemeClr val="tx1"/>
                          </a:solidFill>
                          <a:effectLst/>
                          <a:latin typeface="Arial" charset="0"/>
                          <a:cs typeface="Arial" charset="0"/>
                        </a:rPr>
                        <a:t>Föräldrar - Spelaren</a:t>
                      </a:r>
                      <a:endParaRPr kumimoji="0" lang="sv-SE" sz="1800" b="0" i="0" u="none" strike="noStrike" cap="none" normalizeH="0" baseline="0" dirty="0">
                        <a:ln>
                          <a:noFill/>
                        </a:ln>
                        <a:solidFill>
                          <a:schemeClr val="tx1"/>
                        </a:solidFill>
                        <a:effectLst/>
                        <a:latin typeface="Arial" charset="0"/>
                      </a:endParaRPr>
                    </a:p>
                  </a:txBody>
                  <a:tcPr marL="91439" marR="91439" marT="45726" marB="45726"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6"/>
                  </a:ext>
                </a:extLst>
              </a:tr>
              <a:tr h="41981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sv-SE" sz="1000" b="0" i="0" u="none" strike="noStrike" cap="none" normalizeH="0" baseline="0" dirty="0">
                          <a:ln>
                            <a:noFill/>
                          </a:ln>
                          <a:solidFill>
                            <a:schemeClr val="tx1"/>
                          </a:solidFill>
                          <a:effectLst/>
                          <a:latin typeface="Arial" charset="0"/>
                          <a:cs typeface="+mn-cs"/>
                        </a:rPr>
                        <a:t>U13</a:t>
                      </a:r>
                      <a:endParaRPr kumimoji="0" lang="sv-SE" sz="1000" b="0" i="0" u="none" strike="noStrike" cap="none" normalizeH="0" baseline="0" dirty="0">
                        <a:ln>
                          <a:noFill/>
                        </a:ln>
                        <a:solidFill>
                          <a:schemeClr val="tx1"/>
                        </a:solidFill>
                        <a:effectLst/>
                        <a:latin typeface="Arial" charset="0"/>
                        <a:cs typeface="Arial" charset="0"/>
                      </a:endParaRPr>
                    </a:p>
                  </a:txBody>
                  <a:tcPr marL="91439" marR="91439" marT="45726" marB="45726"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sv-SE" sz="1000" b="0" i="0" u="none" strike="noStrike" cap="none" normalizeH="0" baseline="0" dirty="0">
                          <a:ln>
                            <a:noFill/>
                          </a:ln>
                          <a:solidFill>
                            <a:schemeClr val="tx1"/>
                          </a:solidFill>
                          <a:effectLst/>
                          <a:latin typeface="Arial" charset="0"/>
                          <a:cs typeface="Arial" charset="0"/>
                        </a:rPr>
                        <a:t>12-13 år</a:t>
                      </a:r>
                      <a:endParaRPr kumimoji="0" lang="sv-SE" sz="1800" b="0" i="0" u="none" strike="noStrike" cap="none" normalizeH="0" baseline="0" dirty="0">
                        <a:ln>
                          <a:noFill/>
                        </a:ln>
                        <a:solidFill>
                          <a:schemeClr val="tx1"/>
                        </a:solidFill>
                        <a:effectLst/>
                        <a:latin typeface="Arial" charset="0"/>
                      </a:endParaRPr>
                    </a:p>
                  </a:txBody>
                  <a:tcPr marL="91439" marR="91439" marT="45726" marB="45726"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sv-SE" sz="1000" b="0" i="0" u="none" strike="noStrike" cap="none" normalizeH="0" baseline="0" dirty="0">
                          <a:ln>
                            <a:noFill/>
                          </a:ln>
                          <a:solidFill>
                            <a:schemeClr val="tx1"/>
                          </a:solidFill>
                          <a:effectLst/>
                          <a:latin typeface="Arial" charset="0"/>
                          <a:cs typeface="Arial" charset="0"/>
                        </a:rPr>
                        <a:t>3</a:t>
                      </a:r>
                      <a:endParaRPr kumimoji="0" lang="sv-SE" sz="1800" b="0" i="0" u="none" strike="noStrike" cap="none" normalizeH="0" baseline="0" dirty="0">
                        <a:ln>
                          <a:noFill/>
                        </a:ln>
                        <a:solidFill>
                          <a:schemeClr val="tx1"/>
                        </a:solidFill>
                        <a:effectLst/>
                        <a:latin typeface="Arial" charset="0"/>
                      </a:endParaRPr>
                    </a:p>
                  </a:txBody>
                  <a:tcPr marL="91439" marR="91439" marT="45726" marB="45726"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sv-SE" sz="1000" b="0" i="0" u="none" strike="noStrike" cap="none" normalizeH="0" baseline="0" dirty="0">
                          <a:ln>
                            <a:noFill/>
                          </a:ln>
                          <a:solidFill>
                            <a:schemeClr val="tx1"/>
                          </a:solidFill>
                          <a:effectLst/>
                          <a:latin typeface="Arial" charset="0"/>
                          <a:cs typeface="Arial" charset="0"/>
                        </a:rPr>
                        <a:t>2</a:t>
                      </a:r>
                      <a:endParaRPr kumimoji="0" lang="sv-SE" sz="1800" b="0" i="0" u="none" strike="noStrike" cap="none" normalizeH="0" baseline="0" dirty="0">
                        <a:ln>
                          <a:noFill/>
                        </a:ln>
                        <a:solidFill>
                          <a:schemeClr val="tx1"/>
                        </a:solidFill>
                        <a:effectLst/>
                        <a:latin typeface="Arial" charset="0"/>
                      </a:endParaRPr>
                    </a:p>
                  </a:txBody>
                  <a:tcPr marL="91439" marR="91439" marT="45726" marB="45726"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sv-SE" sz="1000" b="0" i="0" u="none" strike="noStrike" cap="none" normalizeH="0" baseline="0" dirty="0">
                          <a:ln>
                            <a:noFill/>
                          </a:ln>
                          <a:solidFill>
                            <a:schemeClr val="tx1"/>
                          </a:solidFill>
                          <a:effectLst/>
                          <a:latin typeface="Arial" charset="0"/>
                          <a:cs typeface="Arial" charset="0"/>
                        </a:rPr>
                        <a:t>2</a:t>
                      </a:r>
                      <a:endParaRPr kumimoji="0" lang="sv-SE" sz="1800" b="0" i="0" u="none" strike="noStrike" cap="none" normalizeH="0" baseline="0" dirty="0">
                        <a:ln>
                          <a:noFill/>
                        </a:ln>
                        <a:solidFill>
                          <a:schemeClr val="tx1"/>
                        </a:solidFill>
                        <a:effectLst/>
                        <a:latin typeface="Arial" charset="0"/>
                      </a:endParaRPr>
                    </a:p>
                  </a:txBody>
                  <a:tcPr marL="91439" marR="91439" marT="45726" marB="45726"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sv-SE" sz="1000" b="0" i="0" u="none" strike="noStrike" cap="none" normalizeH="0" baseline="0" dirty="0">
                          <a:ln>
                            <a:noFill/>
                          </a:ln>
                          <a:solidFill>
                            <a:schemeClr val="tx1"/>
                          </a:solidFill>
                          <a:effectLst/>
                          <a:latin typeface="Arial" charset="0"/>
                          <a:cs typeface="Arial" charset="0"/>
                        </a:rPr>
                        <a:t>7</a:t>
                      </a:r>
                      <a:endParaRPr kumimoji="0" lang="sv-SE" sz="1800" b="0" i="0" u="none" strike="noStrike" cap="none" normalizeH="0" baseline="0" dirty="0">
                        <a:ln>
                          <a:noFill/>
                        </a:ln>
                        <a:solidFill>
                          <a:schemeClr val="tx1"/>
                        </a:solidFill>
                        <a:effectLst/>
                        <a:latin typeface="Arial" charset="0"/>
                      </a:endParaRPr>
                    </a:p>
                  </a:txBody>
                  <a:tcPr marL="91439" marR="91439" marT="45726" marB="45726"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sv-SE" sz="1000" b="0" i="0" u="none" strike="noStrike" cap="none" normalizeH="0" baseline="0" dirty="0">
                          <a:ln>
                            <a:noFill/>
                          </a:ln>
                          <a:solidFill>
                            <a:schemeClr val="tx1"/>
                          </a:solidFill>
                          <a:effectLst/>
                          <a:latin typeface="Arial" charset="0"/>
                          <a:cs typeface="Arial" charset="0"/>
                        </a:rPr>
                        <a:t>Tränare - Spelare</a:t>
                      </a:r>
                      <a:endParaRPr kumimoji="0" lang="sv-SE" sz="1800" b="0" i="0" u="none" strike="noStrike" cap="none" normalizeH="0" baseline="0" dirty="0">
                        <a:ln>
                          <a:noFill/>
                        </a:ln>
                        <a:solidFill>
                          <a:schemeClr val="tx1"/>
                        </a:solidFill>
                        <a:effectLst/>
                        <a:latin typeface="Arial" charset="0"/>
                      </a:endParaRPr>
                    </a:p>
                  </a:txBody>
                  <a:tcPr marL="91439" marR="91439" marT="45726" marB="45726"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sv-SE" sz="1000" b="0" i="0" u="none" strike="noStrike" cap="none" normalizeH="0" baseline="0" dirty="0">
                          <a:ln>
                            <a:noFill/>
                          </a:ln>
                          <a:solidFill>
                            <a:schemeClr val="tx1"/>
                          </a:solidFill>
                          <a:effectLst/>
                          <a:latin typeface="Arial" charset="0"/>
                          <a:cs typeface="Arial" charset="0"/>
                        </a:rPr>
                        <a:t>7 egna aktiviteter</a:t>
                      </a:r>
                      <a:endParaRPr kumimoji="0" lang="sv-SE" sz="1800" b="0" i="0" u="none" strike="noStrike" cap="none" normalizeH="0" baseline="0" dirty="0">
                        <a:ln>
                          <a:noFill/>
                        </a:ln>
                        <a:solidFill>
                          <a:schemeClr val="tx1"/>
                        </a:solidFill>
                        <a:effectLst/>
                        <a:latin typeface="Arial" charset="0"/>
                      </a:endParaRPr>
                    </a:p>
                  </a:txBody>
                  <a:tcPr marL="91439" marR="91439" marT="45726" marB="45726"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sv-SE" sz="1000" b="0" i="0" u="none" strike="noStrike" cap="none" normalizeH="0" baseline="0" dirty="0">
                          <a:ln>
                            <a:noFill/>
                          </a:ln>
                          <a:solidFill>
                            <a:schemeClr val="tx1"/>
                          </a:solidFill>
                          <a:effectLst/>
                          <a:latin typeface="Arial" charset="0"/>
                          <a:cs typeface="Arial" charset="0"/>
                        </a:rPr>
                        <a:t>Föräldrar - Spelaren</a:t>
                      </a:r>
                      <a:endParaRPr kumimoji="0" lang="sv-SE" sz="1800" b="0" i="0" u="none" strike="noStrike" cap="none" normalizeH="0" baseline="0" dirty="0">
                        <a:ln>
                          <a:noFill/>
                        </a:ln>
                        <a:solidFill>
                          <a:schemeClr val="tx1"/>
                        </a:solidFill>
                        <a:effectLst/>
                        <a:latin typeface="Arial" charset="0"/>
                      </a:endParaRPr>
                    </a:p>
                  </a:txBody>
                  <a:tcPr marL="91439" marR="91439" marT="45726" marB="45726"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7"/>
                  </a:ext>
                </a:extLst>
              </a:tr>
              <a:tr h="42244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sv-SE" sz="1000" b="0" i="0" u="none" strike="noStrike" cap="none" normalizeH="0" baseline="0" dirty="0">
                          <a:ln>
                            <a:noFill/>
                          </a:ln>
                          <a:solidFill>
                            <a:schemeClr val="tx1"/>
                          </a:solidFill>
                          <a:effectLst/>
                          <a:latin typeface="Arial" charset="0"/>
                          <a:cs typeface="Arial" charset="0"/>
                        </a:rPr>
                        <a:t>U12</a:t>
                      </a:r>
                      <a:endParaRPr kumimoji="0" lang="sv-SE" sz="1800" b="0" i="0" u="none" strike="noStrike" cap="none" normalizeH="0" baseline="0" dirty="0">
                        <a:ln>
                          <a:noFill/>
                        </a:ln>
                        <a:solidFill>
                          <a:schemeClr val="tx1"/>
                        </a:solidFill>
                        <a:effectLst/>
                        <a:latin typeface="Arial" charset="0"/>
                      </a:endParaRPr>
                    </a:p>
                  </a:txBody>
                  <a:tcPr marL="91439" marR="91439" marT="45726" marB="45726"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sv-SE" sz="1000" b="0" i="0" u="none" strike="noStrike" cap="none" normalizeH="0" baseline="0" dirty="0">
                          <a:ln>
                            <a:noFill/>
                          </a:ln>
                          <a:solidFill>
                            <a:schemeClr val="tx1"/>
                          </a:solidFill>
                          <a:effectLst/>
                          <a:latin typeface="Arial" charset="0"/>
                          <a:cs typeface="Arial" charset="0"/>
                        </a:rPr>
                        <a:t>11-12 år</a:t>
                      </a:r>
                      <a:endParaRPr kumimoji="0" lang="sv-SE" sz="1800" b="0" i="0" u="none" strike="noStrike" cap="none" normalizeH="0" baseline="0" dirty="0">
                        <a:ln>
                          <a:noFill/>
                        </a:ln>
                        <a:solidFill>
                          <a:schemeClr val="tx1"/>
                        </a:solidFill>
                        <a:effectLst/>
                        <a:latin typeface="Arial" charset="0"/>
                      </a:endParaRPr>
                    </a:p>
                  </a:txBody>
                  <a:tcPr marL="91439" marR="91439" marT="45726" marB="45726"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sv-SE" sz="1000" b="0" i="0" u="none" strike="noStrike" cap="none" normalizeH="0" baseline="0" dirty="0">
                          <a:ln>
                            <a:noFill/>
                          </a:ln>
                          <a:solidFill>
                            <a:schemeClr val="tx1"/>
                          </a:solidFill>
                          <a:effectLst/>
                          <a:latin typeface="Arial" charset="0"/>
                          <a:cs typeface="Arial" charset="0"/>
                        </a:rPr>
                        <a:t>2</a:t>
                      </a:r>
                      <a:endParaRPr kumimoji="0" lang="sv-SE" sz="1800" b="0" i="0" u="none" strike="noStrike" cap="none" normalizeH="0" baseline="0" dirty="0">
                        <a:ln>
                          <a:noFill/>
                        </a:ln>
                        <a:solidFill>
                          <a:schemeClr val="tx1"/>
                        </a:solidFill>
                        <a:effectLst/>
                        <a:latin typeface="Arial" charset="0"/>
                      </a:endParaRPr>
                    </a:p>
                  </a:txBody>
                  <a:tcPr marL="91439" marR="91439" marT="45726" marB="45726"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sv-SE" sz="1000" b="0" i="0" u="none" strike="noStrike" cap="none" normalizeH="0" baseline="0" dirty="0">
                          <a:ln>
                            <a:noFill/>
                          </a:ln>
                          <a:solidFill>
                            <a:schemeClr val="tx1"/>
                          </a:solidFill>
                          <a:effectLst/>
                          <a:latin typeface="Arial" charset="0"/>
                          <a:cs typeface="Arial" charset="0"/>
                        </a:rPr>
                        <a:t>2</a:t>
                      </a:r>
                      <a:endParaRPr kumimoji="0" lang="sv-SE" sz="1800" b="0" i="0" u="none" strike="noStrike" cap="none" normalizeH="0" baseline="0" dirty="0">
                        <a:ln>
                          <a:noFill/>
                        </a:ln>
                        <a:solidFill>
                          <a:schemeClr val="tx1"/>
                        </a:solidFill>
                        <a:effectLst/>
                        <a:latin typeface="Arial" charset="0"/>
                      </a:endParaRPr>
                    </a:p>
                  </a:txBody>
                  <a:tcPr marL="91439" marR="91439" marT="45726" marB="45726"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sv-SE" sz="1000" b="0" i="0" u="none" strike="noStrike" cap="none" normalizeH="0" baseline="0" dirty="0">
                          <a:ln>
                            <a:noFill/>
                          </a:ln>
                          <a:solidFill>
                            <a:schemeClr val="tx1"/>
                          </a:solidFill>
                          <a:effectLst/>
                          <a:latin typeface="Arial" charset="0"/>
                          <a:cs typeface="Arial" charset="0"/>
                        </a:rPr>
                        <a:t>2</a:t>
                      </a:r>
                      <a:endParaRPr kumimoji="0" lang="sv-SE" sz="1800" b="0" i="0" u="none" strike="noStrike" cap="none" normalizeH="0" baseline="0" dirty="0">
                        <a:ln>
                          <a:noFill/>
                        </a:ln>
                        <a:solidFill>
                          <a:schemeClr val="tx1"/>
                        </a:solidFill>
                        <a:effectLst/>
                        <a:latin typeface="Arial" charset="0"/>
                      </a:endParaRPr>
                    </a:p>
                  </a:txBody>
                  <a:tcPr marL="91439" marR="91439" marT="45726" marB="45726"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sv-SE" sz="1000" b="0" i="0" u="none" strike="noStrike" cap="none" normalizeH="0" baseline="0" dirty="0">
                          <a:ln>
                            <a:noFill/>
                          </a:ln>
                          <a:solidFill>
                            <a:schemeClr val="tx1"/>
                          </a:solidFill>
                          <a:effectLst/>
                          <a:latin typeface="Arial" charset="0"/>
                          <a:cs typeface="Arial" charset="0"/>
                        </a:rPr>
                        <a:t>6</a:t>
                      </a:r>
                      <a:endParaRPr kumimoji="0" lang="sv-SE" sz="1800" b="0" i="0" u="none" strike="noStrike" cap="none" normalizeH="0" baseline="0" dirty="0">
                        <a:ln>
                          <a:noFill/>
                        </a:ln>
                        <a:solidFill>
                          <a:schemeClr val="tx1"/>
                        </a:solidFill>
                        <a:effectLst/>
                        <a:latin typeface="Arial" charset="0"/>
                      </a:endParaRPr>
                    </a:p>
                  </a:txBody>
                  <a:tcPr marL="91439" marR="91439" marT="45726" marB="45726"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sv-SE" sz="1000" b="0" i="0" u="none" strike="noStrike" cap="none" normalizeH="0" baseline="0" dirty="0">
                          <a:ln>
                            <a:noFill/>
                          </a:ln>
                          <a:solidFill>
                            <a:schemeClr val="tx1"/>
                          </a:solidFill>
                          <a:effectLst/>
                          <a:latin typeface="Arial" charset="0"/>
                          <a:cs typeface="Arial" charset="0"/>
                        </a:rPr>
                        <a:t>Tränare - Spelare</a:t>
                      </a:r>
                      <a:endParaRPr kumimoji="0" lang="sv-SE" sz="1800" b="0" i="0" u="none" strike="noStrike" cap="none" normalizeH="0" baseline="0" dirty="0">
                        <a:ln>
                          <a:noFill/>
                        </a:ln>
                        <a:solidFill>
                          <a:schemeClr val="tx1"/>
                        </a:solidFill>
                        <a:effectLst/>
                        <a:latin typeface="Arial" charset="0"/>
                      </a:endParaRPr>
                    </a:p>
                  </a:txBody>
                  <a:tcPr marL="91439" marR="91439" marT="45726" marB="45726"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sv-SE" sz="1000" b="0" i="0" u="none" strike="noStrike" cap="none" normalizeH="0" baseline="0" dirty="0">
                          <a:ln>
                            <a:noFill/>
                          </a:ln>
                          <a:solidFill>
                            <a:schemeClr val="tx1"/>
                          </a:solidFill>
                          <a:effectLst/>
                          <a:latin typeface="Arial" charset="0"/>
                          <a:cs typeface="Arial" charset="0"/>
                        </a:rPr>
                        <a:t>6 egna aktiviteter</a:t>
                      </a:r>
                      <a:endParaRPr kumimoji="0" lang="sv-SE" sz="1800" b="0" i="0" u="none" strike="noStrike" cap="none" normalizeH="0" baseline="0" dirty="0">
                        <a:ln>
                          <a:noFill/>
                        </a:ln>
                        <a:solidFill>
                          <a:schemeClr val="tx1"/>
                        </a:solidFill>
                        <a:effectLst/>
                        <a:latin typeface="Arial" charset="0"/>
                      </a:endParaRPr>
                    </a:p>
                  </a:txBody>
                  <a:tcPr marL="91439" marR="91439" marT="45726" marB="45726"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sv-SE" sz="1000" b="0" i="0" u="none" strike="noStrike" cap="none" normalizeH="0" baseline="0" dirty="0">
                          <a:ln>
                            <a:noFill/>
                          </a:ln>
                          <a:solidFill>
                            <a:schemeClr val="tx1"/>
                          </a:solidFill>
                          <a:effectLst/>
                          <a:latin typeface="Arial" charset="0"/>
                          <a:cs typeface="Arial" charset="0"/>
                        </a:rPr>
                        <a:t>Föräldrar - Spelaren</a:t>
                      </a:r>
                      <a:endParaRPr kumimoji="0" lang="sv-SE" sz="1800" b="0" i="0" u="none" strike="noStrike" cap="none" normalizeH="0" baseline="0" dirty="0">
                        <a:ln>
                          <a:noFill/>
                        </a:ln>
                        <a:solidFill>
                          <a:schemeClr val="tx1"/>
                        </a:solidFill>
                        <a:effectLst/>
                        <a:latin typeface="Arial" charset="0"/>
                      </a:endParaRPr>
                    </a:p>
                  </a:txBody>
                  <a:tcPr marL="91439" marR="91439" marT="45726" marB="45726"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8"/>
                  </a:ext>
                </a:extLst>
              </a:tr>
              <a:tr h="42244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sv-SE" sz="1000" b="0" i="0" u="none" strike="noStrike" cap="none" normalizeH="0" baseline="0" dirty="0">
                          <a:ln>
                            <a:noFill/>
                          </a:ln>
                          <a:solidFill>
                            <a:schemeClr val="tx1"/>
                          </a:solidFill>
                          <a:effectLst/>
                          <a:latin typeface="Arial" charset="0"/>
                          <a:cs typeface="Arial" charset="0"/>
                        </a:rPr>
                        <a:t>U11</a:t>
                      </a:r>
                      <a:endParaRPr kumimoji="0" lang="sv-SE" sz="1800" b="0" i="0" u="none" strike="noStrike" cap="none" normalizeH="0" baseline="0" dirty="0">
                        <a:ln>
                          <a:noFill/>
                        </a:ln>
                        <a:solidFill>
                          <a:schemeClr val="tx1"/>
                        </a:solidFill>
                        <a:effectLst/>
                        <a:latin typeface="Arial" charset="0"/>
                      </a:endParaRPr>
                    </a:p>
                  </a:txBody>
                  <a:tcPr marL="91439" marR="91439" marT="45726" marB="45726"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sv-SE" sz="1000" b="0" i="0" u="none" strike="noStrike" cap="none" normalizeH="0" baseline="0" dirty="0">
                          <a:ln>
                            <a:noFill/>
                          </a:ln>
                          <a:solidFill>
                            <a:schemeClr val="tx1"/>
                          </a:solidFill>
                          <a:effectLst/>
                          <a:latin typeface="Arial" charset="0"/>
                          <a:cs typeface="Arial" charset="0"/>
                        </a:rPr>
                        <a:t>10-11 år</a:t>
                      </a:r>
                      <a:endParaRPr kumimoji="0" lang="sv-SE" sz="1800" b="0" i="0" u="none" strike="noStrike" cap="none" normalizeH="0" baseline="0" dirty="0">
                        <a:ln>
                          <a:noFill/>
                        </a:ln>
                        <a:solidFill>
                          <a:schemeClr val="tx1"/>
                        </a:solidFill>
                        <a:effectLst/>
                        <a:latin typeface="Arial" charset="0"/>
                      </a:endParaRPr>
                    </a:p>
                  </a:txBody>
                  <a:tcPr marL="91439" marR="91439" marT="45726" marB="45726"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sv-SE" sz="1000" b="0" i="0" u="none" strike="noStrike" cap="none" normalizeH="0" baseline="0" dirty="0">
                          <a:ln>
                            <a:noFill/>
                          </a:ln>
                          <a:solidFill>
                            <a:schemeClr val="tx1"/>
                          </a:solidFill>
                          <a:effectLst/>
                          <a:latin typeface="Arial" charset="0"/>
                          <a:cs typeface="Arial" charset="0"/>
                        </a:rPr>
                        <a:t>2</a:t>
                      </a:r>
                      <a:endParaRPr kumimoji="0" lang="sv-SE" sz="1800" b="0" i="0" u="none" strike="noStrike" cap="none" normalizeH="0" baseline="0" dirty="0">
                        <a:ln>
                          <a:noFill/>
                        </a:ln>
                        <a:solidFill>
                          <a:schemeClr val="tx1"/>
                        </a:solidFill>
                        <a:effectLst/>
                        <a:latin typeface="Arial" charset="0"/>
                      </a:endParaRPr>
                    </a:p>
                  </a:txBody>
                  <a:tcPr marL="91439" marR="91439" marT="45726" marB="45726"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sv-SE" sz="1000" b="0" i="0" u="none" strike="noStrike" cap="none" normalizeH="0" baseline="0" dirty="0">
                          <a:ln>
                            <a:noFill/>
                          </a:ln>
                          <a:solidFill>
                            <a:schemeClr val="tx1"/>
                          </a:solidFill>
                          <a:effectLst/>
                          <a:latin typeface="Arial" charset="0"/>
                          <a:cs typeface="Arial" charset="0"/>
                        </a:rPr>
                        <a:t>2</a:t>
                      </a:r>
                      <a:endParaRPr kumimoji="0" lang="sv-SE" sz="1800" b="0" i="0" u="none" strike="noStrike" cap="none" normalizeH="0" baseline="0" dirty="0">
                        <a:ln>
                          <a:noFill/>
                        </a:ln>
                        <a:solidFill>
                          <a:schemeClr val="tx1"/>
                        </a:solidFill>
                        <a:effectLst/>
                        <a:latin typeface="Arial" charset="0"/>
                      </a:endParaRPr>
                    </a:p>
                  </a:txBody>
                  <a:tcPr marL="91439" marR="91439" marT="45726" marB="45726"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sv-SE" sz="1000" b="0" i="0" u="none" strike="noStrike" cap="none" normalizeH="0" baseline="0" dirty="0">
                          <a:ln>
                            <a:noFill/>
                          </a:ln>
                          <a:solidFill>
                            <a:schemeClr val="tx1"/>
                          </a:solidFill>
                          <a:effectLst/>
                          <a:latin typeface="Arial" charset="0"/>
                          <a:cs typeface="Arial" charset="0"/>
                        </a:rPr>
                        <a:t>1</a:t>
                      </a:r>
                      <a:endParaRPr kumimoji="0" lang="sv-SE" sz="1800" b="0" i="0" u="none" strike="noStrike" cap="none" normalizeH="0" baseline="0" dirty="0">
                        <a:ln>
                          <a:noFill/>
                        </a:ln>
                        <a:solidFill>
                          <a:schemeClr val="tx1"/>
                        </a:solidFill>
                        <a:effectLst/>
                        <a:latin typeface="Arial" charset="0"/>
                      </a:endParaRPr>
                    </a:p>
                  </a:txBody>
                  <a:tcPr marL="91439" marR="91439" marT="45726" marB="45726"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sv-SE" sz="1000" b="0" i="0" u="none" strike="noStrike" cap="none" normalizeH="0" baseline="0" dirty="0">
                          <a:ln>
                            <a:noFill/>
                          </a:ln>
                          <a:solidFill>
                            <a:schemeClr val="tx1"/>
                          </a:solidFill>
                          <a:effectLst/>
                          <a:latin typeface="Arial" charset="0"/>
                          <a:cs typeface="Arial" charset="0"/>
                        </a:rPr>
                        <a:t>5</a:t>
                      </a:r>
                      <a:endParaRPr kumimoji="0" lang="sv-SE" sz="1800" b="0" i="0" u="none" strike="noStrike" cap="none" normalizeH="0" baseline="0" dirty="0">
                        <a:ln>
                          <a:noFill/>
                        </a:ln>
                        <a:solidFill>
                          <a:schemeClr val="tx1"/>
                        </a:solidFill>
                        <a:effectLst/>
                        <a:latin typeface="Arial" charset="0"/>
                      </a:endParaRPr>
                    </a:p>
                  </a:txBody>
                  <a:tcPr marL="91439" marR="91439" marT="45726" marB="45726"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sv-SE" sz="1000" b="0" i="0" u="none" strike="noStrike" cap="none" normalizeH="0" baseline="0" dirty="0">
                          <a:ln>
                            <a:noFill/>
                          </a:ln>
                          <a:solidFill>
                            <a:schemeClr val="tx1"/>
                          </a:solidFill>
                          <a:effectLst/>
                          <a:latin typeface="Arial" charset="0"/>
                          <a:cs typeface="Arial" charset="0"/>
                        </a:rPr>
                        <a:t>Tränare - Spelare</a:t>
                      </a:r>
                      <a:endParaRPr kumimoji="0" lang="sv-SE" sz="1800" b="0" i="0" u="none" strike="noStrike" cap="none" normalizeH="0" baseline="0" dirty="0">
                        <a:ln>
                          <a:noFill/>
                        </a:ln>
                        <a:solidFill>
                          <a:schemeClr val="tx1"/>
                        </a:solidFill>
                        <a:effectLst/>
                        <a:latin typeface="Arial" charset="0"/>
                      </a:endParaRPr>
                    </a:p>
                  </a:txBody>
                  <a:tcPr marL="91439" marR="91439" marT="45726" marB="45726"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sv-SE" sz="1000" b="0" i="0" u="none" strike="noStrike" cap="none" normalizeH="0" baseline="0" dirty="0">
                          <a:ln>
                            <a:noFill/>
                          </a:ln>
                          <a:solidFill>
                            <a:schemeClr val="tx1"/>
                          </a:solidFill>
                          <a:effectLst/>
                          <a:latin typeface="Arial" charset="0"/>
                          <a:cs typeface="Arial" charset="0"/>
                        </a:rPr>
                        <a:t>5 egna aktiviteter</a:t>
                      </a:r>
                      <a:endParaRPr kumimoji="0" lang="sv-SE" sz="1800" b="0" i="0" u="none" strike="noStrike" cap="none" normalizeH="0" baseline="0" dirty="0">
                        <a:ln>
                          <a:noFill/>
                        </a:ln>
                        <a:solidFill>
                          <a:schemeClr val="tx1"/>
                        </a:solidFill>
                        <a:effectLst/>
                        <a:latin typeface="Arial" charset="0"/>
                      </a:endParaRPr>
                    </a:p>
                  </a:txBody>
                  <a:tcPr marL="91439" marR="91439" marT="45726" marB="45726"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sv-SE" sz="1000" b="0" i="0" u="none" strike="noStrike" cap="none" normalizeH="0" baseline="0" dirty="0">
                          <a:ln>
                            <a:noFill/>
                          </a:ln>
                          <a:solidFill>
                            <a:schemeClr val="tx1"/>
                          </a:solidFill>
                          <a:effectLst/>
                          <a:latin typeface="Arial" charset="0"/>
                          <a:cs typeface="Arial" charset="0"/>
                        </a:rPr>
                        <a:t>Föräldrar - Spelaren</a:t>
                      </a:r>
                      <a:endParaRPr kumimoji="0" lang="sv-SE" sz="1800" b="0" i="0" u="none" strike="noStrike" cap="none" normalizeH="0" baseline="0" dirty="0">
                        <a:ln>
                          <a:noFill/>
                        </a:ln>
                        <a:solidFill>
                          <a:schemeClr val="tx1"/>
                        </a:solidFill>
                        <a:effectLst/>
                        <a:latin typeface="Arial" charset="0"/>
                      </a:endParaRPr>
                    </a:p>
                  </a:txBody>
                  <a:tcPr marL="91439" marR="91439" marT="45726" marB="45726"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9"/>
                  </a:ext>
                </a:extLst>
              </a:tr>
              <a:tr h="42244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sv-SE" sz="1000" b="1" i="0" u="sng" strike="noStrike" cap="none" normalizeH="0" baseline="0" dirty="0">
                          <a:ln>
                            <a:noFill/>
                          </a:ln>
                          <a:solidFill>
                            <a:schemeClr val="tx1"/>
                          </a:solidFill>
                          <a:effectLst/>
                          <a:latin typeface="Arial" charset="0"/>
                          <a:cs typeface="Arial" charset="0"/>
                        </a:rPr>
                        <a:t>U10</a:t>
                      </a:r>
                      <a:endParaRPr kumimoji="0" lang="sv-SE" sz="1800" b="1" i="0" u="sng" strike="noStrike" cap="none" normalizeH="0" baseline="0" dirty="0">
                        <a:ln>
                          <a:noFill/>
                        </a:ln>
                        <a:solidFill>
                          <a:schemeClr val="tx1"/>
                        </a:solidFill>
                        <a:effectLst/>
                        <a:latin typeface="Arial" charset="0"/>
                      </a:endParaRPr>
                    </a:p>
                  </a:txBody>
                  <a:tcPr marL="91439" marR="91439" marT="45726" marB="45726"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sv-SE" sz="1000" b="1" i="0" u="sng" strike="noStrike" cap="none" normalizeH="0" baseline="0" dirty="0">
                          <a:ln>
                            <a:noFill/>
                          </a:ln>
                          <a:solidFill>
                            <a:schemeClr val="tx1"/>
                          </a:solidFill>
                          <a:effectLst/>
                          <a:latin typeface="Arial" charset="0"/>
                          <a:cs typeface="Arial" charset="0"/>
                        </a:rPr>
                        <a:t>9-10 år</a:t>
                      </a:r>
                      <a:endParaRPr kumimoji="0" lang="sv-SE" sz="1800" b="1" i="0" u="sng" strike="noStrike" cap="none" normalizeH="0" baseline="0" dirty="0">
                        <a:ln>
                          <a:noFill/>
                        </a:ln>
                        <a:solidFill>
                          <a:schemeClr val="tx1"/>
                        </a:solidFill>
                        <a:effectLst/>
                        <a:latin typeface="Arial" charset="0"/>
                      </a:endParaRPr>
                    </a:p>
                  </a:txBody>
                  <a:tcPr marL="91439" marR="91439" marT="45726" marB="45726"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sv-SE" sz="1000" b="1" i="0" u="sng" strike="noStrike" cap="none" normalizeH="0" baseline="0" dirty="0">
                          <a:ln>
                            <a:noFill/>
                          </a:ln>
                          <a:solidFill>
                            <a:schemeClr val="tx1"/>
                          </a:solidFill>
                          <a:effectLst/>
                          <a:latin typeface="Arial" charset="0"/>
                          <a:cs typeface="Arial" charset="0"/>
                        </a:rPr>
                        <a:t>2</a:t>
                      </a:r>
                      <a:endParaRPr kumimoji="0" lang="sv-SE" sz="1800" b="1" i="0" u="sng" strike="noStrike" cap="none" normalizeH="0" baseline="0" dirty="0">
                        <a:ln>
                          <a:noFill/>
                        </a:ln>
                        <a:solidFill>
                          <a:schemeClr val="tx1"/>
                        </a:solidFill>
                        <a:effectLst/>
                        <a:latin typeface="Arial" charset="0"/>
                      </a:endParaRPr>
                    </a:p>
                  </a:txBody>
                  <a:tcPr marL="91439" marR="91439" marT="45726" marB="45726"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sv-SE" sz="1000" b="1" i="0" u="sng" strike="noStrike" cap="none" normalizeH="0" baseline="0" dirty="0">
                          <a:ln>
                            <a:noFill/>
                          </a:ln>
                          <a:solidFill>
                            <a:schemeClr val="tx1"/>
                          </a:solidFill>
                          <a:effectLst/>
                          <a:latin typeface="Arial" charset="0"/>
                          <a:cs typeface="Arial" charset="0"/>
                        </a:rPr>
                        <a:t>1</a:t>
                      </a:r>
                      <a:endParaRPr kumimoji="0" lang="sv-SE" sz="1800" b="1" i="0" u="sng" strike="noStrike" cap="none" normalizeH="0" baseline="0" dirty="0">
                        <a:ln>
                          <a:noFill/>
                        </a:ln>
                        <a:solidFill>
                          <a:schemeClr val="tx1"/>
                        </a:solidFill>
                        <a:effectLst/>
                        <a:latin typeface="Arial" charset="0"/>
                      </a:endParaRPr>
                    </a:p>
                  </a:txBody>
                  <a:tcPr marL="91439" marR="91439" marT="45726" marB="45726"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sv-SE" sz="1000" b="1" i="0" u="sng" strike="noStrike" cap="none" normalizeH="0" baseline="0" dirty="0">
                          <a:ln>
                            <a:noFill/>
                          </a:ln>
                          <a:solidFill>
                            <a:schemeClr val="tx1"/>
                          </a:solidFill>
                          <a:effectLst/>
                          <a:latin typeface="Arial" charset="0"/>
                          <a:cs typeface="Arial" charset="0"/>
                        </a:rPr>
                        <a:t>1</a:t>
                      </a:r>
                      <a:endParaRPr kumimoji="0" lang="sv-SE" sz="1800" b="1" i="0" u="sng" strike="noStrike" cap="none" normalizeH="0" baseline="0" dirty="0">
                        <a:ln>
                          <a:noFill/>
                        </a:ln>
                        <a:solidFill>
                          <a:schemeClr val="tx1"/>
                        </a:solidFill>
                        <a:effectLst/>
                        <a:latin typeface="Arial" charset="0"/>
                      </a:endParaRPr>
                    </a:p>
                  </a:txBody>
                  <a:tcPr marL="91439" marR="91439" marT="45726" marB="45726"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sv-SE" sz="1000" b="1" i="0" u="sng" strike="noStrike" cap="none" normalizeH="0" baseline="0" dirty="0">
                          <a:ln>
                            <a:noFill/>
                          </a:ln>
                          <a:solidFill>
                            <a:schemeClr val="tx1"/>
                          </a:solidFill>
                          <a:effectLst/>
                          <a:latin typeface="Arial" charset="0"/>
                          <a:cs typeface="Arial" charset="0"/>
                        </a:rPr>
                        <a:t>4</a:t>
                      </a:r>
                      <a:endParaRPr kumimoji="0" lang="sv-SE" sz="1800" b="1" i="0" u="sng" strike="noStrike" cap="none" normalizeH="0" baseline="0" dirty="0">
                        <a:ln>
                          <a:noFill/>
                        </a:ln>
                        <a:solidFill>
                          <a:schemeClr val="tx1"/>
                        </a:solidFill>
                        <a:effectLst/>
                        <a:latin typeface="Arial" charset="0"/>
                      </a:endParaRPr>
                    </a:p>
                  </a:txBody>
                  <a:tcPr marL="91439" marR="91439" marT="45726" marB="45726"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sv-SE" sz="1000" b="1" i="0" u="sng" strike="noStrike" cap="none" normalizeH="0" baseline="0" dirty="0">
                          <a:ln>
                            <a:noFill/>
                          </a:ln>
                          <a:solidFill>
                            <a:schemeClr val="tx1"/>
                          </a:solidFill>
                          <a:effectLst/>
                          <a:latin typeface="Arial" charset="0"/>
                          <a:cs typeface="Arial" charset="0"/>
                        </a:rPr>
                        <a:t>Tränare - Spelare</a:t>
                      </a:r>
                      <a:endParaRPr kumimoji="0" lang="sv-SE" sz="1800" b="1" i="0" u="sng" strike="noStrike" cap="none" normalizeH="0" baseline="0" dirty="0">
                        <a:ln>
                          <a:noFill/>
                        </a:ln>
                        <a:solidFill>
                          <a:schemeClr val="tx1"/>
                        </a:solidFill>
                        <a:effectLst/>
                        <a:latin typeface="Arial" charset="0"/>
                      </a:endParaRPr>
                    </a:p>
                  </a:txBody>
                  <a:tcPr marL="91439" marR="91439" marT="45726" marB="45726"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sv-SE" sz="1000" b="0" i="0" u="none" strike="noStrike" cap="none" normalizeH="0" baseline="0" dirty="0">
                          <a:ln>
                            <a:noFill/>
                          </a:ln>
                          <a:solidFill>
                            <a:schemeClr val="tx1"/>
                          </a:solidFill>
                          <a:effectLst/>
                          <a:latin typeface="Arial" charset="0"/>
                          <a:cs typeface="Arial" charset="0"/>
                        </a:rPr>
                        <a:t>4 egna aktiviteter</a:t>
                      </a:r>
                      <a:endParaRPr kumimoji="0" lang="sv-SE" sz="1800" b="0" i="0" u="none" strike="noStrike" cap="none" normalizeH="0" baseline="0" dirty="0">
                        <a:ln>
                          <a:noFill/>
                        </a:ln>
                        <a:solidFill>
                          <a:schemeClr val="tx1"/>
                        </a:solidFill>
                        <a:effectLst/>
                        <a:latin typeface="Arial" charset="0"/>
                      </a:endParaRPr>
                    </a:p>
                  </a:txBody>
                  <a:tcPr marL="91439" marR="91439" marT="45726" marB="45726"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sv-SE" sz="1000" b="0" i="0" u="none" strike="noStrike" cap="none" normalizeH="0" baseline="0" dirty="0">
                          <a:ln>
                            <a:noFill/>
                          </a:ln>
                          <a:solidFill>
                            <a:schemeClr val="tx1"/>
                          </a:solidFill>
                          <a:effectLst/>
                          <a:latin typeface="Arial" charset="0"/>
                          <a:cs typeface="Arial" charset="0"/>
                        </a:rPr>
                        <a:t>Föräldrar - Spelaren</a:t>
                      </a:r>
                      <a:endParaRPr kumimoji="0" lang="sv-SE" sz="1800" b="0" i="0" u="none" strike="noStrike" cap="none" normalizeH="0" baseline="0" dirty="0">
                        <a:ln>
                          <a:noFill/>
                        </a:ln>
                        <a:solidFill>
                          <a:schemeClr val="tx1"/>
                        </a:solidFill>
                        <a:effectLst/>
                        <a:latin typeface="Arial" charset="0"/>
                      </a:endParaRPr>
                    </a:p>
                  </a:txBody>
                  <a:tcPr marL="91439" marR="91439" marT="45726" marB="45726"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10"/>
                  </a:ext>
                </a:extLst>
              </a:tr>
              <a:tr h="42244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sv-SE" sz="1000" b="0" i="0" u="none" strike="noStrike" cap="none" normalizeH="0" baseline="0" dirty="0">
                          <a:ln>
                            <a:noFill/>
                          </a:ln>
                          <a:solidFill>
                            <a:schemeClr val="tx1"/>
                          </a:solidFill>
                          <a:effectLst/>
                          <a:latin typeface="Arial" charset="0"/>
                          <a:cs typeface="Arial" charset="0"/>
                        </a:rPr>
                        <a:t>U9</a:t>
                      </a:r>
                      <a:endParaRPr kumimoji="0" lang="sv-SE" sz="1800" b="0" i="0" u="none" strike="noStrike" cap="none" normalizeH="0" baseline="0" dirty="0">
                        <a:ln>
                          <a:noFill/>
                        </a:ln>
                        <a:solidFill>
                          <a:schemeClr val="tx1"/>
                        </a:solidFill>
                        <a:effectLst/>
                        <a:latin typeface="Arial" charset="0"/>
                      </a:endParaRPr>
                    </a:p>
                  </a:txBody>
                  <a:tcPr marL="91439" marR="91439" marT="45726" marB="45726"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sv-SE" sz="1000" b="0" i="0" u="none" strike="noStrike" cap="none" normalizeH="0" baseline="0" dirty="0">
                          <a:ln>
                            <a:noFill/>
                          </a:ln>
                          <a:solidFill>
                            <a:schemeClr val="tx1"/>
                          </a:solidFill>
                          <a:effectLst/>
                          <a:latin typeface="Arial" charset="0"/>
                          <a:cs typeface="Arial" charset="0"/>
                        </a:rPr>
                        <a:t>8-9 år</a:t>
                      </a:r>
                      <a:endParaRPr kumimoji="0" lang="sv-SE" sz="1800" b="0" i="0" u="none" strike="noStrike" cap="none" normalizeH="0" baseline="0" dirty="0">
                        <a:ln>
                          <a:noFill/>
                        </a:ln>
                        <a:solidFill>
                          <a:schemeClr val="tx1"/>
                        </a:solidFill>
                        <a:effectLst/>
                        <a:latin typeface="Arial" charset="0"/>
                      </a:endParaRPr>
                    </a:p>
                  </a:txBody>
                  <a:tcPr marL="91439" marR="91439" marT="45726" marB="45726"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sv-SE" sz="1000" b="0" i="0" u="none" strike="noStrike" cap="none" normalizeH="0" baseline="0" dirty="0">
                          <a:ln>
                            <a:noFill/>
                          </a:ln>
                          <a:solidFill>
                            <a:schemeClr val="tx1"/>
                          </a:solidFill>
                          <a:effectLst/>
                          <a:latin typeface="Arial" charset="0"/>
                          <a:cs typeface="Arial" charset="0"/>
                        </a:rPr>
                        <a:t>2</a:t>
                      </a:r>
                      <a:endParaRPr kumimoji="0" lang="sv-SE" sz="1800" b="0" i="0" u="none" strike="noStrike" cap="none" normalizeH="0" baseline="0" dirty="0">
                        <a:ln>
                          <a:noFill/>
                        </a:ln>
                        <a:solidFill>
                          <a:schemeClr val="tx1"/>
                        </a:solidFill>
                        <a:effectLst/>
                        <a:latin typeface="Arial" charset="0"/>
                      </a:endParaRPr>
                    </a:p>
                  </a:txBody>
                  <a:tcPr marL="91439" marR="91439" marT="45726" marB="45726"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sv-SE" sz="1000" b="0" i="0" u="none" strike="noStrike" cap="none" normalizeH="0" baseline="0" dirty="0">
                          <a:ln>
                            <a:noFill/>
                          </a:ln>
                          <a:solidFill>
                            <a:schemeClr val="tx1"/>
                          </a:solidFill>
                          <a:effectLst/>
                          <a:latin typeface="Arial" charset="0"/>
                          <a:cs typeface="Arial" charset="0"/>
                        </a:rPr>
                        <a:t>0</a:t>
                      </a:r>
                      <a:endParaRPr kumimoji="0" lang="sv-SE" sz="1800" b="0" i="0" u="none" strike="noStrike" cap="none" normalizeH="0" baseline="0" dirty="0">
                        <a:ln>
                          <a:noFill/>
                        </a:ln>
                        <a:solidFill>
                          <a:schemeClr val="tx1"/>
                        </a:solidFill>
                        <a:effectLst/>
                        <a:latin typeface="Arial" charset="0"/>
                      </a:endParaRPr>
                    </a:p>
                  </a:txBody>
                  <a:tcPr marL="91439" marR="91439" marT="45726" marB="45726"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sv-SE" sz="1000" b="0" i="0" u="none" strike="noStrike" cap="none" normalizeH="0" baseline="0" dirty="0">
                          <a:ln>
                            <a:noFill/>
                          </a:ln>
                          <a:solidFill>
                            <a:schemeClr val="tx1"/>
                          </a:solidFill>
                          <a:effectLst/>
                          <a:latin typeface="Arial" charset="0"/>
                          <a:cs typeface="Arial" charset="0"/>
                        </a:rPr>
                        <a:t>1</a:t>
                      </a:r>
                      <a:endParaRPr kumimoji="0" lang="sv-SE" sz="1800" b="0" i="0" u="none" strike="noStrike" cap="none" normalizeH="0" baseline="0" dirty="0">
                        <a:ln>
                          <a:noFill/>
                        </a:ln>
                        <a:solidFill>
                          <a:schemeClr val="tx1"/>
                        </a:solidFill>
                        <a:effectLst/>
                        <a:latin typeface="Arial" charset="0"/>
                      </a:endParaRPr>
                    </a:p>
                  </a:txBody>
                  <a:tcPr marL="91439" marR="91439" marT="45726" marB="45726"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sv-SE" sz="1000" b="0" i="0" u="none" strike="noStrike" cap="none" normalizeH="0" baseline="0" dirty="0">
                          <a:ln>
                            <a:noFill/>
                          </a:ln>
                          <a:solidFill>
                            <a:schemeClr val="tx1"/>
                          </a:solidFill>
                          <a:effectLst/>
                          <a:latin typeface="Arial" charset="0"/>
                          <a:cs typeface="Arial" charset="0"/>
                        </a:rPr>
                        <a:t>3</a:t>
                      </a:r>
                      <a:endParaRPr kumimoji="0" lang="sv-SE" sz="1800" b="0" i="0" u="none" strike="noStrike" cap="none" normalizeH="0" baseline="0" dirty="0">
                        <a:ln>
                          <a:noFill/>
                        </a:ln>
                        <a:solidFill>
                          <a:schemeClr val="tx1"/>
                        </a:solidFill>
                        <a:effectLst/>
                        <a:latin typeface="Arial" charset="0"/>
                      </a:endParaRPr>
                    </a:p>
                  </a:txBody>
                  <a:tcPr marL="91439" marR="91439" marT="45726" marB="45726"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sv-SE" sz="1000" b="0" i="0" u="none" strike="noStrike" cap="none" normalizeH="0" baseline="0" dirty="0">
                          <a:ln>
                            <a:noFill/>
                          </a:ln>
                          <a:solidFill>
                            <a:schemeClr val="tx1"/>
                          </a:solidFill>
                          <a:effectLst/>
                          <a:latin typeface="Arial" charset="0"/>
                          <a:cs typeface="Arial" charset="0"/>
                        </a:rPr>
                        <a:t>Tränare - Spelare</a:t>
                      </a:r>
                      <a:endParaRPr kumimoji="0" lang="sv-SE" sz="1800" b="0" i="0" u="none" strike="noStrike" cap="none" normalizeH="0" baseline="0" dirty="0">
                        <a:ln>
                          <a:noFill/>
                        </a:ln>
                        <a:solidFill>
                          <a:schemeClr val="tx1"/>
                        </a:solidFill>
                        <a:effectLst/>
                        <a:latin typeface="Arial" charset="0"/>
                      </a:endParaRPr>
                    </a:p>
                  </a:txBody>
                  <a:tcPr marL="91439" marR="91439" marT="45726" marB="45726"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sv-SE" sz="1000" b="0" i="0" u="none" strike="noStrike" cap="none" normalizeH="0" baseline="0" dirty="0">
                          <a:ln>
                            <a:noFill/>
                          </a:ln>
                          <a:solidFill>
                            <a:schemeClr val="tx1"/>
                          </a:solidFill>
                          <a:effectLst/>
                          <a:latin typeface="Arial" charset="0"/>
                          <a:cs typeface="Arial" charset="0"/>
                        </a:rPr>
                        <a:t>3 egna aktiviteter</a:t>
                      </a:r>
                      <a:endParaRPr kumimoji="0" lang="sv-SE" sz="1800" b="0" i="0" u="none" strike="noStrike" cap="none" normalizeH="0" baseline="0" dirty="0">
                        <a:ln>
                          <a:noFill/>
                        </a:ln>
                        <a:solidFill>
                          <a:schemeClr val="tx1"/>
                        </a:solidFill>
                        <a:effectLst/>
                        <a:latin typeface="Arial" charset="0"/>
                      </a:endParaRPr>
                    </a:p>
                  </a:txBody>
                  <a:tcPr marL="91439" marR="91439" marT="45726" marB="45726"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sv-SE" sz="1000" b="0" i="0" u="none" strike="noStrike" cap="none" normalizeH="0" baseline="0" dirty="0">
                          <a:ln>
                            <a:noFill/>
                          </a:ln>
                          <a:solidFill>
                            <a:schemeClr val="tx1"/>
                          </a:solidFill>
                          <a:effectLst/>
                          <a:latin typeface="Arial" charset="0"/>
                          <a:cs typeface="Arial" charset="0"/>
                        </a:rPr>
                        <a:t>Föräldrar - Spelaren</a:t>
                      </a:r>
                      <a:endParaRPr kumimoji="0" lang="sv-SE" sz="1800" b="0" i="0" u="none" strike="noStrike" cap="none" normalizeH="0" baseline="0" dirty="0">
                        <a:ln>
                          <a:noFill/>
                        </a:ln>
                        <a:solidFill>
                          <a:schemeClr val="tx1"/>
                        </a:solidFill>
                        <a:effectLst/>
                        <a:latin typeface="Arial" charset="0"/>
                      </a:endParaRPr>
                    </a:p>
                  </a:txBody>
                  <a:tcPr marL="91439" marR="91439" marT="45726" marB="45726"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11"/>
                  </a:ext>
                </a:extLst>
              </a:tr>
              <a:tr h="24387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sv-SE" sz="1000" b="0" i="0" u="none" strike="noStrike" cap="none" normalizeH="0" baseline="0" dirty="0">
                          <a:ln>
                            <a:noFill/>
                          </a:ln>
                          <a:solidFill>
                            <a:schemeClr val="tx1"/>
                          </a:solidFill>
                          <a:effectLst/>
                          <a:latin typeface="Arial" charset="0"/>
                          <a:cs typeface="Arial" charset="0"/>
                        </a:rPr>
                        <a:t>TKH</a:t>
                      </a:r>
                      <a:endParaRPr kumimoji="0" lang="sv-SE" sz="1800" b="0" i="0" u="none" strike="noStrike" cap="none" normalizeH="0" baseline="0" dirty="0">
                        <a:ln>
                          <a:noFill/>
                        </a:ln>
                        <a:solidFill>
                          <a:schemeClr val="tx1"/>
                        </a:solidFill>
                        <a:effectLst/>
                        <a:latin typeface="Arial" charset="0"/>
                      </a:endParaRPr>
                    </a:p>
                  </a:txBody>
                  <a:tcPr marL="91439" marR="91439" marT="45726" marB="45726" anchor="b" horzOverflow="overflow">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sv-SE" sz="1000" b="0" i="0" u="none" strike="noStrike" cap="none" normalizeH="0" baseline="0" dirty="0">
                          <a:ln>
                            <a:noFill/>
                          </a:ln>
                          <a:solidFill>
                            <a:schemeClr val="tx1"/>
                          </a:solidFill>
                          <a:effectLst/>
                          <a:latin typeface="Arial" charset="0"/>
                          <a:cs typeface="Arial" charset="0"/>
                        </a:rPr>
                        <a:t>6-8 år</a:t>
                      </a:r>
                      <a:endParaRPr kumimoji="0" lang="sv-SE" sz="1800" b="0" i="0" u="none" strike="noStrike" cap="none" normalizeH="0" baseline="0" dirty="0">
                        <a:ln>
                          <a:noFill/>
                        </a:ln>
                        <a:solidFill>
                          <a:schemeClr val="tx1"/>
                        </a:solidFill>
                        <a:effectLst/>
                        <a:latin typeface="Arial" charset="0"/>
                      </a:endParaRPr>
                    </a:p>
                  </a:txBody>
                  <a:tcPr marL="91439" marR="91439" marT="45726" marB="45726"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sv-SE" sz="1000" b="0" i="0" u="none" strike="noStrike" cap="none" normalizeH="0" baseline="0" dirty="0">
                          <a:ln>
                            <a:noFill/>
                          </a:ln>
                          <a:solidFill>
                            <a:schemeClr val="tx1"/>
                          </a:solidFill>
                          <a:effectLst/>
                          <a:latin typeface="Arial" charset="0"/>
                          <a:cs typeface="Arial" charset="0"/>
                        </a:rPr>
                        <a:t>2</a:t>
                      </a:r>
                      <a:endParaRPr kumimoji="0" lang="sv-SE" sz="1800" b="0" i="0" u="none" strike="noStrike" cap="none" normalizeH="0" baseline="0" dirty="0">
                        <a:ln>
                          <a:noFill/>
                        </a:ln>
                        <a:solidFill>
                          <a:schemeClr val="tx1"/>
                        </a:solidFill>
                        <a:effectLst/>
                        <a:latin typeface="Arial" charset="0"/>
                      </a:endParaRPr>
                    </a:p>
                  </a:txBody>
                  <a:tcPr marL="91439" marR="91439" marT="45726" marB="45726"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sv-SE" sz="1000" b="0" i="0" u="none" strike="noStrike" cap="none" normalizeH="0" baseline="0" dirty="0">
                          <a:ln>
                            <a:noFill/>
                          </a:ln>
                          <a:solidFill>
                            <a:schemeClr val="tx1"/>
                          </a:solidFill>
                          <a:effectLst/>
                          <a:latin typeface="Arial" charset="0"/>
                          <a:cs typeface="Arial" charset="0"/>
                        </a:rPr>
                        <a:t>0</a:t>
                      </a:r>
                      <a:endParaRPr kumimoji="0" lang="sv-SE" sz="1800" b="0" i="0" u="none" strike="noStrike" cap="none" normalizeH="0" baseline="0" dirty="0">
                        <a:ln>
                          <a:noFill/>
                        </a:ln>
                        <a:solidFill>
                          <a:schemeClr val="tx1"/>
                        </a:solidFill>
                        <a:effectLst/>
                        <a:latin typeface="Arial" charset="0"/>
                      </a:endParaRPr>
                    </a:p>
                  </a:txBody>
                  <a:tcPr marL="91439" marR="91439" marT="45726" marB="45726"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sv-SE" sz="1000" b="0" i="0" u="none" strike="noStrike" cap="none" normalizeH="0" baseline="0" dirty="0">
                          <a:ln>
                            <a:noFill/>
                          </a:ln>
                          <a:solidFill>
                            <a:schemeClr val="tx1"/>
                          </a:solidFill>
                          <a:effectLst/>
                          <a:latin typeface="Arial" charset="0"/>
                          <a:cs typeface="Arial" charset="0"/>
                        </a:rPr>
                        <a:t>0</a:t>
                      </a:r>
                      <a:endParaRPr kumimoji="0" lang="sv-SE" sz="1800" b="0" i="0" u="none" strike="noStrike" cap="none" normalizeH="0" baseline="0" dirty="0">
                        <a:ln>
                          <a:noFill/>
                        </a:ln>
                        <a:solidFill>
                          <a:schemeClr val="tx1"/>
                        </a:solidFill>
                        <a:effectLst/>
                        <a:latin typeface="Arial" charset="0"/>
                      </a:endParaRPr>
                    </a:p>
                  </a:txBody>
                  <a:tcPr marL="91439" marR="91439" marT="45726" marB="45726"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sv-SE" sz="1000" b="0" i="0" u="none" strike="noStrike" cap="none" normalizeH="0" baseline="0" dirty="0">
                          <a:ln>
                            <a:noFill/>
                          </a:ln>
                          <a:solidFill>
                            <a:schemeClr val="tx1"/>
                          </a:solidFill>
                          <a:effectLst/>
                          <a:latin typeface="Arial" charset="0"/>
                          <a:cs typeface="Arial" charset="0"/>
                        </a:rPr>
                        <a:t>2</a:t>
                      </a:r>
                      <a:endParaRPr kumimoji="0" lang="sv-SE" sz="1800" b="0" i="0" u="none" strike="noStrike" cap="none" normalizeH="0" baseline="0" dirty="0">
                        <a:ln>
                          <a:noFill/>
                        </a:ln>
                        <a:solidFill>
                          <a:schemeClr val="tx1"/>
                        </a:solidFill>
                        <a:effectLst/>
                        <a:latin typeface="Arial" charset="0"/>
                      </a:endParaRPr>
                    </a:p>
                  </a:txBody>
                  <a:tcPr marL="91439" marR="91439" marT="45726" marB="45726"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sv-SE" sz="1000" b="0" i="0" u="none" strike="noStrike" cap="none" normalizeH="0" baseline="0" dirty="0">
                          <a:ln>
                            <a:noFill/>
                          </a:ln>
                          <a:solidFill>
                            <a:schemeClr val="tx1"/>
                          </a:solidFill>
                          <a:effectLst/>
                          <a:latin typeface="Arial" charset="0"/>
                          <a:cs typeface="Arial" charset="0"/>
                        </a:rPr>
                        <a:t>Tränare - Spelare</a:t>
                      </a:r>
                      <a:endParaRPr kumimoji="0" lang="sv-SE" sz="1800" b="0" i="0" u="none" strike="noStrike" cap="none" normalizeH="0" baseline="0" dirty="0">
                        <a:ln>
                          <a:noFill/>
                        </a:ln>
                        <a:solidFill>
                          <a:schemeClr val="tx1"/>
                        </a:solidFill>
                        <a:effectLst/>
                        <a:latin typeface="Arial" charset="0"/>
                      </a:endParaRPr>
                    </a:p>
                  </a:txBody>
                  <a:tcPr marL="91439" marR="91439" marT="45726" marB="45726" anchor="b" horzOverflow="overflow">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sv-SE" sz="1000" b="0" i="0" u="none" strike="noStrike" cap="none" normalizeH="0" baseline="0" dirty="0">
                          <a:ln>
                            <a:noFill/>
                          </a:ln>
                          <a:solidFill>
                            <a:schemeClr val="tx1"/>
                          </a:solidFill>
                          <a:effectLst/>
                          <a:latin typeface="Arial" charset="0"/>
                          <a:cs typeface="Arial" charset="0"/>
                        </a:rPr>
                        <a:t>2 egna aktiviteter</a:t>
                      </a:r>
                      <a:endParaRPr kumimoji="0" lang="sv-SE" sz="1800" b="0" i="0" u="none" strike="noStrike" cap="none" normalizeH="0" baseline="0" dirty="0">
                        <a:ln>
                          <a:noFill/>
                        </a:ln>
                        <a:solidFill>
                          <a:schemeClr val="tx1"/>
                        </a:solidFill>
                        <a:effectLst/>
                        <a:latin typeface="Arial" charset="0"/>
                      </a:endParaRPr>
                    </a:p>
                  </a:txBody>
                  <a:tcPr marL="91439" marR="91439" marT="45726" marB="45726" anchor="b" horzOverflow="overflow">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sv-SE" sz="1000" b="0" i="0" u="none" strike="noStrike" cap="none" normalizeH="0" baseline="0" dirty="0">
                          <a:ln>
                            <a:noFill/>
                          </a:ln>
                          <a:solidFill>
                            <a:schemeClr val="tx1"/>
                          </a:solidFill>
                          <a:effectLst/>
                          <a:latin typeface="Arial" charset="0"/>
                          <a:cs typeface="Arial" charset="0"/>
                        </a:rPr>
                        <a:t>Föräldrar - Spelaren</a:t>
                      </a:r>
                      <a:endParaRPr kumimoji="0" lang="sv-SE" sz="1800" b="0" i="0" u="none" strike="noStrike" cap="none" normalizeH="0" baseline="0" dirty="0">
                        <a:ln>
                          <a:noFill/>
                        </a:ln>
                        <a:solidFill>
                          <a:schemeClr val="tx1"/>
                        </a:solidFill>
                        <a:effectLst/>
                        <a:latin typeface="Arial" charset="0"/>
                      </a:endParaRPr>
                    </a:p>
                  </a:txBody>
                  <a:tcPr marL="91439" marR="91439" marT="45726" marB="45726" anchor="b" horzOverflow="overflow">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ubrik 1">
            <a:extLst>
              <a:ext uri="{FF2B5EF4-FFF2-40B4-BE49-F238E27FC236}">
                <a16:creationId xmlns:a16="http://schemas.microsoft.com/office/drawing/2014/main" id="{D4F82892-4396-464F-97B0-5BBB68D3B4AE}"/>
              </a:ext>
            </a:extLst>
          </p:cNvPr>
          <p:cNvSpPr>
            <a:spLocks noGrp="1"/>
          </p:cNvSpPr>
          <p:nvPr>
            <p:ph type="title"/>
          </p:nvPr>
        </p:nvSpPr>
        <p:spPr>
          <a:xfrm>
            <a:off x="684213" y="549274"/>
            <a:ext cx="6767512" cy="5183981"/>
          </a:xfrm>
        </p:spPr>
        <p:txBody>
          <a:bodyPr/>
          <a:lstStyle/>
          <a:p>
            <a:r>
              <a:rPr lang="sv-SE" altLang="sv-SE" sz="2800" dirty="0"/>
              <a:t>Träningsupplägg</a:t>
            </a:r>
            <a:br>
              <a:rPr lang="sv-SE" altLang="sv-SE" sz="2800" dirty="0"/>
            </a:br>
            <a:br>
              <a:rPr lang="sv-SE" altLang="sv-SE" sz="1600" dirty="0"/>
            </a:br>
            <a:r>
              <a:rPr lang="sv-SE" altLang="sv-SE" sz="1600" dirty="0"/>
              <a:t>Isträningar 2-3 ggr/vecka</a:t>
            </a:r>
            <a:br>
              <a:rPr lang="sv-SE" altLang="sv-SE" sz="2800" dirty="0"/>
            </a:br>
            <a:r>
              <a:rPr lang="sv-SE" altLang="sv-SE" sz="1600" b="0" dirty="0"/>
              <a:t>- 20 min 	Utespelare – fokus skridskoteknik</a:t>
            </a:r>
            <a:br>
              <a:rPr lang="sv-SE" altLang="sv-SE" sz="1600" b="0" dirty="0"/>
            </a:br>
            <a:r>
              <a:rPr lang="sv-SE" altLang="sv-SE" sz="1600" b="0" dirty="0"/>
              <a:t>	Målvakterna – uppvärmning och teknik</a:t>
            </a:r>
            <a:br>
              <a:rPr lang="sv-SE" altLang="sv-SE" sz="1600" b="0" dirty="0"/>
            </a:br>
            <a:br>
              <a:rPr lang="sv-SE" altLang="sv-SE" sz="1600" b="0" dirty="0"/>
            </a:br>
            <a:r>
              <a:rPr lang="sv-SE" altLang="sv-SE" sz="1600" b="0" dirty="0"/>
              <a:t>- 25 min	Övningar </a:t>
            </a:r>
            <a:br>
              <a:rPr lang="sv-SE" altLang="sv-SE" sz="1600" b="0" dirty="0"/>
            </a:br>
            <a:r>
              <a:rPr lang="sv-SE" altLang="sv-SE" sz="1600" b="0" dirty="0"/>
              <a:t>	Teknik, skridsko, skott, spelmoment, tävlingar mm</a:t>
            </a:r>
            <a:br>
              <a:rPr lang="sv-SE" altLang="sv-SE" sz="1600" b="0" dirty="0"/>
            </a:br>
            <a:br>
              <a:rPr lang="sv-SE" altLang="sv-SE" sz="1600" b="0" dirty="0"/>
            </a:br>
            <a:r>
              <a:rPr lang="sv-SE" altLang="sv-SE" sz="1600" b="0" dirty="0"/>
              <a:t>- 15 min 	Spel</a:t>
            </a:r>
            <a:br>
              <a:rPr lang="sv-SE" altLang="sv-SE" sz="1600" b="0" dirty="0"/>
            </a:br>
            <a:r>
              <a:rPr lang="sv-SE" altLang="sv-SE" sz="1600" b="0" dirty="0"/>
              <a:t>	Tävlingar?</a:t>
            </a:r>
            <a:br>
              <a:rPr lang="sv-SE" altLang="sv-SE" sz="1600" b="0" dirty="0"/>
            </a:br>
            <a:br>
              <a:rPr lang="sv-SE" altLang="sv-SE" sz="1600" b="0" dirty="0"/>
            </a:br>
            <a:r>
              <a:rPr lang="sv-SE" altLang="sv-SE" sz="1600" dirty="0"/>
              <a:t>Fysträning 0-1 ggr/vecka (kommer ej starta direkt)</a:t>
            </a:r>
            <a:br>
              <a:rPr lang="sv-SE" altLang="sv-SE" sz="1600" b="0" dirty="0"/>
            </a:br>
            <a:r>
              <a:rPr lang="sv-SE" altLang="sv-SE" sz="1600" b="0" dirty="0"/>
              <a:t>Koordination</a:t>
            </a:r>
            <a:br>
              <a:rPr lang="sv-SE" altLang="sv-SE" sz="1600" b="0" dirty="0"/>
            </a:br>
            <a:r>
              <a:rPr lang="sv-SE" altLang="sv-SE" sz="1600" b="0" dirty="0"/>
              <a:t>Motorik</a:t>
            </a:r>
            <a:br>
              <a:rPr lang="sv-SE" altLang="sv-SE" sz="1600" b="0" dirty="0"/>
            </a:br>
            <a:r>
              <a:rPr lang="sv-SE" altLang="sv-SE" sz="1600" b="0" dirty="0"/>
              <a:t>Snabbhet</a:t>
            </a:r>
            <a:br>
              <a:rPr lang="sv-SE" altLang="sv-SE" sz="1600" b="0" dirty="0"/>
            </a:br>
            <a:r>
              <a:rPr lang="sv-SE" altLang="sv-SE" sz="1600" b="0" dirty="0"/>
              <a:t>Rörlighet</a:t>
            </a:r>
            <a:br>
              <a:rPr lang="sv-SE" altLang="sv-SE" sz="1600" b="0" dirty="0"/>
            </a:br>
            <a:r>
              <a:rPr lang="sv-SE" altLang="sv-SE" sz="1600" b="0" dirty="0"/>
              <a:t>Styrketräning</a:t>
            </a:r>
            <a:br>
              <a:rPr lang="sv-SE" altLang="sv-SE" sz="1600" b="0" dirty="0"/>
            </a:br>
            <a:endParaRPr lang="sv-SE" altLang="sv-SE" sz="1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ubrik 2">
            <a:extLst>
              <a:ext uri="{FF2B5EF4-FFF2-40B4-BE49-F238E27FC236}">
                <a16:creationId xmlns:a16="http://schemas.microsoft.com/office/drawing/2014/main" id="{F1F9681D-7834-404C-B787-6335D7F83BF9}"/>
              </a:ext>
            </a:extLst>
          </p:cNvPr>
          <p:cNvSpPr>
            <a:spLocks noGrp="1"/>
          </p:cNvSpPr>
          <p:nvPr>
            <p:ph type="title"/>
          </p:nvPr>
        </p:nvSpPr>
        <p:spPr>
          <a:xfrm>
            <a:off x="539750" y="333375"/>
            <a:ext cx="7993063" cy="4895850"/>
          </a:xfrm>
        </p:spPr>
        <p:txBody>
          <a:bodyPr anchor="t"/>
          <a:lstStyle/>
          <a:p>
            <a:r>
              <a:rPr lang="sv-SE" altLang="sv-SE" sz="2800" dirty="0"/>
              <a:t>Skellefteå AIK:s riktlinjer U10</a:t>
            </a:r>
            <a:br>
              <a:rPr lang="sv-SE" altLang="sv-SE" dirty="0"/>
            </a:br>
            <a:br>
              <a:rPr lang="sv-SE" altLang="sv-SE" dirty="0"/>
            </a:br>
            <a:r>
              <a:rPr lang="sv-SE" sz="2000" b="0" dirty="0"/>
              <a:t>Skridskoteknik, smålagspel och tävlingar är prioriterade inslag på isträningarna. </a:t>
            </a:r>
            <a:br>
              <a:rPr lang="sv-SE" sz="2000" b="0" dirty="0"/>
            </a:br>
            <a:br>
              <a:rPr lang="sv-SE" sz="2000" b="0" dirty="0"/>
            </a:br>
            <a:r>
              <a:rPr lang="sv-SE" sz="2000" b="0" dirty="0"/>
              <a:t>Nivåanpassning på träning och match kan förekomma. </a:t>
            </a:r>
            <a:br>
              <a:rPr lang="sv-SE" sz="2000" b="0" dirty="0"/>
            </a:br>
            <a:br>
              <a:rPr lang="sv-SE" sz="2000" b="0" dirty="0"/>
            </a:br>
            <a:r>
              <a:rPr lang="sv-SE" sz="2000" b="0" dirty="0"/>
              <a:t>Alla spelare har möjlighet att vara målvakt. Spelare som vill vara målvakt står då också i mål i samband med match.</a:t>
            </a:r>
            <a:br>
              <a:rPr lang="sv-SE" sz="2000" b="0" dirty="0"/>
            </a:br>
            <a:br>
              <a:rPr lang="sv-SE" sz="2000" b="0" dirty="0"/>
            </a:br>
            <a:r>
              <a:rPr lang="sv-SE" sz="2000" b="0" dirty="0"/>
              <a:t>Spelarna deltar vanligtvis på match i förhållande till sitt totala träningsdeltagande. </a:t>
            </a:r>
            <a:br>
              <a:rPr lang="sv-SE" sz="2000" b="0" dirty="0"/>
            </a:br>
            <a:br>
              <a:rPr lang="sv-SE" sz="2000" b="0" dirty="0"/>
            </a:br>
            <a:r>
              <a:rPr lang="sv-SE" sz="2000" b="0" dirty="0"/>
              <a:t>Dokumentet finns i sin helhet på laget.se/dokument</a:t>
            </a:r>
            <a:br>
              <a:rPr lang="sv-SE" sz="2000" b="0" dirty="0"/>
            </a:br>
            <a:br>
              <a:rPr lang="sv-SE" sz="2000" b="0" dirty="0"/>
            </a:br>
            <a:endParaRPr lang="sv-SE" altLang="sv-SE" sz="2000" b="0" dirty="0"/>
          </a:p>
        </p:txBody>
      </p:sp>
    </p:spTree>
    <p:extLst>
      <p:ext uri="{BB962C8B-B14F-4D97-AF65-F5344CB8AC3E}">
        <p14:creationId xmlns:p14="http://schemas.microsoft.com/office/powerpoint/2010/main" val="27447177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ubrik 2">
            <a:extLst>
              <a:ext uri="{FF2B5EF4-FFF2-40B4-BE49-F238E27FC236}">
                <a16:creationId xmlns:a16="http://schemas.microsoft.com/office/drawing/2014/main" id="{F1F9681D-7834-404C-B787-6335D7F83BF9}"/>
              </a:ext>
            </a:extLst>
          </p:cNvPr>
          <p:cNvSpPr>
            <a:spLocks noGrp="1"/>
          </p:cNvSpPr>
          <p:nvPr>
            <p:ph type="title"/>
          </p:nvPr>
        </p:nvSpPr>
        <p:spPr>
          <a:xfrm>
            <a:off x="539750" y="333374"/>
            <a:ext cx="7993063" cy="5543897"/>
          </a:xfrm>
        </p:spPr>
        <p:txBody>
          <a:bodyPr anchor="t"/>
          <a:lstStyle/>
          <a:p>
            <a:r>
              <a:rPr lang="sv-SE" altLang="sv-SE" sz="2800" dirty="0"/>
              <a:t>Några punkter inför säsongen</a:t>
            </a:r>
            <a:br>
              <a:rPr lang="sv-SE" altLang="sv-SE" dirty="0"/>
            </a:br>
            <a:br>
              <a:rPr lang="sv-SE" altLang="sv-SE" dirty="0"/>
            </a:br>
            <a:r>
              <a:rPr lang="sv-SE" sz="2000" b="0" dirty="0"/>
              <a:t>Kallelser till träning </a:t>
            </a:r>
            <a:br>
              <a:rPr lang="sv-SE" sz="2000" b="0" dirty="0"/>
            </a:br>
            <a:r>
              <a:rPr lang="sv-SE" sz="2000" b="0" dirty="0"/>
              <a:t>Vi kallar alla spelare till alla träningar för att kunna planera träningarna bättre</a:t>
            </a:r>
            <a:br>
              <a:rPr lang="sv-SE" sz="2000" b="0" dirty="0"/>
            </a:br>
            <a:br>
              <a:rPr lang="sv-SE" sz="2000" b="0" dirty="0"/>
            </a:br>
            <a:r>
              <a:rPr lang="sv-SE" sz="2000" b="0" dirty="0"/>
              <a:t>Målvakter</a:t>
            </a:r>
            <a:br>
              <a:rPr lang="sv-SE" sz="2000" b="0" dirty="0"/>
            </a:br>
            <a:r>
              <a:rPr lang="sv-SE" sz="2000" b="0" dirty="0"/>
              <a:t>Meddela Stefan om ditt barn är intresserad av att stå i mål i år</a:t>
            </a:r>
            <a:br>
              <a:rPr lang="sv-SE" sz="2000" b="0" dirty="0"/>
            </a:br>
            <a:r>
              <a:rPr lang="sv-SE" sz="2000" b="0" dirty="0"/>
              <a:t>Ombyte sker hemma och man ansvarar själv för att ta över utrustningen från den som stått träningen innan</a:t>
            </a:r>
            <a:br>
              <a:rPr lang="sv-SE" sz="2000" b="0" dirty="0"/>
            </a:br>
            <a:br>
              <a:rPr lang="sv-SE" sz="2000" b="0" dirty="0"/>
            </a:br>
            <a:r>
              <a:rPr lang="sv-SE" sz="2000" b="0" dirty="0"/>
              <a:t>Hur beter vi oss mot varandra i laget?</a:t>
            </a:r>
            <a:br>
              <a:rPr lang="sv-SE" sz="2000" b="0" dirty="0"/>
            </a:br>
            <a:r>
              <a:rPr lang="sv-SE" sz="2000" b="0" dirty="0"/>
              <a:t>Träff med spelarna efter en av dom första helgträningarna för att diskutera förhållningssätt, hur man är en bra kompis mm</a:t>
            </a:r>
            <a:br>
              <a:rPr lang="sv-SE" sz="2000" b="0" dirty="0"/>
            </a:br>
            <a:br>
              <a:rPr lang="sv-SE" sz="2000" b="0" dirty="0"/>
            </a:br>
            <a:r>
              <a:rPr lang="sv-SE" sz="2000" b="0" dirty="0"/>
              <a:t>Energi</a:t>
            </a:r>
            <a:br>
              <a:rPr lang="sv-SE" sz="2000" b="0" dirty="0"/>
            </a:br>
            <a:r>
              <a:rPr lang="sv-SE" sz="2000" b="0" dirty="0"/>
              <a:t>Viktigt att ladda med någon form av mellanmål innan veckoträningarna!</a:t>
            </a:r>
            <a:br>
              <a:rPr lang="sv-SE" sz="2000" b="0" dirty="0"/>
            </a:br>
            <a:br>
              <a:rPr lang="sv-SE" sz="2000" b="0" dirty="0"/>
            </a:br>
            <a:br>
              <a:rPr lang="sv-SE" sz="2000" b="0" dirty="0"/>
            </a:br>
            <a:endParaRPr lang="sv-SE" altLang="sv-SE" sz="2000" b="0" dirty="0"/>
          </a:p>
        </p:txBody>
      </p:sp>
    </p:spTree>
    <p:extLst>
      <p:ext uri="{BB962C8B-B14F-4D97-AF65-F5344CB8AC3E}">
        <p14:creationId xmlns:p14="http://schemas.microsoft.com/office/powerpoint/2010/main" val="3234514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ubrik 1">
            <a:extLst>
              <a:ext uri="{FF2B5EF4-FFF2-40B4-BE49-F238E27FC236}">
                <a16:creationId xmlns:a16="http://schemas.microsoft.com/office/drawing/2014/main" id="{82A6265D-FBE5-4798-85BF-3117FCC7F9A1}"/>
              </a:ext>
            </a:extLst>
          </p:cNvPr>
          <p:cNvSpPr>
            <a:spLocks noGrp="1"/>
          </p:cNvSpPr>
          <p:nvPr>
            <p:ph type="title"/>
          </p:nvPr>
        </p:nvSpPr>
        <p:spPr>
          <a:xfrm>
            <a:off x="899592" y="365125"/>
            <a:ext cx="7886700" cy="1325563"/>
          </a:xfrm>
        </p:spPr>
        <p:txBody>
          <a:bodyPr/>
          <a:lstStyle/>
          <a:p>
            <a:pPr eaLnBrk="1" hangingPunct="1"/>
            <a:r>
              <a:rPr lang="sv-SE" altLang="sv-SE" b="1" dirty="0"/>
              <a:t>Spelformer 2020-2021</a:t>
            </a:r>
          </a:p>
        </p:txBody>
      </p:sp>
      <p:sp>
        <p:nvSpPr>
          <p:cNvPr id="5" name="Platshållare för innehåll 4">
            <a:extLst>
              <a:ext uri="{FF2B5EF4-FFF2-40B4-BE49-F238E27FC236}">
                <a16:creationId xmlns:a16="http://schemas.microsoft.com/office/drawing/2014/main" id="{3E3A820D-910F-4B9F-B86B-B1E312A2999B}"/>
              </a:ext>
            </a:extLst>
          </p:cNvPr>
          <p:cNvSpPr>
            <a:spLocks noGrp="1"/>
          </p:cNvSpPr>
          <p:nvPr>
            <p:ph idx="1"/>
          </p:nvPr>
        </p:nvSpPr>
        <p:spPr>
          <a:xfrm>
            <a:off x="628650" y="4149080"/>
            <a:ext cx="7886700" cy="2708919"/>
          </a:xfrm>
        </p:spPr>
        <p:txBody>
          <a:bodyPr rtlCol="0">
            <a:normAutofit fontScale="92500" lnSpcReduction="20000"/>
          </a:bodyPr>
          <a:lstStyle/>
          <a:p>
            <a:pPr marL="0" indent="0" eaLnBrk="1" fontAlgn="auto" hangingPunct="1">
              <a:spcAft>
                <a:spcPts val="0"/>
              </a:spcAft>
              <a:buNone/>
              <a:defRPr/>
            </a:pPr>
            <a:r>
              <a:rPr lang="sv-SE" b="1" dirty="0"/>
              <a:t>Sammandrag av spelregler</a:t>
            </a:r>
          </a:p>
          <a:p>
            <a:pPr eaLnBrk="1" fontAlgn="auto" hangingPunct="1">
              <a:spcAft>
                <a:spcPts val="0"/>
              </a:spcAft>
              <a:defRPr/>
            </a:pPr>
            <a:r>
              <a:rPr lang="sv-SE" dirty="0"/>
              <a:t>Puck – blå puck i U10 (svart puck från U11)</a:t>
            </a:r>
          </a:p>
          <a:p>
            <a:pPr eaLnBrk="1" fontAlgn="auto" hangingPunct="1">
              <a:spcAft>
                <a:spcPts val="0"/>
              </a:spcAft>
              <a:defRPr/>
            </a:pPr>
            <a:r>
              <a:rPr lang="sv-SE" dirty="0"/>
              <a:t>Ledare från hemma- och eller bortalag agerar matchledare (domare från U11)</a:t>
            </a:r>
          </a:p>
          <a:p>
            <a:pPr eaLnBrk="1" fontAlgn="auto" hangingPunct="1">
              <a:spcAft>
                <a:spcPts val="0"/>
              </a:spcAft>
              <a:defRPr/>
            </a:pPr>
            <a:r>
              <a:rPr lang="sv-SE" dirty="0"/>
              <a:t>Speltid – 1 x 15 min, byte var 60:e sekund</a:t>
            </a:r>
          </a:p>
          <a:p>
            <a:pPr eaLnBrk="1" fontAlgn="auto" hangingPunct="1">
              <a:spcAft>
                <a:spcPts val="0"/>
              </a:spcAft>
              <a:defRPr/>
            </a:pPr>
            <a:r>
              <a:rPr lang="sv-SE" dirty="0"/>
              <a:t>Start i droppruta bakom eget mål efter blockering och mål</a:t>
            </a:r>
          </a:p>
          <a:p>
            <a:pPr eaLnBrk="1" fontAlgn="auto" hangingPunct="1">
              <a:spcAft>
                <a:spcPts val="0"/>
              </a:spcAft>
              <a:defRPr/>
            </a:pPr>
            <a:r>
              <a:rPr lang="sv-SE" dirty="0"/>
              <a:t>Förseelser – tillsägelse från matchledare och uppstart bakom eget mål</a:t>
            </a:r>
          </a:p>
          <a:p>
            <a:pPr eaLnBrk="1" fontAlgn="auto" hangingPunct="1">
              <a:spcAft>
                <a:spcPts val="0"/>
              </a:spcAft>
              <a:buFontTx/>
              <a:buChar char="-"/>
              <a:defRPr/>
            </a:pPr>
            <a:r>
              <a:rPr lang="sv-SE" dirty="0"/>
              <a:t>För mer information: se swehockey.se</a:t>
            </a:r>
          </a:p>
          <a:p>
            <a:pPr eaLnBrk="1" fontAlgn="auto" hangingPunct="1">
              <a:spcAft>
                <a:spcPts val="0"/>
              </a:spcAft>
              <a:buFontTx/>
              <a:buChar char="-"/>
              <a:defRPr/>
            </a:pPr>
            <a:r>
              <a:rPr lang="sv-SE" dirty="0"/>
              <a:t>Lagledare kallade till möte hos förbundet 22/9</a:t>
            </a:r>
            <a:r>
              <a:rPr lang="sv-SE"/>
              <a:t>, därefter kommer mer info.</a:t>
            </a:r>
            <a:endParaRPr lang="sv-SE" dirty="0"/>
          </a:p>
        </p:txBody>
      </p:sp>
      <p:pic>
        <p:nvPicPr>
          <p:cNvPr id="35844" name="Bildobjekt 5">
            <a:extLst>
              <a:ext uri="{FF2B5EF4-FFF2-40B4-BE49-F238E27FC236}">
                <a16:creationId xmlns:a16="http://schemas.microsoft.com/office/drawing/2014/main" id="{4F4E87BA-5596-482A-8E60-00E5B4D1D5A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857250"/>
            <a:ext cx="762000" cy="987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Bildobjekt 1">
            <a:extLst>
              <a:ext uri="{FF2B5EF4-FFF2-40B4-BE49-F238E27FC236}">
                <a16:creationId xmlns:a16="http://schemas.microsoft.com/office/drawing/2014/main" id="{022FD018-6001-4BE8-85F8-8A0100E1BB36}"/>
              </a:ext>
            </a:extLst>
          </p:cNvPr>
          <p:cNvPicPr>
            <a:picLocks noChangeAspect="1"/>
          </p:cNvPicPr>
          <p:nvPr/>
        </p:nvPicPr>
        <p:blipFill>
          <a:blip r:embed="rId3"/>
          <a:stretch>
            <a:fillRect/>
          </a:stretch>
        </p:blipFill>
        <p:spPr>
          <a:xfrm>
            <a:off x="1043607" y="1350962"/>
            <a:ext cx="7876271" cy="2798118"/>
          </a:xfrm>
          <a:prstGeom prst="rect">
            <a:avLst/>
          </a:prstGeom>
        </p:spPr>
      </p:pic>
    </p:spTree>
    <p:extLst>
      <p:ext uri="{BB962C8B-B14F-4D97-AF65-F5344CB8AC3E}">
        <p14:creationId xmlns:p14="http://schemas.microsoft.com/office/powerpoint/2010/main" val="2432540496"/>
      </p:ext>
    </p:extLst>
  </p:cSld>
  <p:clrMapOvr>
    <a:masterClrMapping/>
  </p:clrMapOvr>
</p:sld>
</file>

<file path=ppt/theme/theme1.xml><?xml version="1.0" encoding="utf-8"?>
<a:theme xmlns:a="http://schemas.openxmlformats.org/drawingml/2006/main" name="Tom presentation">
  <a:themeElements>
    <a:clrScheme name="Tom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om presentation">
      <a:majorFont>
        <a:latin typeface="Tahoma"/>
        <a:ea typeface="ＭＳ Ｐゴシック"/>
        <a:cs typeface=""/>
      </a:majorFont>
      <a:minorFont>
        <a:latin typeface="Tahom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Tom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om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om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om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om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om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om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om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om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om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om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om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A70FD88B83F8BE45A9F7A791FEF1BC3C" ma:contentTypeVersion="13" ma:contentTypeDescription="Skapa ett nytt dokument." ma:contentTypeScope="" ma:versionID="77ea806151812c2f3927bccb9893ee19">
  <xsd:schema xmlns:xsd="http://www.w3.org/2001/XMLSchema" xmlns:xs="http://www.w3.org/2001/XMLSchema" xmlns:p="http://schemas.microsoft.com/office/2006/metadata/properties" xmlns:ns3="167bc253-7cfd-4988-8091-f722fdf56419" xmlns:ns4="8dc31dd2-92aa-44b9-b1ec-86ddba9dc67d" targetNamespace="http://schemas.microsoft.com/office/2006/metadata/properties" ma:root="true" ma:fieldsID="b4afa2c52fc8390b6ffad5b9a8f7f441" ns3:_="" ns4:_="">
    <xsd:import namespace="167bc253-7cfd-4988-8091-f722fdf56419"/>
    <xsd:import namespace="8dc31dd2-92aa-44b9-b1ec-86ddba9dc67d"/>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4:SharedWithUsers" minOccurs="0"/>
                <xsd:element ref="ns4:SharedWithDetails" minOccurs="0"/>
                <xsd:element ref="ns4:SharingHintHash"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67bc253-7cfd-4988-8091-f722fdf5641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dc31dd2-92aa-44b9-b1ec-86ddba9dc67d" elementFormDefault="qualified">
    <xsd:import namespace="http://schemas.microsoft.com/office/2006/documentManagement/types"/>
    <xsd:import namespace="http://schemas.microsoft.com/office/infopath/2007/PartnerControls"/>
    <xsd:element name="SharedWithUsers" ma:index="14"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Delat med information" ma:internalName="SharedWithDetails" ma:readOnly="true">
      <xsd:simpleType>
        <xsd:restriction base="dms:Note">
          <xsd:maxLength value="255"/>
        </xsd:restriction>
      </xsd:simpleType>
    </xsd:element>
    <xsd:element name="SharingHintHash" ma:index="16" nillable="true" ma:displayName="Delar tips,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19F755A-E25C-4978-968C-C1148656CC6D}">
  <ds:schemaRefs>
    <ds:schemaRef ds:uri="http://schemas.microsoft.com/sharepoint/v3/contenttype/forms"/>
  </ds:schemaRefs>
</ds:datastoreItem>
</file>

<file path=customXml/itemProps2.xml><?xml version="1.0" encoding="utf-8"?>
<ds:datastoreItem xmlns:ds="http://schemas.openxmlformats.org/officeDocument/2006/customXml" ds:itemID="{FC411BB0-7D30-4488-B191-BC3762C2B8F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67bc253-7cfd-4988-8091-f722fdf56419"/>
    <ds:schemaRef ds:uri="8dc31dd2-92aa-44b9-b1ec-86ddba9dc67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6135</TotalTime>
  <Words>569</Words>
  <Application>Microsoft Office PowerPoint</Application>
  <PresentationFormat>Bildspel på skärmen (4:3)</PresentationFormat>
  <Paragraphs>130</Paragraphs>
  <Slides>6</Slides>
  <Notes>0</Notes>
  <HiddenSlides>0</HiddenSlides>
  <MMClips>0</MMClips>
  <ScaleCrop>false</ScaleCrop>
  <HeadingPairs>
    <vt:vector size="6" baseType="variant">
      <vt:variant>
        <vt:lpstr>Använt teckensnitt</vt:lpstr>
      </vt:variant>
      <vt:variant>
        <vt:i4>5</vt:i4>
      </vt:variant>
      <vt:variant>
        <vt:lpstr>Tema</vt:lpstr>
      </vt:variant>
      <vt:variant>
        <vt:i4>3</vt:i4>
      </vt:variant>
      <vt:variant>
        <vt:lpstr>Bildrubriker</vt:lpstr>
      </vt:variant>
      <vt:variant>
        <vt:i4>6</vt:i4>
      </vt:variant>
    </vt:vector>
  </HeadingPairs>
  <TitlesOfParts>
    <vt:vector size="14" baseType="lpstr">
      <vt:lpstr>Arial</vt:lpstr>
      <vt:lpstr>Calibri</vt:lpstr>
      <vt:lpstr>Calibri Light</vt:lpstr>
      <vt:lpstr>City</vt:lpstr>
      <vt:lpstr>Tahoma</vt:lpstr>
      <vt:lpstr>Tom presentation</vt:lpstr>
      <vt:lpstr>Office-tema</vt:lpstr>
      <vt:lpstr>1_Office-tema</vt:lpstr>
      <vt:lpstr>Tränarnas punkt</vt:lpstr>
      <vt:lpstr>PowerPoint-presentation</vt:lpstr>
      <vt:lpstr>Träningsupplägg  Isträningar 2-3 ggr/vecka - 20 min  Utespelare – fokus skridskoteknik  Målvakterna – uppvärmning och teknik  - 25 min Övningar   Teknik, skridsko, skott, spelmoment, tävlingar mm  - 15 min  Spel  Tävlingar?  Fysträning 0-1 ggr/vecka (kommer ej starta direkt) Koordination Motorik Snabbhet Rörlighet Styrketräning </vt:lpstr>
      <vt:lpstr>Skellefteå AIK:s riktlinjer U10  Skridskoteknik, smålagspel och tävlingar är prioriterade inslag på isträningarna.   Nivåanpassning på träning och match kan förekomma.   Alla spelare har möjlighet att vara målvakt. Spelare som vill vara målvakt står då också i mål i samband med match.  Spelarna deltar vanligtvis på match i förhållande till sitt totala träningsdeltagande.   Dokumentet finns i sin helhet på laget.se/dokument  </vt:lpstr>
      <vt:lpstr>Några punkter inför säsongen  Kallelser till träning  Vi kallar alla spelare till alla träningar för att kunna planera träningarna bättre  Målvakter Meddela Stefan om ditt barn är intresserad av att stå i mål i år Ombyte sker hemma och man ansvarar själv för att ta över utrustningen från den som stått träningen innan  Hur beter vi oss mot varandra i laget? Träff med spelarna efter en av dom första helgträningarna för att diskutera förhållningssätt, hur man är en bra kompis mm  Energi Viktigt att ladda med någon form av mellanmål innan veckoträningarna!   </vt:lpstr>
      <vt:lpstr>Spelformer 2020-2021</vt:lpstr>
    </vt:vector>
  </TitlesOfParts>
  <Company>Åsa Grundberg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Åsa Grundberg</dc:creator>
  <cp:lastModifiedBy>Camilla Dahl</cp:lastModifiedBy>
  <cp:revision>71</cp:revision>
  <dcterms:created xsi:type="dcterms:W3CDTF">2009-04-09T07:42:07Z</dcterms:created>
  <dcterms:modified xsi:type="dcterms:W3CDTF">2020-09-14T16:04:46Z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0x010100A70FD88B83F8BE45A9F7A791FEF1BC3C</vt:lpwstr>
  </property>
</Properties>
</file>