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7" r:id="rId5"/>
    <p:sldId id="259" r:id="rId6"/>
    <p:sldId id="268" r:id="rId7"/>
    <p:sldId id="265" r:id="rId8"/>
    <p:sldId id="266" r:id="rId9"/>
    <p:sldId id="269" r:id="rId10"/>
    <p:sldId id="271" r:id="rId11"/>
    <p:sldId id="272" r:id="rId12"/>
    <p:sldId id="270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88BF25-6BB1-493A-B1A5-7DF6F24A85BD}" v="9" dt="2022-02-10T17:48:47.932"/>
    <p1510:client id="{7E3351AE-12B8-49BE-9225-B70E98814581}" v="2" dt="2022-02-10T15:29:06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Kariander" userId="d20c6ea0-2277-4427-82e2-242d171ccaa1" providerId="ADAL" clId="{7E3351AE-12B8-49BE-9225-B70E98814581}"/>
    <pc:docChg chg="undo custSel modSld">
      <pc:chgData name="Fredrik Kariander" userId="d20c6ea0-2277-4427-82e2-242d171ccaa1" providerId="ADAL" clId="{7E3351AE-12B8-49BE-9225-B70E98814581}" dt="2022-02-10T15:29:06.613" v="327"/>
      <pc:docMkLst>
        <pc:docMk/>
      </pc:docMkLst>
      <pc:sldChg chg="addSp delSp modSp mod">
        <pc:chgData name="Fredrik Kariander" userId="d20c6ea0-2277-4427-82e2-242d171ccaa1" providerId="ADAL" clId="{7E3351AE-12B8-49BE-9225-B70E98814581}" dt="2022-02-10T15:29:06.613" v="327"/>
        <pc:sldMkLst>
          <pc:docMk/>
          <pc:sldMk cId="1594288757" sldId="256"/>
        </pc:sldMkLst>
        <pc:spChg chg="mod">
          <ac:chgData name="Fredrik Kariander" userId="d20c6ea0-2277-4427-82e2-242d171ccaa1" providerId="ADAL" clId="{7E3351AE-12B8-49BE-9225-B70E98814581}" dt="2022-02-10T15:20:37.635" v="315" actId="20577"/>
          <ac:spMkLst>
            <pc:docMk/>
            <pc:sldMk cId="1594288757" sldId="256"/>
            <ac:spMk id="2" creationId="{00000000-0000-0000-0000-000000000000}"/>
          </ac:spMkLst>
        </pc:spChg>
        <pc:picChg chg="add del mod">
          <ac:chgData name="Fredrik Kariander" userId="d20c6ea0-2277-4427-82e2-242d171ccaa1" providerId="ADAL" clId="{7E3351AE-12B8-49BE-9225-B70E98814581}" dt="2022-02-10T15:29:06.613" v="327"/>
          <ac:picMkLst>
            <pc:docMk/>
            <pc:sldMk cId="1594288757" sldId="256"/>
            <ac:picMk id="6" creationId="{4EFCC7A0-E38A-459A-86E8-C657A5134076}"/>
          </ac:picMkLst>
        </pc:picChg>
        <pc:picChg chg="del">
          <ac:chgData name="Fredrik Kariander" userId="d20c6ea0-2277-4427-82e2-242d171ccaa1" providerId="ADAL" clId="{7E3351AE-12B8-49BE-9225-B70E98814581}" dt="2022-02-10T15:20:21.324" v="313" actId="21"/>
          <ac:picMkLst>
            <pc:docMk/>
            <pc:sldMk cId="1594288757" sldId="256"/>
            <ac:picMk id="7" creationId="{0B11533D-9F34-4576-8B24-0C6C7DB156E9}"/>
          </ac:picMkLst>
        </pc:picChg>
      </pc:sldChg>
      <pc:sldChg chg="modSp mod">
        <pc:chgData name="Fredrik Kariander" userId="d20c6ea0-2277-4427-82e2-242d171ccaa1" providerId="ADAL" clId="{7E3351AE-12B8-49BE-9225-B70E98814581}" dt="2022-02-01T10:15:05.156" v="308" actId="20577"/>
        <pc:sldMkLst>
          <pc:docMk/>
          <pc:sldMk cId="676133548" sldId="257"/>
        </pc:sldMkLst>
        <pc:spChg chg="mod">
          <ac:chgData name="Fredrik Kariander" userId="d20c6ea0-2277-4427-82e2-242d171ccaa1" providerId="ADAL" clId="{7E3351AE-12B8-49BE-9225-B70E98814581}" dt="2022-02-01T10:15:05.156" v="308" actId="20577"/>
          <ac:spMkLst>
            <pc:docMk/>
            <pc:sldMk cId="676133548" sldId="257"/>
            <ac:spMk id="3" creationId="{00000000-0000-0000-0000-000000000000}"/>
          </ac:spMkLst>
        </pc:spChg>
      </pc:sldChg>
      <pc:sldChg chg="modSp mod">
        <pc:chgData name="Fredrik Kariander" userId="d20c6ea0-2277-4427-82e2-242d171ccaa1" providerId="ADAL" clId="{7E3351AE-12B8-49BE-9225-B70E98814581}" dt="2022-02-10T15:23:15.623" v="317" actId="20577"/>
        <pc:sldMkLst>
          <pc:docMk/>
          <pc:sldMk cId="1106045712" sldId="265"/>
        </pc:sldMkLst>
        <pc:spChg chg="mod">
          <ac:chgData name="Fredrik Kariander" userId="d20c6ea0-2277-4427-82e2-242d171ccaa1" providerId="ADAL" clId="{7E3351AE-12B8-49BE-9225-B70E98814581}" dt="2022-02-10T15:23:15.623" v="317" actId="20577"/>
          <ac:spMkLst>
            <pc:docMk/>
            <pc:sldMk cId="1106045712" sldId="265"/>
            <ac:spMk id="3" creationId="{00000000-0000-0000-0000-000000000000}"/>
          </ac:spMkLst>
        </pc:spChg>
      </pc:sldChg>
      <pc:sldChg chg="modSp mod">
        <pc:chgData name="Fredrik Kariander" userId="d20c6ea0-2277-4427-82e2-242d171ccaa1" providerId="ADAL" clId="{7E3351AE-12B8-49BE-9225-B70E98814581}" dt="2022-02-01T10:15:53.550" v="312" actId="27636"/>
        <pc:sldMkLst>
          <pc:docMk/>
          <pc:sldMk cId="1721980229" sldId="267"/>
        </pc:sldMkLst>
        <pc:spChg chg="mod">
          <ac:chgData name="Fredrik Kariander" userId="d20c6ea0-2277-4427-82e2-242d171ccaa1" providerId="ADAL" clId="{7E3351AE-12B8-49BE-9225-B70E98814581}" dt="2022-02-01T10:15:53.550" v="312" actId="27636"/>
          <ac:spMkLst>
            <pc:docMk/>
            <pc:sldMk cId="1721980229" sldId="267"/>
            <ac:spMk id="3" creationId="{00000000-0000-0000-0000-000000000000}"/>
          </ac:spMkLst>
        </pc:spChg>
        <pc:spChg chg="mod">
          <ac:chgData name="Fredrik Kariander" userId="d20c6ea0-2277-4427-82e2-242d171ccaa1" providerId="ADAL" clId="{7E3351AE-12B8-49BE-9225-B70E98814581}" dt="2022-02-01T10:15:53.534" v="311" actId="27636"/>
          <ac:spMkLst>
            <pc:docMk/>
            <pc:sldMk cId="1721980229" sldId="267"/>
            <ac:spMk id="4" creationId="{00000000-0000-0000-0000-000000000000}"/>
          </ac:spMkLst>
        </pc:spChg>
      </pc:sldChg>
      <pc:sldChg chg="delSp mod">
        <pc:chgData name="Fredrik Kariander" userId="d20c6ea0-2277-4427-82e2-242d171ccaa1" providerId="ADAL" clId="{7E3351AE-12B8-49BE-9225-B70E98814581}" dt="2022-02-01T10:07:50.186" v="0" actId="478"/>
        <pc:sldMkLst>
          <pc:docMk/>
          <pc:sldMk cId="3380298351" sldId="271"/>
        </pc:sldMkLst>
        <pc:spChg chg="del">
          <ac:chgData name="Fredrik Kariander" userId="d20c6ea0-2277-4427-82e2-242d171ccaa1" providerId="ADAL" clId="{7E3351AE-12B8-49BE-9225-B70E98814581}" dt="2022-02-01T10:07:50.186" v="0" actId="478"/>
          <ac:spMkLst>
            <pc:docMk/>
            <pc:sldMk cId="3380298351" sldId="271"/>
            <ac:spMk id="4" creationId="{00000000-0000-0000-0000-000000000000}"/>
          </ac:spMkLst>
        </pc:spChg>
      </pc:sldChg>
    </pc:docChg>
  </pc:docChgLst>
  <pc:docChgLst>
    <pc:chgData name="Jonas Grenholm" userId="S::jonas.grenholm@skellefteaaik.se::e17680db-e599-4188-abff-7130ce84c64c" providerId="AD" clId="Web-{09ABEA6D-F538-3E3D-D1D8-9FDA66614800}"/>
    <pc:docChg chg="modSld">
      <pc:chgData name="Jonas Grenholm" userId="S::jonas.grenholm@skellefteaaik.se::e17680db-e599-4188-abff-7130ce84c64c" providerId="AD" clId="Web-{09ABEA6D-F538-3E3D-D1D8-9FDA66614800}" dt="2022-01-31T10:45:10.459" v="124" actId="20577"/>
      <pc:docMkLst>
        <pc:docMk/>
      </pc:docMkLst>
      <pc:sldChg chg="modSp">
        <pc:chgData name="Jonas Grenholm" userId="S::jonas.grenholm@skellefteaaik.se::e17680db-e599-4188-abff-7130ce84c64c" providerId="AD" clId="Web-{09ABEA6D-F538-3E3D-D1D8-9FDA66614800}" dt="2022-01-31T10:45:10.459" v="124" actId="20577"/>
        <pc:sldMkLst>
          <pc:docMk/>
          <pc:sldMk cId="2688764573" sldId="270"/>
        </pc:sldMkLst>
        <pc:spChg chg="mod">
          <ac:chgData name="Jonas Grenholm" userId="S::jonas.grenholm@skellefteaaik.se::e17680db-e599-4188-abff-7130ce84c64c" providerId="AD" clId="Web-{09ABEA6D-F538-3E3D-D1D8-9FDA66614800}" dt="2022-01-31T10:45:10.459" v="124" actId="20577"/>
          <ac:spMkLst>
            <pc:docMk/>
            <pc:sldMk cId="2688764573" sldId="270"/>
            <ac:spMk id="3" creationId="{00000000-0000-0000-0000-000000000000}"/>
          </ac:spMkLst>
        </pc:spChg>
      </pc:sldChg>
    </pc:docChg>
  </pc:docChgLst>
  <pc:docChgLst>
    <pc:chgData name="Jonas Grenholm" userId="S::jonas.grenholm@skellefteaaik.se::e17680db-e599-4188-abff-7130ce84c64c" providerId="AD" clId="Web-{19806111-A9AC-982E-8B91-24BCB58AF0E3}"/>
    <pc:docChg chg="modSld">
      <pc:chgData name="Jonas Grenholm" userId="S::jonas.grenholm@skellefteaaik.se::e17680db-e599-4188-abff-7130ce84c64c" providerId="AD" clId="Web-{19806111-A9AC-982E-8B91-24BCB58AF0E3}" dt="2022-01-31T10:47:24.249" v="40" actId="14100"/>
      <pc:docMkLst>
        <pc:docMk/>
      </pc:docMkLst>
      <pc:sldChg chg="modSp">
        <pc:chgData name="Jonas Grenholm" userId="S::jonas.grenholm@skellefteaaik.se::e17680db-e599-4188-abff-7130ce84c64c" providerId="AD" clId="Web-{19806111-A9AC-982E-8B91-24BCB58AF0E3}" dt="2022-01-31T10:47:24.249" v="40" actId="14100"/>
        <pc:sldMkLst>
          <pc:docMk/>
          <pc:sldMk cId="2688764573" sldId="270"/>
        </pc:sldMkLst>
        <pc:spChg chg="mod">
          <ac:chgData name="Jonas Grenholm" userId="S::jonas.grenholm@skellefteaaik.se::e17680db-e599-4188-abff-7130ce84c64c" providerId="AD" clId="Web-{19806111-A9AC-982E-8B91-24BCB58AF0E3}" dt="2022-01-31T10:47:24.249" v="40" actId="14100"/>
          <ac:spMkLst>
            <pc:docMk/>
            <pc:sldMk cId="2688764573" sldId="270"/>
            <ac:spMk id="3" creationId="{00000000-0000-0000-0000-000000000000}"/>
          </ac:spMkLst>
        </pc:spChg>
      </pc:sldChg>
    </pc:docChg>
  </pc:docChgLst>
  <pc:docChgLst>
    <pc:chgData name="Jonas Grenholm" userId="e17680db-e599-4188-abff-7130ce84c64c" providerId="ADAL" clId="{6788BF25-6BB1-493A-B1A5-7DF6F24A85BD}"/>
    <pc:docChg chg="custSel delSld modSld">
      <pc:chgData name="Jonas Grenholm" userId="e17680db-e599-4188-abff-7130ce84c64c" providerId="ADAL" clId="{6788BF25-6BB1-493A-B1A5-7DF6F24A85BD}" dt="2022-02-10T17:46:23.788" v="5" actId="313"/>
      <pc:docMkLst>
        <pc:docMk/>
      </pc:docMkLst>
      <pc:sldChg chg="modSp mod">
        <pc:chgData name="Jonas Grenholm" userId="e17680db-e599-4188-abff-7130ce84c64c" providerId="ADAL" clId="{6788BF25-6BB1-493A-B1A5-7DF6F24A85BD}" dt="2022-02-10T17:45:42.612" v="4" actId="20577"/>
        <pc:sldMkLst>
          <pc:docMk/>
          <pc:sldMk cId="1594288757" sldId="256"/>
        </pc:sldMkLst>
        <pc:spChg chg="mod">
          <ac:chgData name="Jonas Grenholm" userId="e17680db-e599-4188-abff-7130ce84c64c" providerId="ADAL" clId="{6788BF25-6BB1-493A-B1A5-7DF6F24A85BD}" dt="2022-02-10T17:45:42.612" v="4" actId="20577"/>
          <ac:spMkLst>
            <pc:docMk/>
            <pc:sldMk cId="1594288757" sldId="256"/>
            <ac:spMk id="2" creationId="{00000000-0000-0000-0000-000000000000}"/>
          </ac:spMkLst>
        </pc:spChg>
      </pc:sldChg>
      <pc:sldChg chg="modSp mod">
        <pc:chgData name="Jonas Grenholm" userId="e17680db-e599-4188-abff-7130ce84c64c" providerId="ADAL" clId="{6788BF25-6BB1-493A-B1A5-7DF6F24A85BD}" dt="2022-02-10T17:46:23.788" v="5" actId="313"/>
        <pc:sldMkLst>
          <pc:docMk/>
          <pc:sldMk cId="676133548" sldId="257"/>
        </pc:sldMkLst>
        <pc:spChg chg="mod">
          <ac:chgData name="Jonas Grenholm" userId="e17680db-e599-4188-abff-7130ce84c64c" providerId="ADAL" clId="{6788BF25-6BB1-493A-B1A5-7DF6F24A85BD}" dt="2022-02-10T17:46:23.788" v="5" actId="313"/>
          <ac:spMkLst>
            <pc:docMk/>
            <pc:sldMk cId="676133548" sldId="257"/>
            <ac:spMk id="3" creationId="{00000000-0000-0000-0000-000000000000}"/>
          </ac:spMkLst>
        </pc:spChg>
      </pc:sldChg>
      <pc:sldChg chg="del">
        <pc:chgData name="Jonas Grenholm" userId="e17680db-e599-4188-abff-7130ce84c64c" providerId="ADAL" clId="{6788BF25-6BB1-493A-B1A5-7DF6F24A85BD}" dt="2022-02-10T17:40:14.185" v="0" actId="2696"/>
        <pc:sldMkLst>
          <pc:docMk/>
          <pc:sldMk cId="2777767718" sldId="375"/>
        </pc:sldMkLst>
      </pc:sldChg>
      <pc:sldChg chg="del">
        <pc:chgData name="Jonas Grenholm" userId="e17680db-e599-4188-abff-7130ce84c64c" providerId="ADAL" clId="{6788BF25-6BB1-493A-B1A5-7DF6F24A85BD}" dt="2022-02-10T17:40:17.516" v="1" actId="2696"/>
        <pc:sldMkLst>
          <pc:docMk/>
          <pc:sldMk cId="2411894863" sldId="1457"/>
        </pc:sldMkLst>
      </pc:sldChg>
      <pc:sldChg chg="del">
        <pc:chgData name="Jonas Grenholm" userId="e17680db-e599-4188-abff-7130ce84c64c" providerId="ADAL" clId="{6788BF25-6BB1-493A-B1A5-7DF6F24A85BD}" dt="2022-02-10T17:40:20.700" v="2" actId="2696"/>
        <pc:sldMkLst>
          <pc:docMk/>
          <pc:sldMk cId="1375962857" sldId="14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42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299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77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2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52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49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7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70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31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70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01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6347-8B76-4F01-B8EC-3CB5879E3E57}" type="datetimeFigureOut">
              <a:rPr lang="sv-SE" smtClean="0"/>
              <a:t>2022-02-10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C1B7-54EA-447E-A2D5-479B9F5A9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70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3147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City" panose="00000400000000000000" pitchFamily="2" charset="0"/>
              </a:rPr>
              <a:t>Hockey i skolan</a:t>
            </a:r>
            <a:br>
              <a:rPr lang="sv-SE" dirty="0">
                <a:latin typeface="City" panose="00000400000000000000" pitchFamily="2" charset="0"/>
              </a:rPr>
            </a:br>
            <a:r>
              <a:rPr lang="sv-SE" sz="2700" dirty="0">
                <a:latin typeface="City" panose="00000400000000000000" pitchFamily="2" charset="0"/>
              </a:rPr>
              <a:t>F.09 ht 2022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457700"/>
            <a:ext cx="9144000" cy="1743074"/>
          </a:xfrm>
        </p:spPr>
        <p:txBody>
          <a:bodyPr/>
          <a:lstStyle/>
          <a:p>
            <a:r>
              <a:rPr lang="sv-SE"/>
              <a:t>Ett samarbete mellan Norrhammarskolan och Skellefteå AIK Hockey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280" y="69668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8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City" panose="00000400000000000000" pitchFamily="2" charset="0"/>
              </a:rPr>
              <a:t>Schema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84048" y="2084832"/>
            <a:ext cx="5635752" cy="4092130"/>
          </a:xfrm>
        </p:spPr>
        <p:txBody>
          <a:bodyPr/>
          <a:lstStyle/>
          <a:p>
            <a:pPr marL="914400" lvl="2" indent="0">
              <a:buNone/>
            </a:pPr>
            <a:endParaRPr lang="sv-SE" sz="2400"/>
          </a:p>
          <a:p>
            <a:r>
              <a:rPr lang="sv-SE" sz="2400"/>
              <a:t>Tisdagar och torsdag</a:t>
            </a:r>
          </a:p>
          <a:p>
            <a:endParaRPr lang="sv-SE" sz="2400"/>
          </a:p>
          <a:p>
            <a:r>
              <a:rPr lang="sv-SE" sz="2400"/>
              <a:t>8:15-9:15 i två hallar</a:t>
            </a:r>
          </a:p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9F6970E-BF10-4838-86DF-EB29A82DE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9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>
                <a:latin typeface="City" panose="00000400000000000000" pitchFamily="2" charset="0"/>
              </a:rPr>
              <a:t>Viktigt!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Kom till ispasset och kom i tid.</a:t>
            </a:r>
          </a:p>
          <a:p>
            <a:r>
              <a:rPr lang="sv-SE" dirty="0"/>
              <a:t>Ta ut och tillbaka puckarna.</a:t>
            </a:r>
          </a:p>
          <a:p>
            <a:r>
              <a:rPr lang="sv-SE" dirty="0"/>
              <a:t>Se till att ni har lika många av varje färg samt att lagen är hyfsat jämna.</a:t>
            </a:r>
          </a:p>
          <a:p>
            <a:r>
              <a:rPr lang="sv-SE" dirty="0"/>
              <a:t>Är du förkyld eller skadad tar du alltid kontakt med ledarna. Kom upp till Arenan.</a:t>
            </a:r>
          </a:p>
          <a:p>
            <a:r>
              <a:rPr lang="sv-SE" dirty="0"/>
              <a:t>Hämta och häng tillbaka din tröja.</a:t>
            </a:r>
          </a:p>
          <a:p>
            <a:r>
              <a:rPr lang="sv-SE" dirty="0"/>
              <a:t>Städa och var schyssta mot varandra.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B810B42-CECE-43E3-9C0F-961079311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3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50264" y="555435"/>
            <a:ext cx="9144000" cy="816165"/>
          </a:xfrm>
        </p:spPr>
        <p:txBody>
          <a:bodyPr>
            <a:normAutofit fontScale="90000"/>
          </a:bodyPr>
          <a:lstStyle/>
          <a:p>
            <a:r>
              <a:rPr lang="sv-SE">
                <a:latin typeface="City" panose="00000400000000000000" pitchFamily="2" charset="0"/>
              </a:rPr>
              <a:t>Kontaktpersoner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806194"/>
            <a:ext cx="9016999" cy="3695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Fredrik Kariander, 070-267 97 17</a:t>
            </a:r>
          </a:p>
          <a:p>
            <a:r>
              <a:rPr lang="sv-SE" dirty="0"/>
              <a:t>Jonas</a:t>
            </a:r>
            <a:r>
              <a:rPr lang="sv-SE" dirty="0">
                <a:ea typeface="+mn-lt"/>
                <a:cs typeface="+mn-lt"/>
              </a:rPr>
              <a:t> Grenholm, 076-844 98 53</a:t>
            </a:r>
            <a:endParaRPr lang="sv-SE" dirty="0">
              <a:cs typeface="Calibri"/>
            </a:endParaRPr>
          </a:p>
          <a:p>
            <a:r>
              <a:rPr lang="sv-SE" dirty="0"/>
              <a:t>Jan-Åke Tiensuu, 076-822 88 99</a:t>
            </a:r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Kajsa Östlund</a:t>
            </a:r>
            <a:endParaRPr lang="sv-SE" dirty="0"/>
          </a:p>
          <a:p>
            <a:r>
              <a:rPr lang="sv-SE" dirty="0">
                <a:cs typeface="Calibri"/>
              </a:rPr>
              <a:t>Jacob Strandberg</a:t>
            </a:r>
            <a:endParaRPr lang="sv-SE" dirty="0"/>
          </a:p>
          <a:p>
            <a:r>
              <a:rPr lang="sv-SE" dirty="0">
                <a:cs typeface="Calibri"/>
              </a:rPr>
              <a:t>Martin Sandgren</a:t>
            </a:r>
            <a:endParaRPr lang="sv-SE" dirty="0"/>
          </a:p>
          <a:p>
            <a:r>
              <a:rPr lang="sv-SE" dirty="0">
                <a:cs typeface="Calibri"/>
              </a:rPr>
              <a:t>Joel Rönnmark</a:t>
            </a:r>
            <a:endParaRPr lang="sv-SE" dirty="0"/>
          </a:p>
          <a:p>
            <a:r>
              <a:rPr lang="sv-SE" dirty="0"/>
              <a:t>Tim Alfredsson MV</a:t>
            </a:r>
            <a:endParaRPr lang="sv-SE" dirty="0">
              <a:cs typeface="Calibri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34FD796-597B-49F6-8D4D-41C306ACB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6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>
                <a:latin typeface="City" panose="00000400000000000000" pitchFamily="2" charset="0"/>
              </a:rPr>
            </a:br>
            <a:br>
              <a:rPr lang="sv-SE">
                <a:latin typeface="City" panose="00000400000000000000" pitchFamily="2" charset="0"/>
              </a:rPr>
            </a:br>
            <a:r>
              <a:rPr lang="sv-SE">
                <a:latin typeface="City" panose="00000400000000000000" pitchFamily="2" charset="0"/>
              </a:rPr>
              <a:t>Mål</a:t>
            </a:r>
            <a:br>
              <a:rPr lang="sv-SE"/>
            </a:b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b="1"/>
          </a:p>
          <a:p>
            <a:r>
              <a:rPr lang="sv-SE" b="1"/>
              <a:t>Utveckla lagspelet</a:t>
            </a:r>
          </a:p>
          <a:p>
            <a:r>
              <a:rPr lang="sv-SE"/>
              <a:t>Varje elev skall utveckla sin </a:t>
            </a:r>
            <a:r>
              <a:rPr lang="sv-SE" b="1"/>
              <a:t>individuella teknik </a:t>
            </a:r>
            <a:r>
              <a:rPr lang="sv-SE"/>
              <a:t>för respektive fokusområde.</a:t>
            </a:r>
          </a:p>
          <a:p>
            <a:r>
              <a:rPr lang="sv-SE"/>
              <a:t>Övningarnas utformning samt ledarnas instruktioner skall utveckla elevens </a:t>
            </a:r>
            <a:r>
              <a:rPr lang="sv-SE" b="1"/>
              <a:t>spelförståelse</a:t>
            </a:r>
            <a:r>
              <a:rPr lang="sv-SE"/>
              <a:t>.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EC3F2F8-E034-4C82-B10D-6C3E61938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0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285750"/>
            <a:ext cx="9144000" cy="1762125"/>
          </a:xfrm>
        </p:spPr>
        <p:txBody>
          <a:bodyPr/>
          <a:lstStyle/>
          <a:p>
            <a:r>
              <a:rPr lang="sv-SE">
                <a:latin typeface="City" panose="00000400000000000000" pitchFamily="2" charset="0"/>
              </a:rPr>
              <a:t>Fokusområden</a:t>
            </a:r>
            <a:br>
              <a:rPr lang="sv-SE"/>
            </a:br>
            <a:endParaRPr lang="sv-SE" sz="320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383436"/>
            <a:ext cx="9144000" cy="404555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v-SE" dirty="0"/>
              <a:t>Vi inleder respektive temaperiod med ett teoripass med utvärdering/introduktion. </a:t>
            </a:r>
          </a:p>
          <a:p>
            <a:pPr algn="l"/>
            <a:r>
              <a:rPr lang="sv-SE" dirty="0"/>
              <a:t>3 veckors träning för respektive fokusområde och en avslutande vecka med enbart spel (helplan).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1. Skridskoåkning</a:t>
            </a:r>
          </a:p>
          <a:p>
            <a:pPr algn="l"/>
            <a:r>
              <a:rPr lang="sv-SE" dirty="0"/>
              <a:t>2. Passning/mottagning</a:t>
            </a:r>
          </a:p>
          <a:p>
            <a:pPr algn="l"/>
            <a:r>
              <a:rPr lang="sv-SE" dirty="0"/>
              <a:t>3. Målskytte</a:t>
            </a:r>
          </a:p>
          <a:p>
            <a:pPr algn="l"/>
            <a:r>
              <a:rPr lang="sv-SE" dirty="0"/>
              <a:t>4. Närkamper</a:t>
            </a:r>
          </a:p>
          <a:p>
            <a:pPr algn="l"/>
            <a:r>
              <a:rPr lang="sv-SE" dirty="0"/>
              <a:t>5. Klubbteknik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Övrigt: Olika former av spel vid varje lektion.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3DE576F-3AED-4E4E-BB89-DCEA866D5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3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10515600" cy="2880360"/>
          </a:xfrm>
        </p:spPr>
        <p:txBody>
          <a:bodyPr>
            <a:normAutofit fontScale="90000"/>
          </a:bodyPr>
          <a:lstStyle/>
          <a:p>
            <a:br>
              <a:rPr lang="sv-SE">
                <a:latin typeface="City" panose="00000400000000000000" pitchFamily="2" charset="0"/>
              </a:rPr>
            </a:br>
            <a:r>
              <a:rPr lang="sv-SE">
                <a:latin typeface="City" panose="00000400000000000000" pitchFamily="2" charset="0"/>
              </a:rPr>
              <a:t>Upplägg</a:t>
            </a:r>
            <a:br>
              <a:rPr lang="sv-SE">
                <a:latin typeface="City" panose="00000400000000000000" pitchFamily="2" charset="0"/>
              </a:rPr>
            </a:br>
            <a:br>
              <a:rPr lang="sv-SE">
                <a:latin typeface="City" panose="00000400000000000000" pitchFamily="2" charset="0"/>
              </a:rPr>
            </a:br>
            <a:r>
              <a:rPr lang="sv-SE" sz="3600">
                <a:latin typeface="City" panose="00000400000000000000" pitchFamily="2" charset="0"/>
              </a:rPr>
              <a:t>Koncentration, tävling, noggrannhet &amp; tålamod</a:t>
            </a:r>
            <a:br>
              <a:rPr lang="sv-SE">
                <a:latin typeface="City" panose="00000400000000000000" pitchFamily="2" charset="0"/>
              </a:rPr>
            </a:br>
            <a:br>
              <a:rPr lang="sv-SE">
                <a:latin typeface="City" panose="00000400000000000000" pitchFamily="2" charset="0"/>
              </a:rPr>
            </a:br>
            <a:br>
              <a:rPr lang="sv-SE">
                <a:latin typeface="City" panose="00000400000000000000" pitchFamily="2" charset="0"/>
              </a:rPr>
            </a:br>
            <a:endParaRPr lang="sv-SE">
              <a:latin typeface="City" panose="00000400000000000000" pitchFamily="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2532888"/>
            <a:ext cx="9250180" cy="43251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r>
              <a:rPr lang="sv-SE" b="1"/>
              <a:t>Tisdagar</a:t>
            </a:r>
          </a:p>
          <a:p>
            <a:endParaRPr lang="sv-SE"/>
          </a:p>
          <a:p>
            <a:r>
              <a:rPr lang="sv-SE"/>
              <a:t>20 min MV träning/teknikträning</a:t>
            </a:r>
          </a:p>
          <a:p>
            <a:r>
              <a:rPr lang="sv-SE"/>
              <a:t>Stationsträning</a:t>
            </a:r>
          </a:p>
          <a:p>
            <a:r>
              <a:rPr lang="sv-SE"/>
              <a:t>Spel </a:t>
            </a:r>
          </a:p>
          <a:p>
            <a:pPr marL="0" indent="0">
              <a:buNone/>
            </a:pPr>
            <a:r>
              <a:rPr lang="sv-SE"/>
              <a:t> 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2532889"/>
            <a:ext cx="5181600" cy="36440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r>
              <a:rPr lang="sv-SE" b="1"/>
              <a:t>Torsdagar</a:t>
            </a:r>
          </a:p>
          <a:p>
            <a:endParaRPr lang="sv-SE"/>
          </a:p>
          <a:p>
            <a:r>
              <a:rPr lang="sv-SE"/>
              <a:t>10 min MV träning/teknikträning</a:t>
            </a:r>
          </a:p>
          <a:p>
            <a:r>
              <a:rPr lang="sv-SE"/>
              <a:t>Stationsträning</a:t>
            </a:r>
          </a:p>
          <a:p>
            <a:r>
              <a:rPr lang="sv-SE"/>
              <a:t>Spel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27AAC9-EC17-4BB1-8DD5-6BE93709E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8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City" panose="00000400000000000000" pitchFamily="2" charset="0"/>
              </a:rPr>
              <a:t>Skridskoåkning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/>
              <a:t>Huvudmoment</a:t>
            </a:r>
          </a:p>
          <a:p>
            <a:pPr marL="0" indent="0">
              <a:buNone/>
            </a:pPr>
            <a:endParaRPr lang="sv-SE"/>
          </a:p>
          <a:p>
            <a:r>
              <a:rPr lang="sv-SE"/>
              <a:t>Teknik (förmåga, perfektion).</a:t>
            </a:r>
          </a:p>
          <a:p>
            <a:r>
              <a:rPr lang="sv-SE"/>
              <a:t>Kontroll  (balans, situation, hastighet).</a:t>
            </a:r>
          </a:p>
          <a:p>
            <a:r>
              <a:rPr lang="sv-SE"/>
              <a:t>Utan puck.</a:t>
            </a:r>
          </a:p>
          <a:p>
            <a:r>
              <a:rPr lang="sv-SE"/>
              <a:t>Med puck.</a:t>
            </a:r>
          </a:p>
          <a:p>
            <a:r>
              <a:rPr lang="sv-SE"/>
              <a:t>Strategi (förståelse).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/>
              <a:t>Träna 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- Innerskär, ytterskär, vändningar, övergångar, höftöppningar, koordination, rak, bakåt, översteg, tempoväxlingar</a:t>
            </a:r>
          </a:p>
          <a:p>
            <a:pPr marL="0" indent="0">
              <a:buNone/>
            </a:pP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A7398EF-77BD-406E-88E0-3097C1A3C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7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6272"/>
            <a:ext cx="10515600" cy="1325563"/>
          </a:xfrm>
        </p:spPr>
        <p:txBody>
          <a:bodyPr/>
          <a:lstStyle/>
          <a:p>
            <a:r>
              <a:rPr lang="sv-SE">
                <a:latin typeface="City" panose="00000400000000000000" pitchFamily="2" charset="0"/>
              </a:rPr>
              <a:t>Passning/mottagning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/>
              <a:t>Huvudmoment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Teknik</a:t>
            </a:r>
          </a:p>
          <a:p>
            <a:pPr marL="0" indent="0">
              <a:buNone/>
            </a:pPr>
            <a:r>
              <a:rPr lang="sv-SE"/>
              <a:t>Förståelse</a:t>
            </a:r>
          </a:p>
          <a:p>
            <a:pPr marL="0" indent="0">
              <a:buNone/>
            </a:pPr>
            <a:r>
              <a:rPr lang="sv-SE"/>
              <a:t>Strategi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Träna på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Snabba, hårda, backhand, forehand, sarg, skridsko, flipp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E8453D5-73A6-411F-8F2B-F1546F9E2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0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City" panose="00000400000000000000" pitchFamily="2" charset="0"/>
              </a:rPr>
              <a:t>Målskytte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Huvudmoment</a:t>
            </a:r>
          </a:p>
          <a:p>
            <a:endParaRPr lang="sv-SE" dirty="0"/>
          </a:p>
          <a:p>
            <a:r>
              <a:rPr lang="sv-SE" dirty="0"/>
              <a:t>Skotteknik</a:t>
            </a:r>
          </a:p>
          <a:p>
            <a:r>
              <a:rPr lang="sv-SE" dirty="0"/>
              <a:t>Fokus</a:t>
            </a:r>
          </a:p>
          <a:p>
            <a:r>
              <a:rPr lang="sv-SE" dirty="0"/>
              <a:t>Strategi (förståelse)</a:t>
            </a:r>
          </a:p>
          <a:p>
            <a:r>
              <a:rPr lang="sv-SE" dirty="0"/>
              <a:t>Spela klart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/>
              <a:t>Träna på</a:t>
            </a:r>
          </a:p>
          <a:p>
            <a:pPr marL="0" indent="0">
              <a:buNone/>
            </a:pPr>
            <a:endParaRPr lang="sv-SE"/>
          </a:p>
          <a:p>
            <a:r>
              <a:rPr lang="sv-SE"/>
              <a:t>puckens placering, kroppens placering, kraftöverföringar, sikta, skymma, retur, returytor, stanna på mål, styrningar, spela färdigt situationen</a:t>
            </a:r>
          </a:p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861E57-2F30-4474-988E-A4C5CDF42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4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City" panose="00000400000000000000" pitchFamily="2" charset="0"/>
              </a:rPr>
              <a:t>Närkamper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/>
              <a:t>Huvudmoment</a:t>
            </a:r>
          </a:p>
          <a:p>
            <a:pPr marL="0" indent="0">
              <a:buNone/>
            </a:pPr>
            <a:endParaRPr lang="sv-SE" sz="2400"/>
          </a:p>
          <a:p>
            <a:r>
              <a:rPr lang="sv-SE" sz="2400"/>
              <a:t>Teknik </a:t>
            </a:r>
          </a:p>
          <a:p>
            <a:r>
              <a:rPr lang="sv-SE" sz="2400"/>
              <a:t>Tävling</a:t>
            </a:r>
          </a:p>
          <a:p>
            <a:r>
              <a:rPr lang="sv-SE" sz="2400"/>
              <a:t>Kamp</a:t>
            </a:r>
          </a:p>
          <a:p>
            <a:r>
              <a:rPr lang="sv-SE" sz="2400"/>
              <a:t>Strategi (förståelse)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/>
              <a:t>Träna på</a:t>
            </a:r>
          </a:p>
          <a:p>
            <a:endParaRPr lang="sv-SE" sz="1400" dirty="0"/>
          </a:p>
          <a:p>
            <a:r>
              <a:rPr lang="sv-SE" sz="1400" dirty="0"/>
              <a:t>Täcka puck (överlämningar, närkamper, balans, använda sinnen- känna motståndare, se, höra, ta hjälp av annas kraft )</a:t>
            </a:r>
          </a:p>
          <a:p>
            <a:r>
              <a:rPr lang="sv-SE" sz="1400" dirty="0"/>
              <a:t>Skydda puck (offensivt ta bort motståndarens klubba)</a:t>
            </a:r>
          </a:p>
          <a:p>
            <a:r>
              <a:rPr lang="sv-SE" sz="1400" dirty="0"/>
              <a:t>Gömma puck (fejk)</a:t>
            </a:r>
          </a:p>
          <a:p>
            <a:r>
              <a:rPr lang="sv-SE" sz="1400" dirty="0"/>
              <a:t>Stark med puck (söka fria ytor)</a:t>
            </a:r>
          </a:p>
          <a:p>
            <a:r>
              <a:rPr lang="sv-SE" sz="1400" dirty="0"/>
              <a:t>Poke-check, stjäla puck</a:t>
            </a:r>
          </a:p>
          <a:p>
            <a:r>
              <a:rPr lang="sv-SE" sz="1400" dirty="0"/>
              <a:t>Stick-stick</a:t>
            </a:r>
          </a:p>
          <a:p>
            <a:r>
              <a:rPr lang="sv-SE" sz="1400" dirty="0"/>
              <a:t>Stick-puck</a:t>
            </a:r>
          </a:p>
          <a:p>
            <a:r>
              <a:rPr lang="sv-SE" sz="1400" dirty="0"/>
              <a:t>Tackla motståndare </a:t>
            </a:r>
          </a:p>
          <a:p>
            <a:r>
              <a:rPr lang="sv-SE" sz="1400" dirty="0"/>
              <a:t>Skydda sig mot tacklingar</a:t>
            </a:r>
          </a:p>
          <a:p>
            <a:r>
              <a:rPr lang="sv-SE" sz="1400" dirty="0"/>
              <a:t>Sargteknik utan puck (strategier för att få loss puckar, förbereda sig för passn. mottagn.)</a:t>
            </a:r>
          </a:p>
          <a:p>
            <a:r>
              <a:rPr lang="sv-SE" sz="1400" dirty="0"/>
              <a:t>Sargteknik med puck (mottagning, skapa tid, strategi)</a:t>
            </a:r>
          </a:p>
          <a:p>
            <a:endParaRPr lang="sv-SE" sz="1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59FD06F-4136-4C81-B8DB-3A977E8B9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6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City" panose="00000400000000000000" pitchFamily="2" charset="0"/>
              </a:rPr>
              <a:t>Klubbteknik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0442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Huvudmoment</a:t>
            </a:r>
          </a:p>
          <a:p>
            <a:pPr marL="0" indent="0">
              <a:buNone/>
            </a:pPr>
            <a:endParaRPr lang="sv-SE"/>
          </a:p>
          <a:p>
            <a:r>
              <a:rPr lang="sv-SE"/>
              <a:t>Strategi</a:t>
            </a:r>
          </a:p>
          <a:p>
            <a:r>
              <a:rPr lang="sv-SE"/>
              <a:t>Färdighet</a:t>
            </a:r>
          </a:p>
          <a:p>
            <a:r>
              <a:rPr lang="sv-SE"/>
              <a:t>Trygghet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Träna på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Puckföring, finter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69FCE06-4598-4364-8640-6141BA991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20" y="0"/>
            <a:ext cx="1352296" cy="175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0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450</Words>
  <Application>Microsoft Office PowerPoint</Application>
  <PresentationFormat>Bredbild</PresentationFormat>
  <Paragraphs>122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City</vt:lpstr>
      <vt:lpstr>Office-tema</vt:lpstr>
      <vt:lpstr>Hockey i skolan F.09 ht 2022</vt:lpstr>
      <vt:lpstr>  Mål </vt:lpstr>
      <vt:lpstr>Fokusområden </vt:lpstr>
      <vt:lpstr> Upplägg  Koncentration, tävling, noggrannhet &amp; tålamod   </vt:lpstr>
      <vt:lpstr>Skridskoåkning</vt:lpstr>
      <vt:lpstr>Passning/mottagning</vt:lpstr>
      <vt:lpstr>Målskytte</vt:lpstr>
      <vt:lpstr>Närkamper</vt:lpstr>
      <vt:lpstr>Klubbteknik</vt:lpstr>
      <vt:lpstr>Schema</vt:lpstr>
      <vt:lpstr>Viktigt!</vt:lpstr>
      <vt:lpstr>Kontaktpersoner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Hockey i skolan</dc:title>
  <dc:creator>Fredrik Kariander</dc:creator>
  <cp:lastModifiedBy>Jonas Grenholm</cp:lastModifiedBy>
  <cp:revision>1</cp:revision>
  <cp:lastPrinted>2016-11-29T15:07:45Z</cp:lastPrinted>
  <dcterms:created xsi:type="dcterms:W3CDTF">2016-09-14T09:33:57Z</dcterms:created>
  <dcterms:modified xsi:type="dcterms:W3CDTF">2022-02-10T17:49:03Z</dcterms:modified>
</cp:coreProperties>
</file>