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61" r:id="rId4"/>
    <p:sldId id="291" r:id="rId5"/>
    <p:sldId id="292" r:id="rId6"/>
    <p:sldId id="293" r:id="rId7"/>
    <p:sldId id="294" r:id="rId8"/>
    <p:sldId id="295" r:id="rId9"/>
    <p:sldId id="284" r:id="rId10"/>
    <p:sldId id="285" r:id="rId11"/>
  </p:sldIdLst>
  <p:sldSz cx="9144000" cy="6858000" type="screen4x3"/>
  <p:notesSz cx="6797675" cy="9926638"/>
  <p:embeddedFontLst>
    <p:embeddedFont>
      <p:font typeface="Alfa Slab One" panose="020B0604020202020204" charset="0"/>
      <p:regular r:id="rId13"/>
    </p:embeddedFont>
    <p:embeddedFont>
      <p:font typeface="Impact" panose="020B0806030902050204" pitchFamily="34" charset="0"/>
      <p:regular r:id="rId14"/>
    </p:embeddedFont>
    <p:embeddedFont>
      <p:font typeface="Proxima Nova" panose="020B0604020202020204" charset="0"/>
      <p:regular r:id="rId15"/>
      <p:bold r:id="rId16"/>
      <p:italic r:id="rId17"/>
      <p:bold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4FCD500-9A6C-4E2F-8FCC-B1E0BFA20BD5}" v="8" dt="2022-04-12T08:13:26.9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712" autoAdjust="0"/>
  </p:normalViewPr>
  <p:slideViewPr>
    <p:cSldViewPr snapToGrid="0">
      <p:cViewPr varScale="1">
        <p:scale>
          <a:sx n="81" d="100"/>
          <a:sy n="81" d="100"/>
        </p:scale>
        <p:origin x="1498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fan Heinås" userId="f48a0e23-7de4-40ce-ac6c-0f2e9e64b0f7" providerId="ADAL" clId="{D4FCD500-9A6C-4E2F-8FCC-B1E0BFA20BD5}"/>
    <pc:docChg chg="custSel addSld delSld modSld">
      <pc:chgData name="Stefan Heinås" userId="f48a0e23-7de4-40ce-ac6c-0f2e9e64b0f7" providerId="ADAL" clId="{D4FCD500-9A6C-4E2F-8FCC-B1E0BFA20BD5}" dt="2022-04-22T10:46:27.216" v="1172" actId="5793"/>
      <pc:docMkLst>
        <pc:docMk/>
      </pc:docMkLst>
      <pc:sldChg chg="modSp mod">
        <pc:chgData name="Stefan Heinås" userId="f48a0e23-7de4-40ce-ac6c-0f2e9e64b0f7" providerId="ADAL" clId="{D4FCD500-9A6C-4E2F-8FCC-B1E0BFA20BD5}" dt="2022-04-12T07:32:54.777" v="67" actId="20577"/>
        <pc:sldMkLst>
          <pc:docMk/>
          <pc:sldMk cId="0" sldId="256"/>
        </pc:sldMkLst>
        <pc:spChg chg="mod">
          <ac:chgData name="Stefan Heinås" userId="f48a0e23-7de4-40ce-ac6c-0f2e9e64b0f7" providerId="ADAL" clId="{D4FCD500-9A6C-4E2F-8FCC-B1E0BFA20BD5}" dt="2022-04-12T07:32:54.777" v="67" actId="20577"/>
          <ac:spMkLst>
            <pc:docMk/>
            <pc:sldMk cId="0" sldId="256"/>
            <ac:spMk id="62" creationId="{00000000-0000-0000-0000-000000000000}"/>
          </ac:spMkLst>
        </pc:spChg>
        <pc:spChg chg="mod">
          <ac:chgData name="Stefan Heinås" userId="f48a0e23-7de4-40ce-ac6c-0f2e9e64b0f7" providerId="ADAL" clId="{D4FCD500-9A6C-4E2F-8FCC-B1E0BFA20BD5}" dt="2022-04-12T07:32:25.362" v="25" actId="6549"/>
          <ac:spMkLst>
            <pc:docMk/>
            <pc:sldMk cId="0" sldId="256"/>
            <ac:spMk id="64" creationId="{00000000-0000-0000-0000-000000000000}"/>
          </ac:spMkLst>
        </pc:spChg>
      </pc:sldChg>
      <pc:sldChg chg="addSp delSp modSp mod">
        <pc:chgData name="Stefan Heinås" userId="f48a0e23-7de4-40ce-ac6c-0f2e9e64b0f7" providerId="ADAL" clId="{D4FCD500-9A6C-4E2F-8FCC-B1E0BFA20BD5}" dt="2022-04-14T10:51:31.544" v="1117" actId="20577"/>
        <pc:sldMkLst>
          <pc:docMk/>
          <pc:sldMk cId="0" sldId="257"/>
        </pc:sldMkLst>
        <pc:spChg chg="mod">
          <ac:chgData name="Stefan Heinås" userId="f48a0e23-7de4-40ce-ac6c-0f2e9e64b0f7" providerId="ADAL" clId="{D4FCD500-9A6C-4E2F-8FCC-B1E0BFA20BD5}" dt="2022-04-14T10:51:31.544" v="1117" actId="20577"/>
          <ac:spMkLst>
            <pc:docMk/>
            <pc:sldMk cId="0" sldId="257"/>
            <ac:spMk id="71" creationId="{00000000-0000-0000-0000-000000000000}"/>
          </ac:spMkLst>
        </pc:spChg>
        <pc:picChg chg="add mod modCrop">
          <ac:chgData name="Stefan Heinås" userId="f48a0e23-7de4-40ce-ac6c-0f2e9e64b0f7" providerId="ADAL" clId="{D4FCD500-9A6C-4E2F-8FCC-B1E0BFA20BD5}" dt="2022-04-12T07:35:42.703" v="214" actId="1076"/>
          <ac:picMkLst>
            <pc:docMk/>
            <pc:sldMk cId="0" sldId="257"/>
            <ac:picMk id="3" creationId="{688DE2CE-A695-4872-8B9B-ADA283A0FA17}"/>
          </ac:picMkLst>
        </pc:picChg>
        <pc:picChg chg="del">
          <ac:chgData name="Stefan Heinås" userId="f48a0e23-7de4-40ce-ac6c-0f2e9e64b0f7" providerId="ADAL" clId="{D4FCD500-9A6C-4E2F-8FCC-B1E0BFA20BD5}" dt="2022-04-12T07:35:24.730" v="209" actId="478"/>
          <ac:picMkLst>
            <pc:docMk/>
            <pc:sldMk cId="0" sldId="257"/>
            <ac:picMk id="69" creationId="{00000000-0000-0000-0000-000000000000}"/>
          </ac:picMkLst>
        </pc:picChg>
      </pc:sldChg>
      <pc:sldChg chg="del">
        <pc:chgData name="Stefan Heinås" userId="f48a0e23-7de4-40ce-ac6c-0f2e9e64b0f7" providerId="ADAL" clId="{D4FCD500-9A6C-4E2F-8FCC-B1E0BFA20BD5}" dt="2022-04-12T07:38:00.955" v="262" actId="47"/>
        <pc:sldMkLst>
          <pc:docMk/>
          <pc:sldMk cId="0" sldId="258"/>
        </pc:sldMkLst>
      </pc:sldChg>
      <pc:sldChg chg="del">
        <pc:chgData name="Stefan Heinås" userId="f48a0e23-7de4-40ce-ac6c-0f2e9e64b0f7" providerId="ADAL" clId="{D4FCD500-9A6C-4E2F-8FCC-B1E0BFA20BD5}" dt="2022-04-12T07:37:52.165" v="261" actId="47"/>
        <pc:sldMkLst>
          <pc:docMk/>
          <pc:sldMk cId="0" sldId="259"/>
        </pc:sldMkLst>
      </pc:sldChg>
      <pc:sldChg chg="del">
        <pc:chgData name="Stefan Heinås" userId="f48a0e23-7de4-40ce-ac6c-0f2e9e64b0f7" providerId="ADAL" clId="{D4FCD500-9A6C-4E2F-8FCC-B1E0BFA20BD5}" dt="2022-04-12T07:38:03.559" v="263" actId="47"/>
        <pc:sldMkLst>
          <pc:docMk/>
          <pc:sldMk cId="0" sldId="260"/>
        </pc:sldMkLst>
      </pc:sldChg>
      <pc:sldChg chg="modSp mod">
        <pc:chgData name="Stefan Heinås" userId="f48a0e23-7de4-40ce-ac6c-0f2e9e64b0f7" providerId="ADAL" clId="{D4FCD500-9A6C-4E2F-8FCC-B1E0BFA20BD5}" dt="2022-04-12T07:53:29.475" v="366" actId="20577"/>
        <pc:sldMkLst>
          <pc:docMk/>
          <pc:sldMk cId="0" sldId="261"/>
        </pc:sldMkLst>
        <pc:spChg chg="mod">
          <ac:chgData name="Stefan Heinås" userId="f48a0e23-7de4-40ce-ac6c-0f2e9e64b0f7" providerId="ADAL" clId="{D4FCD500-9A6C-4E2F-8FCC-B1E0BFA20BD5}" dt="2022-04-12T07:50:41.629" v="288" actId="20577"/>
          <ac:spMkLst>
            <pc:docMk/>
            <pc:sldMk cId="0" sldId="261"/>
            <ac:spMk id="102" creationId="{00000000-0000-0000-0000-000000000000}"/>
          </ac:spMkLst>
        </pc:spChg>
        <pc:spChg chg="mod">
          <ac:chgData name="Stefan Heinås" userId="f48a0e23-7de4-40ce-ac6c-0f2e9e64b0f7" providerId="ADAL" clId="{D4FCD500-9A6C-4E2F-8FCC-B1E0BFA20BD5}" dt="2022-04-12T07:53:29.475" v="366" actId="20577"/>
          <ac:spMkLst>
            <pc:docMk/>
            <pc:sldMk cId="0" sldId="261"/>
            <ac:spMk id="104" creationId="{00000000-0000-0000-0000-000000000000}"/>
          </ac:spMkLst>
        </pc:spChg>
        <pc:spChg chg="mod">
          <ac:chgData name="Stefan Heinås" userId="f48a0e23-7de4-40ce-ac6c-0f2e9e64b0f7" providerId="ADAL" clId="{D4FCD500-9A6C-4E2F-8FCC-B1E0BFA20BD5}" dt="2022-04-12T07:50:59.745" v="309" actId="20577"/>
          <ac:spMkLst>
            <pc:docMk/>
            <pc:sldMk cId="0" sldId="261"/>
            <ac:spMk id="105" creationId="{00000000-0000-0000-0000-000000000000}"/>
          </ac:spMkLst>
        </pc:spChg>
      </pc:sldChg>
      <pc:sldChg chg="del">
        <pc:chgData name="Stefan Heinås" userId="f48a0e23-7de4-40ce-ac6c-0f2e9e64b0f7" providerId="ADAL" clId="{D4FCD500-9A6C-4E2F-8FCC-B1E0BFA20BD5}" dt="2022-04-12T08:12:07.056" v="936" actId="47"/>
        <pc:sldMkLst>
          <pc:docMk/>
          <pc:sldMk cId="0" sldId="262"/>
        </pc:sldMkLst>
      </pc:sldChg>
      <pc:sldChg chg="del">
        <pc:chgData name="Stefan Heinås" userId="f48a0e23-7de4-40ce-ac6c-0f2e9e64b0f7" providerId="ADAL" clId="{D4FCD500-9A6C-4E2F-8FCC-B1E0BFA20BD5}" dt="2022-04-12T08:12:09.698" v="937" actId="47"/>
        <pc:sldMkLst>
          <pc:docMk/>
          <pc:sldMk cId="0" sldId="263"/>
        </pc:sldMkLst>
      </pc:sldChg>
      <pc:sldChg chg="del">
        <pc:chgData name="Stefan Heinås" userId="f48a0e23-7de4-40ce-ac6c-0f2e9e64b0f7" providerId="ADAL" clId="{D4FCD500-9A6C-4E2F-8FCC-B1E0BFA20BD5}" dt="2022-04-12T08:12:23.085" v="943" actId="47"/>
        <pc:sldMkLst>
          <pc:docMk/>
          <pc:sldMk cId="0" sldId="264"/>
        </pc:sldMkLst>
      </pc:sldChg>
      <pc:sldChg chg="del">
        <pc:chgData name="Stefan Heinås" userId="f48a0e23-7de4-40ce-ac6c-0f2e9e64b0f7" providerId="ADAL" clId="{D4FCD500-9A6C-4E2F-8FCC-B1E0BFA20BD5}" dt="2022-04-12T08:12:11.463" v="938" actId="47"/>
        <pc:sldMkLst>
          <pc:docMk/>
          <pc:sldMk cId="0" sldId="265"/>
        </pc:sldMkLst>
      </pc:sldChg>
      <pc:sldChg chg="del">
        <pc:chgData name="Stefan Heinås" userId="f48a0e23-7de4-40ce-ac6c-0f2e9e64b0f7" providerId="ADAL" clId="{D4FCD500-9A6C-4E2F-8FCC-B1E0BFA20BD5}" dt="2022-04-12T08:12:18.574" v="942" actId="47"/>
        <pc:sldMkLst>
          <pc:docMk/>
          <pc:sldMk cId="0" sldId="266"/>
        </pc:sldMkLst>
      </pc:sldChg>
      <pc:sldChg chg="del">
        <pc:chgData name="Stefan Heinås" userId="f48a0e23-7de4-40ce-ac6c-0f2e9e64b0f7" providerId="ADAL" clId="{D4FCD500-9A6C-4E2F-8FCC-B1E0BFA20BD5}" dt="2022-04-12T08:12:17.706" v="941" actId="47"/>
        <pc:sldMkLst>
          <pc:docMk/>
          <pc:sldMk cId="0" sldId="267"/>
        </pc:sldMkLst>
      </pc:sldChg>
      <pc:sldChg chg="del">
        <pc:chgData name="Stefan Heinås" userId="f48a0e23-7de4-40ce-ac6c-0f2e9e64b0f7" providerId="ADAL" clId="{D4FCD500-9A6C-4E2F-8FCC-B1E0BFA20BD5}" dt="2022-04-12T08:12:16.429" v="940" actId="47"/>
        <pc:sldMkLst>
          <pc:docMk/>
          <pc:sldMk cId="0" sldId="268"/>
        </pc:sldMkLst>
      </pc:sldChg>
      <pc:sldChg chg="del">
        <pc:chgData name="Stefan Heinås" userId="f48a0e23-7de4-40ce-ac6c-0f2e9e64b0f7" providerId="ADAL" clId="{D4FCD500-9A6C-4E2F-8FCC-B1E0BFA20BD5}" dt="2022-04-12T08:12:15.597" v="939" actId="47"/>
        <pc:sldMkLst>
          <pc:docMk/>
          <pc:sldMk cId="0" sldId="269"/>
        </pc:sldMkLst>
      </pc:sldChg>
      <pc:sldChg chg="del">
        <pc:chgData name="Stefan Heinås" userId="f48a0e23-7de4-40ce-ac6c-0f2e9e64b0f7" providerId="ADAL" clId="{D4FCD500-9A6C-4E2F-8FCC-B1E0BFA20BD5}" dt="2022-04-12T07:32:10.628" v="0" actId="47"/>
        <pc:sldMkLst>
          <pc:docMk/>
          <pc:sldMk cId="0" sldId="270"/>
        </pc:sldMkLst>
      </pc:sldChg>
      <pc:sldChg chg="del">
        <pc:chgData name="Stefan Heinås" userId="f48a0e23-7de4-40ce-ac6c-0f2e9e64b0f7" providerId="ADAL" clId="{D4FCD500-9A6C-4E2F-8FCC-B1E0BFA20BD5}" dt="2022-04-12T07:32:10.628" v="0" actId="47"/>
        <pc:sldMkLst>
          <pc:docMk/>
          <pc:sldMk cId="0" sldId="271"/>
        </pc:sldMkLst>
      </pc:sldChg>
      <pc:sldChg chg="del">
        <pc:chgData name="Stefan Heinås" userId="f48a0e23-7de4-40ce-ac6c-0f2e9e64b0f7" providerId="ADAL" clId="{D4FCD500-9A6C-4E2F-8FCC-B1E0BFA20BD5}" dt="2022-04-12T07:32:10.628" v="0" actId="47"/>
        <pc:sldMkLst>
          <pc:docMk/>
          <pc:sldMk cId="0" sldId="272"/>
        </pc:sldMkLst>
      </pc:sldChg>
      <pc:sldChg chg="del">
        <pc:chgData name="Stefan Heinås" userId="f48a0e23-7de4-40ce-ac6c-0f2e9e64b0f7" providerId="ADAL" clId="{D4FCD500-9A6C-4E2F-8FCC-B1E0BFA20BD5}" dt="2022-04-12T07:32:10.628" v="0" actId="47"/>
        <pc:sldMkLst>
          <pc:docMk/>
          <pc:sldMk cId="0" sldId="273"/>
        </pc:sldMkLst>
      </pc:sldChg>
      <pc:sldChg chg="del">
        <pc:chgData name="Stefan Heinås" userId="f48a0e23-7de4-40ce-ac6c-0f2e9e64b0f7" providerId="ADAL" clId="{D4FCD500-9A6C-4E2F-8FCC-B1E0BFA20BD5}" dt="2022-04-12T07:32:10.628" v="0" actId="47"/>
        <pc:sldMkLst>
          <pc:docMk/>
          <pc:sldMk cId="0" sldId="274"/>
        </pc:sldMkLst>
      </pc:sldChg>
      <pc:sldChg chg="del">
        <pc:chgData name="Stefan Heinås" userId="f48a0e23-7de4-40ce-ac6c-0f2e9e64b0f7" providerId="ADAL" clId="{D4FCD500-9A6C-4E2F-8FCC-B1E0BFA20BD5}" dt="2022-04-12T07:32:10.628" v="0" actId="47"/>
        <pc:sldMkLst>
          <pc:docMk/>
          <pc:sldMk cId="0" sldId="275"/>
        </pc:sldMkLst>
      </pc:sldChg>
      <pc:sldChg chg="del">
        <pc:chgData name="Stefan Heinås" userId="f48a0e23-7de4-40ce-ac6c-0f2e9e64b0f7" providerId="ADAL" clId="{D4FCD500-9A6C-4E2F-8FCC-B1E0BFA20BD5}" dt="2022-04-12T07:32:10.628" v="0" actId="47"/>
        <pc:sldMkLst>
          <pc:docMk/>
          <pc:sldMk cId="0" sldId="276"/>
        </pc:sldMkLst>
      </pc:sldChg>
      <pc:sldChg chg="del">
        <pc:chgData name="Stefan Heinås" userId="f48a0e23-7de4-40ce-ac6c-0f2e9e64b0f7" providerId="ADAL" clId="{D4FCD500-9A6C-4E2F-8FCC-B1E0BFA20BD5}" dt="2022-04-12T07:32:10.628" v="0" actId="47"/>
        <pc:sldMkLst>
          <pc:docMk/>
          <pc:sldMk cId="0" sldId="277"/>
        </pc:sldMkLst>
      </pc:sldChg>
      <pc:sldChg chg="del">
        <pc:chgData name="Stefan Heinås" userId="f48a0e23-7de4-40ce-ac6c-0f2e9e64b0f7" providerId="ADAL" clId="{D4FCD500-9A6C-4E2F-8FCC-B1E0BFA20BD5}" dt="2022-04-12T07:32:10.628" v="0" actId="47"/>
        <pc:sldMkLst>
          <pc:docMk/>
          <pc:sldMk cId="0" sldId="278"/>
        </pc:sldMkLst>
      </pc:sldChg>
      <pc:sldChg chg="del">
        <pc:chgData name="Stefan Heinås" userId="f48a0e23-7de4-40ce-ac6c-0f2e9e64b0f7" providerId="ADAL" clId="{D4FCD500-9A6C-4E2F-8FCC-B1E0BFA20BD5}" dt="2022-04-12T07:32:10.628" v="0" actId="47"/>
        <pc:sldMkLst>
          <pc:docMk/>
          <pc:sldMk cId="0" sldId="279"/>
        </pc:sldMkLst>
      </pc:sldChg>
      <pc:sldChg chg="del">
        <pc:chgData name="Stefan Heinås" userId="f48a0e23-7de4-40ce-ac6c-0f2e9e64b0f7" providerId="ADAL" clId="{D4FCD500-9A6C-4E2F-8FCC-B1E0BFA20BD5}" dt="2022-04-12T07:32:10.628" v="0" actId="47"/>
        <pc:sldMkLst>
          <pc:docMk/>
          <pc:sldMk cId="0" sldId="280"/>
        </pc:sldMkLst>
      </pc:sldChg>
      <pc:sldChg chg="del">
        <pc:chgData name="Stefan Heinås" userId="f48a0e23-7de4-40ce-ac6c-0f2e9e64b0f7" providerId="ADAL" clId="{D4FCD500-9A6C-4E2F-8FCC-B1E0BFA20BD5}" dt="2022-04-12T07:32:10.628" v="0" actId="47"/>
        <pc:sldMkLst>
          <pc:docMk/>
          <pc:sldMk cId="0" sldId="281"/>
        </pc:sldMkLst>
      </pc:sldChg>
      <pc:sldChg chg="del">
        <pc:chgData name="Stefan Heinås" userId="f48a0e23-7de4-40ce-ac6c-0f2e9e64b0f7" providerId="ADAL" clId="{D4FCD500-9A6C-4E2F-8FCC-B1E0BFA20BD5}" dt="2022-04-12T07:32:10.628" v="0" actId="47"/>
        <pc:sldMkLst>
          <pc:docMk/>
          <pc:sldMk cId="0" sldId="282"/>
        </pc:sldMkLst>
      </pc:sldChg>
      <pc:sldChg chg="del">
        <pc:chgData name="Stefan Heinås" userId="f48a0e23-7de4-40ce-ac6c-0f2e9e64b0f7" providerId="ADAL" clId="{D4FCD500-9A6C-4E2F-8FCC-B1E0BFA20BD5}" dt="2022-04-12T07:32:10.628" v="0" actId="47"/>
        <pc:sldMkLst>
          <pc:docMk/>
          <pc:sldMk cId="0" sldId="283"/>
        </pc:sldMkLst>
      </pc:sldChg>
      <pc:sldChg chg="modSp mod">
        <pc:chgData name="Stefan Heinås" userId="f48a0e23-7de4-40ce-ac6c-0f2e9e64b0f7" providerId="ADAL" clId="{D4FCD500-9A6C-4E2F-8FCC-B1E0BFA20BD5}" dt="2022-04-12T08:15:39.433" v="1033" actId="1076"/>
        <pc:sldMkLst>
          <pc:docMk/>
          <pc:sldMk cId="0" sldId="284"/>
        </pc:sldMkLst>
        <pc:spChg chg="mod">
          <ac:chgData name="Stefan Heinås" userId="f48a0e23-7de4-40ce-ac6c-0f2e9e64b0f7" providerId="ADAL" clId="{D4FCD500-9A6C-4E2F-8FCC-B1E0BFA20BD5}" dt="2022-04-12T08:15:39.433" v="1033" actId="1076"/>
          <ac:spMkLst>
            <pc:docMk/>
            <pc:sldMk cId="0" sldId="284"/>
            <ac:spMk id="272" creationId="{00000000-0000-0000-0000-000000000000}"/>
          </ac:spMkLst>
        </pc:spChg>
      </pc:sldChg>
      <pc:sldChg chg="delSp mod">
        <pc:chgData name="Stefan Heinås" userId="f48a0e23-7de4-40ce-ac6c-0f2e9e64b0f7" providerId="ADAL" clId="{D4FCD500-9A6C-4E2F-8FCC-B1E0BFA20BD5}" dt="2022-04-12T08:12:40.363" v="949" actId="478"/>
        <pc:sldMkLst>
          <pc:docMk/>
          <pc:sldMk cId="0" sldId="285"/>
        </pc:sldMkLst>
        <pc:spChg chg="del">
          <ac:chgData name="Stefan Heinås" userId="f48a0e23-7de4-40ce-ac6c-0f2e9e64b0f7" providerId="ADAL" clId="{D4FCD500-9A6C-4E2F-8FCC-B1E0BFA20BD5}" dt="2022-04-12T08:12:40.363" v="949" actId="478"/>
          <ac:spMkLst>
            <pc:docMk/>
            <pc:sldMk cId="0" sldId="285"/>
            <ac:spMk id="280" creationId="{00000000-0000-0000-0000-000000000000}"/>
          </ac:spMkLst>
        </pc:spChg>
      </pc:sldChg>
      <pc:sldChg chg="del">
        <pc:chgData name="Stefan Heinås" userId="f48a0e23-7de4-40ce-ac6c-0f2e9e64b0f7" providerId="ADAL" clId="{D4FCD500-9A6C-4E2F-8FCC-B1E0BFA20BD5}" dt="2022-04-12T08:12:26.936" v="944" actId="47"/>
        <pc:sldMkLst>
          <pc:docMk/>
          <pc:sldMk cId="0" sldId="286"/>
        </pc:sldMkLst>
      </pc:sldChg>
      <pc:sldChg chg="del">
        <pc:chgData name="Stefan Heinås" userId="f48a0e23-7de4-40ce-ac6c-0f2e9e64b0f7" providerId="ADAL" clId="{D4FCD500-9A6C-4E2F-8FCC-B1E0BFA20BD5}" dt="2022-04-12T08:12:33.817" v="948" actId="47"/>
        <pc:sldMkLst>
          <pc:docMk/>
          <pc:sldMk cId="0" sldId="287"/>
        </pc:sldMkLst>
      </pc:sldChg>
      <pc:sldChg chg="del">
        <pc:chgData name="Stefan Heinås" userId="f48a0e23-7de4-40ce-ac6c-0f2e9e64b0f7" providerId="ADAL" clId="{D4FCD500-9A6C-4E2F-8FCC-B1E0BFA20BD5}" dt="2022-04-12T08:12:29.550" v="945" actId="47"/>
        <pc:sldMkLst>
          <pc:docMk/>
          <pc:sldMk cId="0" sldId="288"/>
        </pc:sldMkLst>
      </pc:sldChg>
      <pc:sldChg chg="del">
        <pc:chgData name="Stefan Heinås" userId="f48a0e23-7de4-40ce-ac6c-0f2e9e64b0f7" providerId="ADAL" clId="{D4FCD500-9A6C-4E2F-8FCC-B1E0BFA20BD5}" dt="2022-04-12T08:12:32.445" v="947" actId="47"/>
        <pc:sldMkLst>
          <pc:docMk/>
          <pc:sldMk cId="0" sldId="289"/>
        </pc:sldMkLst>
      </pc:sldChg>
      <pc:sldChg chg="del">
        <pc:chgData name="Stefan Heinås" userId="f48a0e23-7de4-40ce-ac6c-0f2e9e64b0f7" providerId="ADAL" clId="{D4FCD500-9A6C-4E2F-8FCC-B1E0BFA20BD5}" dt="2022-04-12T08:12:31.295" v="946" actId="47"/>
        <pc:sldMkLst>
          <pc:docMk/>
          <pc:sldMk cId="0" sldId="290"/>
        </pc:sldMkLst>
      </pc:sldChg>
      <pc:sldChg chg="addSp modSp add mod">
        <pc:chgData name="Stefan Heinås" userId="f48a0e23-7de4-40ce-ac6c-0f2e9e64b0f7" providerId="ADAL" clId="{D4FCD500-9A6C-4E2F-8FCC-B1E0BFA20BD5}" dt="2022-04-14T10:51:13.892" v="1101" actId="20577"/>
        <pc:sldMkLst>
          <pc:docMk/>
          <pc:sldMk cId="2195288143" sldId="291"/>
        </pc:sldMkLst>
        <pc:spChg chg="add mod">
          <ac:chgData name="Stefan Heinås" userId="f48a0e23-7de4-40ce-ac6c-0f2e9e64b0f7" providerId="ADAL" clId="{D4FCD500-9A6C-4E2F-8FCC-B1E0BFA20BD5}" dt="2022-04-12T07:56:12.776" v="430" actId="20577"/>
          <ac:spMkLst>
            <pc:docMk/>
            <pc:sldMk cId="2195288143" sldId="291"/>
            <ac:spMk id="6" creationId="{EA5BE9DD-03B9-4934-96D1-B6625EAAB90B}"/>
          </ac:spMkLst>
        </pc:spChg>
        <pc:spChg chg="add mod">
          <ac:chgData name="Stefan Heinås" userId="f48a0e23-7de4-40ce-ac6c-0f2e9e64b0f7" providerId="ADAL" clId="{D4FCD500-9A6C-4E2F-8FCC-B1E0BFA20BD5}" dt="2022-04-12T07:58:30.461" v="608" actId="1076"/>
          <ac:spMkLst>
            <pc:docMk/>
            <pc:sldMk cId="2195288143" sldId="291"/>
            <ac:spMk id="7" creationId="{167B0B9B-968C-4AC1-8F56-3DCDA376335C}"/>
          </ac:spMkLst>
        </pc:spChg>
        <pc:spChg chg="mod">
          <ac:chgData name="Stefan Heinås" userId="f48a0e23-7de4-40ce-ac6c-0f2e9e64b0f7" providerId="ADAL" clId="{D4FCD500-9A6C-4E2F-8FCC-B1E0BFA20BD5}" dt="2022-04-14T10:51:13.892" v="1101" actId="20577"/>
          <ac:spMkLst>
            <pc:docMk/>
            <pc:sldMk cId="2195288143" sldId="291"/>
            <ac:spMk id="104" creationId="{00000000-0000-0000-0000-000000000000}"/>
          </ac:spMkLst>
        </pc:spChg>
        <pc:spChg chg="mod">
          <ac:chgData name="Stefan Heinås" userId="f48a0e23-7de4-40ce-ac6c-0f2e9e64b0f7" providerId="ADAL" clId="{D4FCD500-9A6C-4E2F-8FCC-B1E0BFA20BD5}" dt="2022-04-12T07:54:36.674" v="390" actId="20577"/>
          <ac:spMkLst>
            <pc:docMk/>
            <pc:sldMk cId="2195288143" sldId="291"/>
            <ac:spMk id="105" creationId="{00000000-0000-0000-0000-000000000000}"/>
          </ac:spMkLst>
        </pc:spChg>
      </pc:sldChg>
      <pc:sldChg chg="addSp delSp modSp add mod">
        <pc:chgData name="Stefan Heinås" userId="f48a0e23-7de4-40ce-ac6c-0f2e9e64b0f7" providerId="ADAL" clId="{D4FCD500-9A6C-4E2F-8FCC-B1E0BFA20BD5}" dt="2022-04-12T08:04:02.352" v="641" actId="1076"/>
        <pc:sldMkLst>
          <pc:docMk/>
          <pc:sldMk cId="2513471406" sldId="292"/>
        </pc:sldMkLst>
        <pc:spChg chg="del">
          <ac:chgData name="Stefan Heinås" userId="f48a0e23-7de4-40ce-ac6c-0f2e9e64b0f7" providerId="ADAL" clId="{D4FCD500-9A6C-4E2F-8FCC-B1E0BFA20BD5}" dt="2022-04-12T07:59:06.771" v="611" actId="478"/>
          <ac:spMkLst>
            <pc:docMk/>
            <pc:sldMk cId="2513471406" sldId="292"/>
            <ac:spMk id="6" creationId="{EA5BE9DD-03B9-4934-96D1-B6625EAAB90B}"/>
          </ac:spMkLst>
        </pc:spChg>
        <pc:spChg chg="del">
          <ac:chgData name="Stefan Heinås" userId="f48a0e23-7de4-40ce-ac6c-0f2e9e64b0f7" providerId="ADAL" clId="{D4FCD500-9A6C-4E2F-8FCC-B1E0BFA20BD5}" dt="2022-04-12T07:59:04.964" v="610" actId="478"/>
          <ac:spMkLst>
            <pc:docMk/>
            <pc:sldMk cId="2513471406" sldId="292"/>
            <ac:spMk id="7" creationId="{167B0B9B-968C-4AC1-8F56-3DCDA376335C}"/>
          </ac:spMkLst>
        </pc:spChg>
        <pc:spChg chg="mod">
          <ac:chgData name="Stefan Heinås" userId="f48a0e23-7de4-40ce-ac6c-0f2e9e64b0f7" providerId="ADAL" clId="{D4FCD500-9A6C-4E2F-8FCC-B1E0BFA20BD5}" dt="2022-04-12T07:59:15.289" v="638" actId="20577"/>
          <ac:spMkLst>
            <pc:docMk/>
            <pc:sldMk cId="2513471406" sldId="292"/>
            <ac:spMk id="105" creationId="{00000000-0000-0000-0000-000000000000}"/>
          </ac:spMkLst>
        </pc:spChg>
        <pc:picChg chg="add mod">
          <ac:chgData name="Stefan Heinås" userId="f48a0e23-7de4-40ce-ac6c-0f2e9e64b0f7" providerId="ADAL" clId="{D4FCD500-9A6C-4E2F-8FCC-B1E0BFA20BD5}" dt="2022-04-12T08:04:02.352" v="641" actId="1076"/>
          <ac:picMkLst>
            <pc:docMk/>
            <pc:sldMk cId="2513471406" sldId="292"/>
            <ac:picMk id="3" creationId="{CD0AE781-23F8-420A-A602-2E1935A6488A}"/>
          </ac:picMkLst>
        </pc:picChg>
      </pc:sldChg>
      <pc:sldChg chg="delSp modSp add mod">
        <pc:chgData name="Stefan Heinås" userId="f48a0e23-7de4-40ce-ac6c-0f2e9e64b0f7" providerId="ADAL" clId="{D4FCD500-9A6C-4E2F-8FCC-B1E0BFA20BD5}" dt="2022-04-22T10:46:27.216" v="1172" actId="5793"/>
        <pc:sldMkLst>
          <pc:docMk/>
          <pc:sldMk cId="4039850199" sldId="293"/>
        </pc:sldMkLst>
        <pc:spChg chg="mod">
          <ac:chgData name="Stefan Heinås" userId="f48a0e23-7de4-40ce-ac6c-0f2e9e64b0f7" providerId="ADAL" clId="{D4FCD500-9A6C-4E2F-8FCC-B1E0BFA20BD5}" dt="2022-04-22T10:46:27.216" v="1172" actId="5793"/>
          <ac:spMkLst>
            <pc:docMk/>
            <pc:sldMk cId="4039850199" sldId="293"/>
            <ac:spMk id="104" creationId="{00000000-0000-0000-0000-000000000000}"/>
          </ac:spMkLst>
        </pc:spChg>
        <pc:spChg chg="mod">
          <ac:chgData name="Stefan Heinås" userId="f48a0e23-7de4-40ce-ac6c-0f2e9e64b0f7" providerId="ADAL" clId="{D4FCD500-9A6C-4E2F-8FCC-B1E0BFA20BD5}" dt="2022-04-12T08:07:18.145" v="754" actId="20577"/>
          <ac:spMkLst>
            <pc:docMk/>
            <pc:sldMk cId="4039850199" sldId="293"/>
            <ac:spMk id="105" creationId="{00000000-0000-0000-0000-000000000000}"/>
          </ac:spMkLst>
        </pc:spChg>
        <pc:picChg chg="del">
          <ac:chgData name="Stefan Heinås" userId="f48a0e23-7de4-40ce-ac6c-0f2e9e64b0f7" providerId="ADAL" clId="{D4FCD500-9A6C-4E2F-8FCC-B1E0BFA20BD5}" dt="2022-04-12T08:04:35.634" v="643" actId="478"/>
          <ac:picMkLst>
            <pc:docMk/>
            <pc:sldMk cId="4039850199" sldId="293"/>
            <ac:picMk id="3" creationId="{CD0AE781-23F8-420A-A602-2E1935A6488A}"/>
          </ac:picMkLst>
        </pc:picChg>
      </pc:sldChg>
      <pc:sldChg chg="modSp add mod">
        <pc:chgData name="Stefan Heinås" userId="f48a0e23-7de4-40ce-ac6c-0f2e9e64b0f7" providerId="ADAL" clId="{D4FCD500-9A6C-4E2F-8FCC-B1E0BFA20BD5}" dt="2022-04-22T05:53:46.448" v="1167" actId="20577"/>
        <pc:sldMkLst>
          <pc:docMk/>
          <pc:sldMk cId="1267209091" sldId="294"/>
        </pc:sldMkLst>
        <pc:spChg chg="mod">
          <ac:chgData name="Stefan Heinås" userId="f48a0e23-7de4-40ce-ac6c-0f2e9e64b0f7" providerId="ADAL" clId="{D4FCD500-9A6C-4E2F-8FCC-B1E0BFA20BD5}" dt="2022-04-22T05:53:46.448" v="1167" actId="20577"/>
          <ac:spMkLst>
            <pc:docMk/>
            <pc:sldMk cId="1267209091" sldId="294"/>
            <ac:spMk id="104" creationId="{00000000-0000-0000-0000-000000000000}"/>
          </ac:spMkLst>
        </pc:spChg>
        <pc:spChg chg="mod">
          <ac:chgData name="Stefan Heinås" userId="f48a0e23-7de4-40ce-ac6c-0f2e9e64b0f7" providerId="ADAL" clId="{D4FCD500-9A6C-4E2F-8FCC-B1E0BFA20BD5}" dt="2022-04-12T08:07:39.993" v="787" actId="20577"/>
          <ac:spMkLst>
            <pc:docMk/>
            <pc:sldMk cId="1267209091" sldId="294"/>
            <ac:spMk id="105" creationId="{00000000-0000-0000-0000-000000000000}"/>
          </ac:spMkLst>
        </pc:spChg>
      </pc:sldChg>
      <pc:sldChg chg="addSp delSp modSp add mod">
        <pc:chgData name="Stefan Heinås" userId="f48a0e23-7de4-40ce-ac6c-0f2e9e64b0f7" providerId="ADAL" clId="{D4FCD500-9A6C-4E2F-8FCC-B1E0BFA20BD5}" dt="2022-04-12T08:13:46.649" v="1026" actId="20577"/>
        <pc:sldMkLst>
          <pc:docMk/>
          <pc:sldMk cId="2541233571" sldId="295"/>
        </pc:sldMkLst>
        <pc:spChg chg="add del mod">
          <ac:chgData name="Stefan Heinås" userId="f48a0e23-7de4-40ce-ac6c-0f2e9e64b0f7" providerId="ADAL" clId="{D4FCD500-9A6C-4E2F-8FCC-B1E0BFA20BD5}" dt="2022-04-12T08:13:25.946" v="991" actId="478"/>
          <ac:spMkLst>
            <pc:docMk/>
            <pc:sldMk cId="2541233571" sldId="295"/>
            <ac:spMk id="3" creationId="{FD8D9C05-D84F-4F52-A64A-FEA3E12BE2BF}"/>
          </ac:spMkLst>
        </pc:spChg>
        <pc:spChg chg="add del mod">
          <ac:chgData name="Stefan Heinås" userId="f48a0e23-7de4-40ce-ac6c-0f2e9e64b0f7" providerId="ADAL" clId="{D4FCD500-9A6C-4E2F-8FCC-B1E0BFA20BD5}" dt="2022-04-12T08:13:31.608" v="993" actId="478"/>
          <ac:spMkLst>
            <pc:docMk/>
            <pc:sldMk cId="2541233571" sldId="295"/>
            <ac:spMk id="5" creationId="{99D2F8B6-0677-46F8-90CB-BA54681D5764}"/>
          </ac:spMkLst>
        </pc:spChg>
        <pc:spChg chg="add mod">
          <ac:chgData name="Stefan Heinås" userId="f48a0e23-7de4-40ce-ac6c-0f2e9e64b0f7" providerId="ADAL" clId="{D4FCD500-9A6C-4E2F-8FCC-B1E0BFA20BD5}" dt="2022-04-12T08:13:46.649" v="1026" actId="20577"/>
          <ac:spMkLst>
            <pc:docMk/>
            <pc:sldMk cId="2541233571" sldId="295"/>
            <ac:spMk id="10" creationId="{69FCFE42-F52C-45C5-A853-A4FFBA9CED7E}"/>
          </ac:spMkLst>
        </pc:spChg>
        <pc:spChg chg="del">
          <ac:chgData name="Stefan Heinås" userId="f48a0e23-7de4-40ce-ac6c-0f2e9e64b0f7" providerId="ADAL" clId="{D4FCD500-9A6C-4E2F-8FCC-B1E0BFA20BD5}" dt="2022-04-12T08:13:08.820" v="959" actId="478"/>
          <ac:spMkLst>
            <pc:docMk/>
            <pc:sldMk cId="2541233571" sldId="295"/>
            <ac:spMk id="104" creationId="{00000000-0000-0000-0000-000000000000}"/>
          </ac:spMkLst>
        </pc:spChg>
        <pc:spChg chg="mod">
          <ac:chgData name="Stefan Heinås" userId="f48a0e23-7de4-40ce-ac6c-0f2e9e64b0f7" providerId="ADAL" clId="{D4FCD500-9A6C-4E2F-8FCC-B1E0BFA20BD5}" dt="2022-04-12T08:13:04.198" v="958" actId="20577"/>
          <ac:spMkLst>
            <pc:docMk/>
            <pc:sldMk cId="2541233571" sldId="295"/>
            <ac:spMk id="10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33150" y="744475"/>
            <a:ext cx="4531999" cy="37224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" name="Google Shape;60;p4:notes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00" cy="446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51:notes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00" cy="446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7:notes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00" cy="446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9a243a332c_3_5:notes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00" cy="446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sv-SE"/>
              <a:t>Fystränare - Kolla med Stefan Heinås Noahs pappa. (Linda Haraldsson + A-K Sitter)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sv-SE"/>
              <a:t>Fler som kan slipa. Dubbel kolla med Lasse och Yoo-Rii. Tomas Gustavsson?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sv-SE"/>
              <a:t>Hur fördela arbetsuppgifterna? kolla med Magnus C om hantering. Bara kiosk eller bara speakerbås?</a:t>
            </a:r>
            <a:endParaRPr/>
          </a:p>
        </p:txBody>
      </p:sp>
      <p:sp>
        <p:nvSpPr>
          <p:cNvPr id="100" name="Google Shape;100;g9a243a332c_3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9a243a332c_3_5:notes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00" cy="446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sv-SE"/>
              <a:t>Fystränare - Kolla med Stefan Heinås Noahs pappa. (Linda Haraldsson + A-K Sitter)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sv-SE"/>
              <a:t>Fler som kan slipa. Dubbel kolla med Lasse och Yoo-Rii. Tomas Gustavsson?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sv-SE"/>
              <a:t>Hur fördela arbetsuppgifterna? kolla med Magnus C om hantering. Bara kiosk eller bara speakerbås?</a:t>
            </a:r>
            <a:endParaRPr/>
          </a:p>
        </p:txBody>
      </p:sp>
      <p:sp>
        <p:nvSpPr>
          <p:cNvPr id="100" name="Google Shape;100;g9a243a332c_3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9024411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9a243a332c_3_5:notes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00" cy="446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sv-SE"/>
              <a:t>Fystränare - Kolla med Stefan Heinås Noahs pappa. (Linda Haraldsson + A-K Sitter)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sv-SE"/>
              <a:t>Fler som kan slipa. Dubbel kolla med Lasse och Yoo-Rii. Tomas Gustavsson?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sv-SE"/>
              <a:t>Hur fördela arbetsuppgifterna? kolla med Magnus C om hantering. Bara kiosk eller bara speakerbås?</a:t>
            </a:r>
            <a:endParaRPr/>
          </a:p>
        </p:txBody>
      </p:sp>
      <p:sp>
        <p:nvSpPr>
          <p:cNvPr id="100" name="Google Shape;100;g9a243a332c_3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2454748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9a243a332c_3_5:notes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00" cy="446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sv-SE"/>
              <a:t>Fystränare - Kolla med Stefan Heinås Noahs pappa. (Linda Haraldsson + A-K Sitter)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sv-SE"/>
              <a:t>Fler som kan slipa. Dubbel kolla med Lasse och Yoo-Rii. Tomas Gustavsson?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sv-SE"/>
              <a:t>Hur fördela arbetsuppgifterna? kolla med Magnus C om hantering. Bara kiosk eller bara speakerbås?</a:t>
            </a:r>
            <a:endParaRPr/>
          </a:p>
        </p:txBody>
      </p:sp>
      <p:sp>
        <p:nvSpPr>
          <p:cNvPr id="100" name="Google Shape;100;g9a243a332c_3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3813142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9a243a332c_3_5:notes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00" cy="446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sv-SE"/>
              <a:t>Fystränare - Kolla med Stefan Heinås Noahs pappa. (Linda Haraldsson + A-K Sitter)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sv-SE"/>
              <a:t>Fler som kan slipa. Dubbel kolla med Lasse och Yoo-Rii. Tomas Gustavsson?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sv-SE"/>
              <a:t>Hur fördela arbetsuppgifterna? kolla med Magnus C om hantering. Bara kiosk eller bara speakerbås?</a:t>
            </a:r>
            <a:endParaRPr/>
          </a:p>
        </p:txBody>
      </p:sp>
      <p:sp>
        <p:nvSpPr>
          <p:cNvPr id="100" name="Google Shape;100;g9a243a332c_3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1197949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9a243a332c_3_5:notes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00" cy="446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sv-SE"/>
              <a:t>Fystränare - Kolla med Stefan Heinås Noahs pappa. (Linda Haraldsson + A-K Sitter)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sv-SE"/>
              <a:t>Fler som kan slipa. Dubbel kolla med Lasse och Yoo-Rii. Tomas Gustavsson?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sv-SE"/>
              <a:t>Hur fördela arbetsuppgifterna? kolla med Magnus C om hantering. Bara kiosk eller bara speakerbås?</a:t>
            </a:r>
            <a:endParaRPr/>
          </a:p>
        </p:txBody>
      </p:sp>
      <p:sp>
        <p:nvSpPr>
          <p:cNvPr id="100" name="Google Shape;100;g9a243a332c_3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2491901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g9a243a2fa3_0_2:notes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00" cy="446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0" name="Google Shape;270;g9a243a2fa3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4278300" y="3668216"/>
            <a:ext cx="587400" cy="0"/>
          </a:xfrm>
          <a:prstGeom prst="straightConnector1">
            <a:avLst/>
          </a:prstGeom>
          <a:noFill/>
          <a:ln w="762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11700" y="794633"/>
            <a:ext cx="8520599" cy="261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lfa Slab One"/>
              <a:buNone/>
              <a:defRPr sz="5400" b="0" i="0" u="none" strike="noStrike" cap="none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  <a:lvl2pPr lvl="1" indent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lfa Slab One"/>
              <a:buNone/>
              <a:defRPr sz="54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2pPr>
            <a:lvl3pPr lvl="2" indent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lfa Slab One"/>
              <a:buNone/>
              <a:defRPr sz="54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3pPr>
            <a:lvl4pPr lvl="3" indent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lfa Slab One"/>
              <a:buNone/>
              <a:defRPr sz="54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4pPr>
            <a:lvl5pPr lvl="4" indent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lfa Slab One"/>
              <a:buNone/>
              <a:defRPr sz="54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5pPr>
            <a:lvl6pPr lvl="5" indent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lfa Slab One"/>
              <a:buNone/>
              <a:defRPr sz="54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6pPr>
            <a:lvl7pPr lvl="6" indent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lfa Slab One"/>
              <a:buNone/>
              <a:defRPr sz="54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7pPr>
            <a:lvl8pPr lvl="7" indent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lfa Slab One"/>
              <a:buNone/>
              <a:defRPr sz="54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8pPr>
            <a:lvl9pPr lvl="8" indent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lfa Slab One"/>
              <a:buNone/>
              <a:defRPr sz="54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11700" y="4221097"/>
            <a:ext cx="8520599" cy="9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None/>
              <a:defRPr sz="24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None/>
              <a:defRPr sz="24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None/>
              <a:defRPr sz="24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None/>
              <a:defRPr sz="24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None/>
              <a:defRPr sz="24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None/>
              <a:defRPr sz="24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27432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None/>
              <a:defRPr sz="24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32004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None/>
              <a:defRPr sz="24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36576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None/>
              <a:defRPr sz="24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>
            <a:spLocks noGrp="1"/>
          </p:cNvSpPr>
          <p:nvPr>
            <p:ph type="body" idx="1"/>
          </p:nvPr>
        </p:nvSpPr>
        <p:spPr>
          <a:xfrm>
            <a:off x="319500" y="5644966"/>
            <a:ext cx="5998800" cy="7982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lfa Slab One"/>
              <a:buNone/>
              <a:defRPr sz="1800" b="0" i="0" u="none" strike="noStrike" cap="none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  <a:lvl2pPr marL="914400" marR="0" lvl="1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None/>
              <a:defRPr sz="14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marR="0" lvl="2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None/>
              <a:defRPr sz="14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marR="0" lvl="3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None/>
              <a:defRPr sz="14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marR="0" lvl="4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None/>
              <a:defRPr sz="14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marR="0" lvl="5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None/>
              <a:defRPr sz="14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marR="0" lvl="6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None/>
              <a:defRPr sz="14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marR="0" lvl="7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None/>
              <a:defRPr sz="14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marR="0" lvl="8" indent="-2286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Proxima Nova"/>
              <a:buNone/>
              <a:defRPr sz="14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>
            <a:spLocks noGrp="1"/>
          </p:cNvSpPr>
          <p:nvPr>
            <p:ph type="title"/>
          </p:nvPr>
        </p:nvSpPr>
        <p:spPr>
          <a:xfrm>
            <a:off x="311700" y="1557233"/>
            <a:ext cx="8520599" cy="2639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lfa Slab One"/>
              <a:buNone/>
              <a:defRPr sz="11000" b="0" i="0" u="none" strike="noStrike" cap="none">
                <a:solidFill>
                  <a:schemeClr val="dk1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  <a:lvl2pPr lvl="1" indent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lfa Slab One"/>
              <a:buNone/>
              <a:defRPr sz="11000">
                <a:solidFill>
                  <a:schemeClr val="dk1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2pPr>
            <a:lvl3pPr lvl="2" indent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lfa Slab One"/>
              <a:buNone/>
              <a:defRPr sz="11000">
                <a:solidFill>
                  <a:schemeClr val="dk1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3pPr>
            <a:lvl4pPr lvl="3" indent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lfa Slab One"/>
              <a:buNone/>
              <a:defRPr sz="11000">
                <a:solidFill>
                  <a:schemeClr val="dk1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4pPr>
            <a:lvl5pPr lvl="4" indent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lfa Slab One"/>
              <a:buNone/>
              <a:defRPr sz="11000">
                <a:solidFill>
                  <a:schemeClr val="dk1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5pPr>
            <a:lvl6pPr lvl="5" indent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lfa Slab One"/>
              <a:buNone/>
              <a:defRPr sz="11000">
                <a:solidFill>
                  <a:schemeClr val="dk1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6pPr>
            <a:lvl7pPr lvl="6" indent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lfa Slab One"/>
              <a:buNone/>
              <a:defRPr sz="11000">
                <a:solidFill>
                  <a:schemeClr val="dk1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7pPr>
            <a:lvl8pPr lvl="7" indent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lfa Slab One"/>
              <a:buNone/>
              <a:defRPr sz="11000">
                <a:solidFill>
                  <a:schemeClr val="dk1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8pPr>
            <a:lvl9pPr lvl="8" indent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lfa Slab One"/>
              <a:buNone/>
              <a:defRPr sz="11000">
                <a:solidFill>
                  <a:schemeClr val="dk1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9pPr>
          </a:lstStyle>
          <a:p>
            <a:endParaRPr/>
          </a:p>
        </p:txBody>
      </p:sp>
      <p:sp>
        <p:nvSpPr>
          <p:cNvPr id="54" name="Google Shape;54;p12"/>
          <p:cNvSpPr txBox="1">
            <a:spLocks noGrp="1"/>
          </p:cNvSpPr>
          <p:nvPr>
            <p:ph type="body" idx="1"/>
          </p:nvPr>
        </p:nvSpPr>
        <p:spPr>
          <a:xfrm>
            <a:off x="311700" y="4299000"/>
            <a:ext cx="8520599" cy="14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None/>
              <a:defRPr sz="18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marR="0" lvl="1" indent="-2286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None/>
              <a:defRPr sz="14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marR="0" lvl="2" indent="-2286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None/>
              <a:defRPr sz="14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marR="0" lvl="3" indent="-2286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None/>
              <a:defRPr sz="14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marR="0" lvl="4" indent="-2286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None/>
              <a:defRPr sz="14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marR="0" lvl="5" indent="-2286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None/>
              <a:defRPr sz="14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marR="0" lvl="6" indent="-2286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None/>
              <a:defRPr sz="14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marR="0" lvl="7" indent="-2286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None/>
              <a:defRPr sz="14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marR="0" lvl="8" indent="-228600" algn="ctr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Proxima Nova"/>
              <a:buNone/>
              <a:defRPr sz="14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55" name="Google Shape;55;p12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3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762000" y="4572000"/>
            <a:ext cx="6781800" cy="16001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Impact"/>
              <a:buNone/>
              <a:defRPr sz="5400" b="0" i="0" u="none" strike="noStrike" cap="non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lfa Slab One"/>
              <a:buNone/>
              <a:defRPr sz="1800" b="0" i="0" u="none" strike="noStrike" cap="none">
                <a:solidFill>
                  <a:schemeClr val="dk2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lfa Slab One"/>
              <a:buNone/>
              <a:defRPr sz="1800" b="0" i="0" u="none" strike="noStrike" cap="none">
                <a:solidFill>
                  <a:schemeClr val="dk2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lfa Slab One"/>
              <a:buNone/>
              <a:defRPr sz="1800" b="0" i="0" u="none" strike="noStrike" cap="none">
                <a:solidFill>
                  <a:schemeClr val="dk2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lfa Slab One"/>
              <a:buNone/>
              <a:defRPr sz="1800" b="0" i="0" u="none" strike="noStrike" cap="none">
                <a:solidFill>
                  <a:schemeClr val="dk2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lfa Slab One"/>
              <a:buNone/>
              <a:defRPr sz="1800" b="0" i="0" u="none" strike="noStrike" cap="none">
                <a:solidFill>
                  <a:schemeClr val="dk2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lfa Slab One"/>
              <a:buNone/>
              <a:defRPr sz="1800" b="0" i="0" u="none" strike="noStrike" cap="none">
                <a:solidFill>
                  <a:schemeClr val="dk2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lfa Slab One"/>
              <a:buNone/>
              <a:defRPr sz="1800" b="0" i="0" u="none" strike="noStrike" cap="none">
                <a:solidFill>
                  <a:schemeClr val="dk2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lfa Slab One"/>
              <a:buNone/>
              <a:defRPr sz="1800" b="0" i="0" u="none" strike="noStrike" cap="none">
                <a:solidFill>
                  <a:schemeClr val="dk2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marR="0" lvl="0" indent="-381000" algn="l" rtl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683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55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429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429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302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302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302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302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dt" idx="10"/>
          </p:nvPr>
        </p:nvSpPr>
        <p:spPr>
          <a:xfrm>
            <a:off x="6248400" y="6208776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45899"/>
              </a:buClr>
              <a:buSzPts val="1400"/>
              <a:buFont typeface="Times New Roman"/>
              <a:buNone/>
              <a:defRPr sz="1200" b="1" i="0" u="none" strike="noStrike" cap="none">
                <a:solidFill>
                  <a:srgbClr val="2458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ftr" idx="11"/>
          </p:nvPr>
        </p:nvSpPr>
        <p:spPr>
          <a:xfrm>
            <a:off x="761999" y="6208776"/>
            <a:ext cx="4873800" cy="365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45899"/>
              </a:buClr>
              <a:buSzPts val="1400"/>
              <a:buFont typeface="Times New Roman"/>
              <a:buNone/>
              <a:defRPr sz="1200" b="1" i="0" u="none" strike="noStrike" cap="none">
                <a:solidFill>
                  <a:srgbClr val="2458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7620000" y="5687567"/>
            <a:ext cx="762000" cy="365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Font typeface="Impact"/>
              <a:buNone/>
              <a:defRPr sz="2400" b="0" i="0" u="none" strike="noStrike" cap="non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Font typeface="Impact"/>
              <a:buNone/>
              <a:defRPr sz="2400" b="0" i="0" u="none" strike="noStrike" cap="non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Font typeface="Impact"/>
              <a:buNone/>
              <a:defRPr sz="2400" b="0" i="0" u="none" strike="noStrike" cap="non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Font typeface="Impact"/>
              <a:buNone/>
              <a:defRPr sz="2400" b="0" i="0" u="none" strike="noStrike" cap="non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Font typeface="Impact"/>
              <a:buNone/>
              <a:defRPr sz="2400" b="0" i="0" u="none" strike="noStrike" cap="non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Font typeface="Impact"/>
              <a:buNone/>
              <a:defRPr sz="2400" b="0" i="0" u="none" strike="noStrike" cap="non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Font typeface="Impact"/>
              <a:buNone/>
              <a:defRPr sz="2400" b="0" i="0" u="none" strike="noStrike" cap="non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Font typeface="Impact"/>
              <a:buNone/>
              <a:defRPr sz="2400" b="0" i="0" u="none" strike="noStrike" cap="non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Font typeface="Impact"/>
              <a:buNone/>
              <a:defRPr sz="2400" b="0" i="0" u="none" strike="noStrike" cap="none">
                <a:solidFill>
                  <a:srgbClr val="262626"/>
                </a:solidFill>
                <a:latin typeface="Impact"/>
                <a:ea typeface="Impact"/>
                <a:cs typeface="Impact"/>
                <a:sym typeface="Impac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311700" y="3307400"/>
            <a:ext cx="8114399" cy="326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lfa Slab One"/>
              <a:buNone/>
              <a:defRPr sz="6800" b="0" i="0" u="none" strike="noStrike" cap="none">
                <a:solidFill>
                  <a:schemeClr val="lt1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lfa Slab One"/>
              <a:buNone/>
              <a:defRPr sz="6800">
                <a:solidFill>
                  <a:schemeClr val="lt1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2pPr>
            <a:lvl3pPr lvl="2" indent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lfa Slab One"/>
              <a:buNone/>
              <a:defRPr sz="6800">
                <a:solidFill>
                  <a:schemeClr val="lt1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3pPr>
            <a:lvl4pPr lvl="3" indent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lfa Slab One"/>
              <a:buNone/>
              <a:defRPr sz="6800">
                <a:solidFill>
                  <a:schemeClr val="lt1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4pPr>
            <a:lvl5pPr lvl="4" indent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lfa Slab One"/>
              <a:buNone/>
              <a:defRPr sz="6800">
                <a:solidFill>
                  <a:schemeClr val="lt1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5pPr>
            <a:lvl6pPr lvl="5" indent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lfa Slab One"/>
              <a:buNone/>
              <a:defRPr sz="6800">
                <a:solidFill>
                  <a:schemeClr val="lt1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6pPr>
            <a:lvl7pPr lvl="6" indent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lfa Slab One"/>
              <a:buNone/>
              <a:defRPr sz="6800">
                <a:solidFill>
                  <a:schemeClr val="lt1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7pPr>
            <a:lvl8pPr lvl="7" indent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lfa Slab One"/>
              <a:buNone/>
              <a:defRPr sz="6800">
                <a:solidFill>
                  <a:schemeClr val="lt1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8pPr>
            <a:lvl9pPr lvl="8" indent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lfa Slab One"/>
              <a:buNone/>
              <a:defRPr sz="6800">
                <a:solidFill>
                  <a:schemeClr val="lt1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599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lfa Slab One"/>
              <a:buNone/>
              <a:defRPr sz="3000" b="0" i="0" u="none" strike="noStrike" cap="none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2pPr>
            <a:lvl3pPr lvl="2" indent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3pPr>
            <a:lvl4pPr lvl="3" indent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4pPr>
            <a:lvl5pPr lvl="4" indent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5pPr>
            <a:lvl6pPr lvl="5" indent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6pPr>
            <a:lvl7pPr lvl="6" indent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7pPr>
            <a:lvl8pPr lvl="7" indent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8pPr>
            <a:lvl9pPr lvl="8" indent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599" cy="45551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None/>
              <a:defRPr sz="18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marR="0" lvl="1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None/>
              <a:defRPr sz="14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marR="0" lvl="2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None/>
              <a:defRPr sz="14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marR="0" lvl="3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None/>
              <a:defRPr sz="14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marR="0" lvl="4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None/>
              <a:defRPr sz="14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marR="0" lvl="5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None/>
              <a:defRPr sz="14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marR="0" lvl="6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None/>
              <a:defRPr sz="14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marR="0" lvl="7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None/>
              <a:defRPr sz="14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marR="0" lvl="8" indent="-2286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Proxima Nova"/>
              <a:buNone/>
              <a:defRPr sz="14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599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lfa Slab One"/>
              <a:buNone/>
              <a:defRPr sz="3000" b="0" i="0" u="none" strike="noStrike" cap="none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2pPr>
            <a:lvl3pPr lvl="2" indent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3pPr>
            <a:lvl4pPr lvl="3" indent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4pPr>
            <a:lvl5pPr lvl="4" indent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5pPr>
            <a:lvl6pPr lvl="5" indent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6pPr>
            <a:lvl7pPr lvl="6" indent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7pPr>
            <a:lvl8pPr lvl="7" indent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8pPr>
            <a:lvl9pPr lvl="8" indent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899" cy="45551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None/>
              <a:defRPr sz="14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marR="0" lvl="1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None/>
              <a:defRPr sz="12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marR="0" lvl="2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None/>
              <a:defRPr sz="12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marR="0" lvl="3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None/>
              <a:defRPr sz="12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marR="0" lvl="4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None/>
              <a:defRPr sz="12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marR="0" lvl="5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None/>
              <a:defRPr sz="12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marR="0" lvl="6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None/>
              <a:defRPr sz="12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marR="0" lvl="7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None/>
              <a:defRPr sz="12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marR="0" lvl="8" indent="-2286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Proxima Nova"/>
              <a:buNone/>
              <a:defRPr sz="12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899" cy="45551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None/>
              <a:defRPr sz="14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marR="0" lvl="1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None/>
              <a:defRPr sz="12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marR="0" lvl="2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None/>
              <a:defRPr sz="12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marR="0" lvl="3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None/>
              <a:defRPr sz="12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marR="0" lvl="4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None/>
              <a:defRPr sz="12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marR="0" lvl="5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None/>
              <a:defRPr sz="12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marR="0" lvl="6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None/>
              <a:defRPr sz="12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marR="0" lvl="7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None/>
              <a:defRPr sz="12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marR="0" lvl="8" indent="-2286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Proxima Nova"/>
              <a:buNone/>
              <a:defRPr sz="12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599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lfa Slab One"/>
              <a:buNone/>
              <a:defRPr sz="3000" b="0" i="0" u="none" strike="noStrike" cap="none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2pPr>
            <a:lvl3pPr lvl="2" indent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3pPr>
            <a:lvl4pPr lvl="3" indent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4pPr>
            <a:lvl5pPr lvl="4" indent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5pPr>
            <a:lvl6pPr lvl="5" indent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6pPr>
            <a:lvl7pPr lvl="6" indent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7pPr>
            <a:lvl8pPr lvl="7" indent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8pPr>
            <a:lvl9pPr lvl="8" indent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title"/>
          </p:nvPr>
        </p:nvSpPr>
        <p:spPr>
          <a:xfrm>
            <a:off x="311700" y="842400"/>
            <a:ext cx="2807999" cy="100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lfa Slab One"/>
              <a:buNone/>
              <a:defRPr sz="2400" b="0" i="0" u="none" strike="noStrike" cap="none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lfa Slab One"/>
              <a:buNone/>
              <a:defRPr sz="24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2pPr>
            <a:lvl3pPr lvl="2" indent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lfa Slab One"/>
              <a:buNone/>
              <a:defRPr sz="24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3pPr>
            <a:lvl4pPr lvl="3" indent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lfa Slab One"/>
              <a:buNone/>
              <a:defRPr sz="24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4pPr>
            <a:lvl5pPr lvl="4" indent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lfa Slab One"/>
              <a:buNone/>
              <a:defRPr sz="24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5pPr>
            <a:lvl6pPr lvl="5" indent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lfa Slab One"/>
              <a:buNone/>
              <a:defRPr sz="24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6pPr>
            <a:lvl7pPr lvl="6" indent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lfa Slab One"/>
              <a:buNone/>
              <a:defRPr sz="24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7pPr>
            <a:lvl8pPr lvl="7" indent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lfa Slab One"/>
              <a:buNone/>
              <a:defRPr sz="24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8pPr>
            <a:lvl9pPr lvl="8" indent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lfa Slab One"/>
              <a:buNone/>
              <a:defRPr sz="24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body" idx="1"/>
          </p:nvPr>
        </p:nvSpPr>
        <p:spPr>
          <a:xfrm>
            <a:off x="311700" y="1987833"/>
            <a:ext cx="2807999" cy="410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None/>
              <a:defRPr sz="12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marR="0" lvl="1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None/>
              <a:defRPr sz="12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marR="0" lvl="2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None/>
              <a:defRPr sz="12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marR="0" lvl="3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None/>
              <a:defRPr sz="12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marR="0" lvl="4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None/>
              <a:defRPr sz="12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marR="0" lvl="5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None/>
              <a:defRPr sz="12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marR="0" lvl="6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None/>
              <a:defRPr sz="12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marR="0" lvl="7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None/>
              <a:defRPr sz="12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marR="0" lvl="8" indent="-2286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Proxima Nova"/>
              <a:buNone/>
              <a:defRPr sz="12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>
            <a:spLocks noGrp="1"/>
          </p:cNvSpPr>
          <p:nvPr>
            <p:ph type="title"/>
          </p:nvPr>
        </p:nvSpPr>
        <p:spPr>
          <a:xfrm>
            <a:off x="490250" y="701800"/>
            <a:ext cx="5683800" cy="54542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lfa Slab One"/>
              <a:buNone/>
              <a:defRPr sz="4800" b="0" i="0" u="none" strike="noStrike" cap="none">
                <a:solidFill>
                  <a:schemeClr val="lt1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lfa Slab One"/>
              <a:buNone/>
              <a:defRPr sz="4800">
                <a:solidFill>
                  <a:schemeClr val="lt1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2pPr>
            <a:lvl3pPr lvl="2" indent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lfa Slab One"/>
              <a:buNone/>
              <a:defRPr sz="4800">
                <a:solidFill>
                  <a:schemeClr val="lt1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3pPr>
            <a:lvl4pPr lvl="3" indent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lfa Slab One"/>
              <a:buNone/>
              <a:defRPr sz="4800">
                <a:solidFill>
                  <a:schemeClr val="lt1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4pPr>
            <a:lvl5pPr lvl="4" indent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lfa Slab One"/>
              <a:buNone/>
              <a:defRPr sz="4800">
                <a:solidFill>
                  <a:schemeClr val="lt1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5pPr>
            <a:lvl6pPr lvl="5" indent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lfa Slab One"/>
              <a:buNone/>
              <a:defRPr sz="4800">
                <a:solidFill>
                  <a:schemeClr val="lt1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6pPr>
            <a:lvl7pPr lvl="6" indent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lfa Slab One"/>
              <a:buNone/>
              <a:defRPr sz="4800">
                <a:solidFill>
                  <a:schemeClr val="lt1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7pPr>
            <a:lvl8pPr lvl="7" indent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lfa Slab One"/>
              <a:buNone/>
              <a:defRPr sz="4800">
                <a:solidFill>
                  <a:schemeClr val="lt1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8pPr>
            <a:lvl9pPr lvl="8" indent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lfa Slab One"/>
              <a:buNone/>
              <a:defRPr sz="4800">
                <a:solidFill>
                  <a:schemeClr val="lt1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0"/>
          <p:cNvSpPr/>
          <p:nvPr/>
        </p:nvSpPr>
        <p:spPr>
          <a:xfrm>
            <a:off x="4572000" y="133"/>
            <a:ext cx="4572000" cy="685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4" name="Google Shape;44;p10"/>
          <p:cNvCxnSpPr/>
          <p:nvPr/>
        </p:nvCxnSpPr>
        <p:spPr>
          <a:xfrm>
            <a:off x="5029675" y="59940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5" name="Google Shape;45;p10"/>
          <p:cNvSpPr txBox="1">
            <a:spLocks noGrp="1"/>
          </p:cNvSpPr>
          <p:nvPr>
            <p:ph type="title"/>
          </p:nvPr>
        </p:nvSpPr>
        <p:spPr>
          <a:xfrm>
            <a:off x="265500" y="1834132"/>
            <a:ext cx="4045199" cy="206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lfa Slab One"/>
              <a:buNone/>
              <a:defRPr sz="3800" b="0" i="0" u="none" strike="noStrike" cap="none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  <a:lvl2pPr lvl="1" indent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lfa Slab One"/>
              <a:buNone/>
              <a:defRPr sz="38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2pPr>
            <a:lvl3pPr lvl="2" indent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lfa Slab One"/>
              <a:buNone/>
              <a:defRPr sz="38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3pPr>
            <a:lvl4pPr lvl="3" indent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lfa Slab One"/>
              <a:buNone/>
              <a:defRPr sz="38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4pPr>
            <a:lvl5pPr lvl="4" indent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lfa Slab One"/>
              <a:buNone/>
              <a:defRPr sz="38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5pPr>
            <a:lvl6pPr lvl="5" indent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lfa Slab One"/>
              <a:buNone/>
              <a:defRPr sz="38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6pPr>
            <a:lvl7pPr lvl="6" indent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lfa Slab One"/>
              <a:buNone/>
              <a:defRPr sz="38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7pPr>
            <a:lvl8pPr lvl="7" indent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lfa Slab One"/>
              <a:buNone/>
              <a:defRPr sz="38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8pPr>
            <a:lvl9pPr lvl="8" indent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lfa Slab One"/>
              <a:buNone/>
              <a:defRPr sz="38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9pPr>
          </a:lstStyle>
          <a:p>
            <a:endParaRPr/>
          </a:p>
        </p:txBody>
      </p:sp>
      <p:sp>
        <p:nvSpPr>
          <p:cNvPr id="46" name="Google Shape;46;p10"/>
          <p:cNvSpPr txBox="1">
            <a:spLocks noGrp="1"/>
          </p:cNvSpPr>
          <p:nvPr>
            <p:ph type="subTitle" idx="1"/>
          </p:nvPr>
        </p:nvSpPr>
        <p:spPr>
          <a:xfrm>
            <a:off x="265500" y="3974833"/>
            <a:ext cx="4045199" cy="1793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None/>
              <a:defRPr sz="18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None/>
              <a:defRPr sz="18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None/>
              <a:defRPr sz="18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None/>
              <a:defRPr sz="18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None/>
              <a:defRPr sz="18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None/>
              <a:defRPr sz="18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27432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None/>
              <a:defRPr sz="18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32004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None/>
              <a:defRPr sz="18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36576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None/>
              <a:defRPr sz="18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body" idx="2"/>
          </p:nvPr>
        </p:nvSpPr>
        <p:spPr>
          <a:xfrm>
            <a:off x="4939500" y="965600"/>
            <a:ext cx="3837000" cy="492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None/>
              <a:defRPr sz="1800" b="0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marR="0" lvl="1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None/>
              <a:defRPr sz="1400" b="0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marR="0" lvl="2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None/>
              <a:defRPr sz="1400" b="0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marR="0" lvl="3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None/>
              <a:defRPr sz="1400" b="0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marR="0" lvl="4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None/>
              <a:defRPr sz="1400" b="0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marR="0" lvl="5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None/>
              <a:defRPr sz="1400" b="0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marR="0" lvl="6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None/>
              <a:defRPr sz="1400" b="0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marR="0" lvl="7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None/>
              <a:defRPr sz="1400" b="0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marR="0" lvl="8" indent="-2286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Font typeface="Proxima Nova"/>
              <a:buNone/>
              <a:defRPr sz="1400" b="0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63649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599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lfa Slab One"/>
              <a:buNone/>
              <a:defRPr sz="3000" b="0" i="0" u="none" strike="noStrike" cap="none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2pPr>
            <a:lvl3pPr lvl="2" indent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3pPr>
            <a:lvl4pPr lvl="3" indent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4pPr>
            <a:lvl5pPr lvl="4" indent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5pPr>
            <a:lvl6pPr lvl="5" indent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6pPr>
            <a:lvl7pPr lvl="6" indent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7pPr>
            <a:lvl8pPr lvl="7" indent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8pPr>
            <a:lvl9pPr lvl="8" indent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599" cy="45551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None/>
              <a:defRPr sz="18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marR="0" lvl="1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None/>
              <a:defRPr sz="14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marR="0" lvl="2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None/>
              <a:defRPr sz="14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marR="0" lvl="3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None/>
              <a:defRPr sz="14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marR="0" lvl="4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None/>
              <a:defRPr sz="14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marR="0" lvl="5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None/>
              <a:defRPr sz="14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marR="0" lvl="6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None/>
              <a:defRPr sz="14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marR="0" lvl="7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None/>
              <a:defRPr sz="14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marR="0" lvl="8" indent="-2286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Proxima Nova"/>
              <a:buNone/>
              <a:defRPr sz="14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Proxima Nova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Proxima Nova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Proxima Nova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Proxima Nova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Proxima Nova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Proxima Nova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Proxima Nova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Proxima Nova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Proxima Nova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subTitle" idx="1"/>
          </p:nvPr>
        </p:nvSpPr>
        <p:spPr>
          <a:xfrm>
            <a:off x="311700" y="4983097"/>
            <a:ext cx="8520600" cy="9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Proxima Nova"/>
              <a:buNone/>
            </a:pPr>
            <a:r>
              <a:rPr lang="sv-SE" sz="2400" i="0" u="none" strike="noStrike" cap="none" dirty="0">
                <a:solidFill>
                  <a:srgbClr val="D5D5D5"/>
                </a:solidFill>
              </a:rPr>
              <a:t>Sommarträning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Proxima Nova"/>
              <a:buNone/>
            </a:pPr>
            <a:r>
              <a:rPr lang="sv-SE" sz="2400" i="0" u="none" strike="noStrike" cap="none" dirty="0">
                <a:solidFill>
                  <a:srgbClr val="D5D5D5"/>
                </a:solidFill>
              </a:rPr>
              <a:t>Sundsvall Hockey </a:t>
            </a:r>
            <a:r>
              <a:rPr lang="sv-SE" dirty="0">
                <a:solidFill>
                  <a:srgbClr val="D5D5D5"/>
                </a:solidFill>
              </a:rPr>
              <a:t>A-pojkar</a:t>
            </a:r>
            <a:endParaRPr dirty="0">
              <a:solidFill>
                <a:srgbClr val="D5D5D5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Proxima Nova"/>
              <a:buNone/>
            </a:pPr>
            <a:r>
              <a:rPr lang="sv-SE" sz="2400" i="0" u="none" strike="noStrike" cap="none" dirty="0">
                <a:solidFill>
                  <a:srgbClr val="D5D5D5"/>
                </a:solidFill>
              </a:rPr>
              <a:t>20</a:t>
            </a:r>
            <a:r>
              <a:rPr lang="sv-SE" dirty="0">
                <a:solidFill>
                  <a:srgbClr val="D5D5D5"/>
                </a:solidFill>
              </a:rPr>
              <a:t>22</a:t>
            </a:r>
            <a:r>
              <a:rPr lang="sv-SE" sz="2400" i="0" u="none" strike="noStrike" cap="none" dirty="0">
                <a:solidFill>
                  <a:srgbClr val="D5D5D5"/>
                </a:solidFill>
              </a:rPr>
              <a:t>-04-24</a:t>
            </a:r>
            <a:endParaRPr dirty="0">
              <a:solidFill>
                <a:srgbClr val="D5D5D5"/>
              </a:solidFill>
            </a:endParaRPr>
          </a:p>
        </p:txBody>
      </p:sp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94425" y="416450"/>
            <a:ext cx="4355149" cy="4355126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4"/>
          <p:cNvSpPr txBox="1">
            <a:spLocks noGrp="1"/>
          </p:cNvSpPr>
          <p:nvPr>
            <p:ph type="ctrTitle"/>
          </p:nvPr>
        </p:nvSpPr>
        <p:spPr>
          <a:xfrm>
            <a:off x="622800" y="4136300"/>
            <a:ext cx="7898400" cy="9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Alfa Slab One"/>
              <a:buNone/>
            </a:pPr>
            <a:r>
              <a:rPr lang="sv-SE" dirty="0">
                <a:solidFill>
                  <a:srgbClr val="A2935D"/>
                </a:solidFill>
              </a:rPr>
              <a:t>Uppstartsmöte</a:t>
            </a:r>
            <a:endParaRPr dirty="0">
              <a:solidFill>
                <a:srgbClr val="A2935D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43"/>
          <p:cNvSpPr txBox="1">
            <a:spLocks noGrp="1"/>
          </p:cNvSpPr>
          <p:nvPr>
            <p:ph type="title"/>
          </p:nvPr>
        </p:nvSpPr>
        <p:spPr>
          <a:xfrm>
            <a:off x="725550" y="3849950"/>
            <a:ext cx="7692900" cy="93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Font typeface="Impact"/>
              <a:buNone/>
            </a:pPr>
            <a:r>
              <a:rPr lang="sv-SE" sz="5400" b="0" i="0" u="none" strike="noStrike" cap="none">
                <a:solidFill>
                  <a:srgbClr val="A2935D"/>
                </a:solidFill>
                <a:latin typeface="Alfa Slab One"/>
                <a:ea typeface="Alfa Slab One"/>
                <a:cs typeface="Alfa Slab One"/>
                <a:sym typeface="Alfa Slab One"/>
              </a:rPr>
              <a:t>Tack!</a:t>
            </a:r>
            <a:endParaRPr>
              <a:solidFill>
                <a:srgbClr val="A2935D"/>
              </a:solidFill>
            </a:endParaRPr>
          </a:p>
        </p:txBody>
      </p:sp>
      <p:pic>
        <p:nvPicPr>
          <p:cNvPr id="281" name="Google Shape;281;p43"/>
          <p:cNvPicPr preferRelativeResize="0"/>
          <p:nvPr/>
        </p:nvPicPr>
        <p:blipFill rotWithShape="1">
          <a:blip r:embed="rId3">
            <a:alphaModFix/>
          </a:blip>
          <a:srcRect l="26848" t="9948" r="28171" b="16957"/>
          <a:stretch/>
        </p:blipFill>
        <p:spPr>
          <a:xfrm>
            <a:off x="3670675" y="656150"/>
            <a:ext cx="1802650" cy="2929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>
            <a:spLocks noGrp="1"/>
          </p:cNvSpPr>
          <p:nvPr>
            <p:ph type="ctrTitle" idx="4294967295"/>
          </p:nvPr>
        </p:nvSpPr>
        <p:spPr>
          <a:xfrm>
            <a:off x="483300" y="5187275"/>
            <a:ext cx="3468300" cy="9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Alfa Slab One"/>
              <a:buNone/>
            </a:pPr>
            <a:r>
              <a:rPr lang="sv-SE" sz="5400" b="0" i="0" u="none" strike="noStrike" cap="none">
                <a:solidFill>
                  <a:srgbClr val="A2935D"/>
                </a:solidFill>
                <a:latin typeface="Alfa Slab One"/>
                <a:ea typeface="Alfa Slab One"/>
                <a:cs typeface="Alfa Slab One"/>
                <a:sym typeface="Alfa Slab One"/>
              </a:rPr>
              <a:t>Agenda</a:t>
            </a:r>
            <a:endParaRPr>
              <a:solidFill>
                <a:srgbClr val="A2935D"/>
              </a:solidFill>
            </a:endParaRPr>
          </a:p>
        </p:txBody>
      </p:sp>
      <p:sp>
        <p:nvSpPr>
          <p:cNvPr id="71" name="Google Shape;71;p15"/>
          <p:cNvSpPr txBox="1">
            <a:spLocks noGrp="1"/>
          </p:cNvSpPr>
          <p:nvPr>
            <p:ph type="body" idx="1"/>
          </p:nvPr>
        </p:nvSpPr>
        <p:spPr>
          <a:xfrm>
            <a:off x="654129" y="633281"/>
            <a:ext cx="3809100" cy="4184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</a:pPr>
            <a:r>
              <a:rPr lang="sv-SE" sz="2400" b="1" i="0" u="none" strike="noStrike" cap="none" dirty="0">
                <a:solidFill>
                  <a:srgbClr val="A2935D"/>
                </a:solidFill>
                <a:latin typeface="Proxima Nova"/>
                <a:ea typeface="Proxima Nova"/>
                <a:cs typeface="Proxima Nova"/>
                <a:sym typeface="Proxima Nova"/>
              </a:rPr>
              <a:t>Välkomna</a:t>
            </a:r>
            <a:endParaRPr dirty="0">
              <a:solidFill>
                <a:srgbClr val="A2935D"/>
              </a:solidFill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</a:pPr>
            <a:endParaRPr sz="2000" b="0" i="0" u="none" strike="noStrike" cap="none" dirty="0">
              <a:solidFill>
                <a:srgbClr val="E8ECF4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274320" marR="0" lvl="0" indent="-261620" algn="l" rtl="0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Clr>
                <a:srgbClr val="E8ECF4"/>
              </a:buClr>
              <a:buSzPts val="2000"/>
              <a:buFont typeface="Proxima Nova"/>
              <a:buChar char="•"/>
            </a:pPr>
            <a:r>
              <a:rPr lang="sv-SE" sz="2000" dirty="0">
                <a:solidFill>
                  <a:srgbClr val="E8ECF4"/>
                </a:solidFill>
                <a:latin typeface="Proxima Nova"/>
                <a:ea typeface="Proxima Nova"/>
                <a:cs typeface="Proxima Nova"/>
                <a:sym typeface="Proxima Nova"/>
              </a:rPr>
              <a:t>07 &amp; 08 tillsammans</a:t>
            </a:r>
            <a:endParaRPr sz="2000" dirty="0">
              <a:solidFill>
                <a:srgbClr val="E8ECF4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274320" lvl="0" indent="-261620" algn="l" rtl="0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Clr>
                <a:srgbClr val="E8ECF4"/>
              </a:buClr>
              <a:buSzPts val="2000"/>
              <a:buFont typeface="Proxima Nova"/>
              <a:buChar char="•"/>
            </a:pPr>
            <a:r>
              <a:rPr lang="sv-SE" sz="2000" dirty="0">
                <a:solidFill>
                  <a:srgbClr val="E8ECF4"/>
                </a:solidFill>
                <a:latin typeface="Proxima Nova"/>
                <a:ea typeface="Proxima Nova"/>
                <a:cs typeface="Proxima Nova"/>
                <a:sym typeface="Proxima Nova"/>
              </a:rPr>
              <a:t>Hur mycket ska vi träna</a:t>
            </a:r>
            <a:endParaRPr sz="2000" dirty="0">
              <a:solidFill>
                <a:srgbClr val="E8ECF4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274320" lvl="0" indent="-261620" algn="l" rtl="0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Clr>
                <a:srgbClr val="E8ECF4"/>
              </a:buClr>
              <a:buSzPts val="2000"/>
              <a:buFont typeface="Proxima Nova"/>
              <a:buChar char="•"/>
            </a:pPr>
            <a:r>
              <a:rPr lang="sv-SE" sz="2000" dirty="0">
                <a:solidFill>
                  <a:srgbClr val="E8ECF4"/>
                </a:solidFill>
                <a:latin typeface="Proxima Nova"/>
                <a:ea typeface="Proxima Nova"/>
                <a:cs typeface="Proxima Nova"/>
                <a:sym typeface="Proxima Nova"/>
              </a:rPr>
              <a:t>När/var ska vi träna</a:t>
            </a:r>
            <a:endParaRPr sz="2000" dirty="0">
              <a:solidFill>
                <a:srgbClr val="E8ECF4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274320" indent="-261620">
              <a:lnSpc>
                <a:spcPct val="90000"/>
              </a:lnSpc>
              <a:spcBef>
                <a:spcPts val="444"/>
              </a:spcBef>
              <a:buClr>
                <a:srgbClr val="E8ECF4"/>
              </a:buClr>
              <a:buSzPts val="2000"/>
              <a:buFont typeface="Proxima Nova"/>
              <a:buChar char="•"/>
            </a:pPr>
            <a:r>
              <a:rPr lang="sv-SE" sz="2000" dirty="0">
                <a:solidFill>
                  <a:srgbClr val="E8ECF4"/>
                </a:solidFill>
                <a:latin typeface="Proxima Nova"/>
                <a:ea typeface="Proxima Nova"/>
                <a:cs typeface="Proxima Nova"/>
                <a:sym typeface="Proxima Nova"/>
              </a:rPr>
              <a:t>Vad ska vi träna</a:t>
            </a:r>
          </a:p>
          <a:p>
            <a:pPr marL="274320" indent="-261620">
              <a:lnSpc>
                <a:spcPct val="90000"/>
              </a:lnSpc>
              <a:spcBef>
                <a:spcPts val="444"/>
              </a:spcBef>
              <a:buClr>
                <a:srgbClr val="E8ECF4"/>
              </a:buClr>
              <a:buSzPts val="2000"/>
              <a:buFont typeface="Proxima Nova"/>
              <a:buChar char="•"/>
            </a:pPr>
            <a:r>
              <a:rPr lang="sv-SE" sz="2000" dirty="0">
                <a:solidFill>
                  <a:srgbClr val="E8ECF4"/>
                </a:solidFill>
                <a:latin typeface="Proxima Nova"/>
                <a:ea typeface="Proxima Nova"/>
                <a:cs typeface="Proxima Nova"/>
                <a:sym typeface="Proxima Nova"/>
              </a:rPr>
              <a:t>Vad gäller när vi tränar</a:t>
            </a:r>
          </a:p>
          <a:p>
            <a:pPr marL="274320" indent="-261620">
              <a:lnSpc>
                <a:spcPct val="90000"/>
              </a:lnSpc>
              <a:spcBef>
                <a:spcPts val="444"/>
              </a:spcBef>
              <a:buClr>
                <a:srgbClr val="E8ECF4"/>
              </a:buClr>
              <a:buSzPts val="2000"/>
              <a:buFont typeface="Proxima Nova"/>
              <a:buChar char="•"/>
            </a:pPr>
            <a:r>
              <a:rPr lang="sv-SE" sz="2000" dirty="0">
                <a:solidFill>
                  <a:srgbClr val="E8ECF4"/>
                </a:solidFill>
                <a:latin typeface="Proxima Nova"/>
                <a:ea typeface="Proxima Nova"/>
                <a:cs typeface="Proxima Nova"/>
                <a:sym typeface="Proxima Nova"/>
              </a:rPr>
              <a:t>Kallelser</a:t>
            </a:r>
            <a:endParaRPr sz="2000" dirty="0">
              <a:solidFill>
                <a:srgbClr val="E8ECF4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274320" lvl="0" indent="-261620" algn="l" rtl="0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Clr>
                <a:srgbClr val="E8ECF4"/>
              </a:buClr>
              <a:buSzPts val="2000"/>
              <a:buFont typeface="Proxima Nova"/>
              <a:buChar char="•"/>
            </a:pPr>
            <a:r>
              <a:rPr lang="sv-SE" sz="2000" dirty="0">
                <a:solidFill>
                  <a:srgbClr val="E8ECF4"/>
                </a:solidFill>
                <a:latin typeface="Proxima Nova"/>
                <a:ea typeface="Proxima Nova"/>
                <a:cs typeface="Proxima Nova"/>
                <a:sym typeface="Proxima Nova"/>
              </a:rPr>
              <a:t>Övriga frågor</a:t>
            </a:r>
            <a:endParaRPr sz="2000" dirty="0">
              <a:solidFill>
                <a:srgbClr val="E8ECF4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72" name="Google Shape;72;p15"/>
          <p:cNvPicPr preferRelativeResize="0"/>
          <p:nvPr/>
        </p:nvPicPr>
        <p:blipFill rotWithShape="1">
          <a:blip r:embed="rId3">
            <a:alphaModFix/>
          </a:blip>
          <a:srcRect l="26848" t="9948" r="28171" b="16957"/>
          <a:stretch/>
        </p:blipFill>
        <p:spPr>
          <a:xfrm>
            <a:off x="7637950" y="157525"/>
            <a:ext cx="1181299" cy="1919601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88DE2CE-A695-4872-8B9B-ADA283A0FA1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4830"/>
          <a:stretch/>
        </p:blipFill>
        <p:spPr>
          <a:xfrm>
            <a:off x="4776100" y="2725444"/>
            <a:ext cx="3513001" cy="270227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9"/>
          <p:cNvSpPr txBox="1">
            <a:spLocks noGrp="1"/>
          </p:cNvSpPr>
          <p:nvPr>
            <p:ph type="title"/>
          </p:nvPr>
        </p:nvSpPr>
        <p:spPr>
          <a:xfrm>
            <a:off x="793350" y="5665440"/>
            <a:ext cx="6781800" cy="93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Font typeface="Impact"/>
              <a:buNone/>
            </a:pPr>
            <a:r>
              <a:rPr lang="sv-SE" dirty="0">
                <a:solidFill>
                  <a:srgbClr val="A2935D"/>
                </a:solidFill>
                <a:latin typeface="Alfa Slab One"/>
                <a:ea typeface="Alfa Slab One"/>
                <a:cs typeface="Alfa Slab One"/>
                <a:sym typeface="Alfa Slab One"/>
              </a:rPr>
              <a:t>Sommaren 2022</a:t>
            </a:r>
            <a:endParaRPr dirty="0">
              <a:solidFill>
                <a:srgbClr val="A2935D"/>
              </a:solidFill>
            </a:endParaRPr>
          </a:p>
        </p:txBody>
      </p:sp>
      <p:pic>
        <p:nvPicPr>
          <p:cNvPr id="103" name="Google Shape;103;p19"/>
          <p:cNvPicPr preferRelativeResize="0"/>
          <p:nvPr/>
        </p:nvPicPr>
        <p:blipFill rotWithShape="1">
          <a:blip r:embed="rId3">
            <a:alphaModFix/>
          </a:blip>
          <a:srcRect l="26848" t="9948" r="28171" b="16957"/>
          <a:stretch/>
        </p:blipFill>
        <p:spPr>
          <a:xfrm>
            <a:off x="7637950" y="157525"/>
            <a:ext cx="1181299" cy="1919601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19"/>
          <p:cNvSpPr txBox="1">
            <a:spLocks noGrp="1"/>
          </p:cNvSpPr>
          <p:nvPr>
            <p:ph type="body" idx="1"/>
          </p:nvPr>
        </p:nvSpPr>
        <p:spPr>
          <a:xfrm>
            <a:off x="762000" y="1514450"/>
            <a:ext cx="7543800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marR="0" lvl="0" indent="-24892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Proxima Nova"/>
              <a:buChar char="•"/>
            </a:pPr>
            <a:r>
              <a:rPr lang="sv-SE" sz="2000" dirty="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Gäller under sommaren</a:t>
            </a:r>
          </a:p>
          <a:p>
            <a:pPr marL="274320" marR="0" lvl="0" indent="-24892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Proxima Nova"/>
              <a:buChar char="•"/>
            </a:pPr>
            <a:r>
              <a:rPr lang="sv-SE" sz="2000" dirty="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16 </a:t>
            </a:r>
            <a:r>
              <a:rPr lang="sv-SE" sz="2000" dirty="0" err="1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st</a:t>
            </a:r>
            <a:r>
              <a:rPr lang="sv-SE" sz="2000" dirty="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 -07</a:t>
            </a:r>
          </a:p>
          <a:p>
            <a:pPr marL="274320" marR="0" lvl="0" indent="-24892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Proxima Nova"/>
              <a:buChar char="•"/>
            </a:pPr>
            <a:r>
              <a:rPr lang="sv-SE" sz="2000" dirty="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14 </a:t>
            </a:r>
            <a:r>
              <a:rPr lang="sv-SE" sz="2000" dirty="0" err="1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st</a:t>
            </a:r>
            <a:r>
              <a:rPr lang="sv-SE" sz="2000" dirty="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 -08</a:t>
            </a:r>
            <a:endParaRPr sz="2000" dirty="0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274320" lvl="0" indent="0" algn="l" rtl="0">
              <a:lnSpc>
                <a:spcPct val="150000"/>
              </a:lnSpc>
              <a:spcBef>
                <a:spcPts val="444"/>
              </a:spcBef>
              <a:spcAft>
                <a:spcPts val="0"/>
              </a:spcAft>
              <a:buNone/>
            </a:pPr>
            <a:endParaRPr sz="2000" dirty="0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05" name="Google Shape;105;p19"/>
          <p:cNvSpPr txBox="1"/>
          <p:nvPr/>
        </p:nvSpPr>
        <p:spPr>
          <a:xfrm>
            <a:off x="611550" y="627425"/>
            <a:ext cx="4468200" cy="62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Proxima Nova"/>
              <a:buNone/>
            </a:pPr>
            <a:r>
              <a:rPr lang="sv-SE" sz="2400" b="1" dirty="0">
                <a:solidFill>
                  <a:srgbClr val="A2935D"/>
                </a:solidFill>
                <a:latin typeface="Proxima Nova"/>
                <a:ea typeface="Proxima Nova"/>
                <a:cs typeface="Proxima Nova"/>
                <a:sym typeface="Proxima Nova"/>
              </a:rPr>
              <a:t>07 och 08 tillsammans</a:t>
            </a:r>
            <a:endParaRPr dirty="0">
              <a:solidFill>
                <a:srgbClr val="A2935D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9"/>
          <p:cNvSpPr txBox="1">
            <a:spLocks noGrp="1"/>
          </p:cNvSpPr>
          <p:nvPr>
            <p:ph type="title"/>
          </p:nvPr>
        </p:nvSpPr>
        <p:spPr>
          <a:xfrm>
            <a:off x="793350" y="5665440"/>
            <a:ext cx="6781800" cy="93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Font typeface="Impact"/>
              <a:buNone/>
            </a:pPr>
            <a:r>
              <a:rPr lang="sv-SE" dirty="0">
                <a:solidFill>
                  <a:srgbClr val="A2935D"/>
                </a:solidFill>
                <a:latin typeface="Alfa Slab One"/>
                <a:ea typeface="Alfa Slab One"/>
                <a:cs typeface="Alfa Slab One"/>
                <a:sym typeface="Alfa Slab One"/>
              </a:rPr>
              <a:t>Sommaren 2022</a:t>
            </a:r>
            <a:endParaRPr dirty="0">
              <a:solidFill>
                <a:srgbClr val="A2935D"/>
              </a:solidFill>
            </a:endParaRPr>
          </a:p>
        </p:txBody>
      </p:sp>
      <p:pic>
        <p:nvPicPr>
          <p:cNvPr id="103" name="Google Shape;103;p19"/>
          <p:cNvPicPr preferRelativeResize="0"/>
          <p:nvPr/>
        </p:nvPicPr>
        <p:blipFill rotWithShape="1">
          <a:blip r:embed="rId3">
            <a:alphaModFix/>
          </a:blip>
          <a:srcRect l="26848" t="9948" r="28171" b="16957"/>
          <a:stretch/>
        </p:blipFill>
        <p:spPr>
          <a:xfrm>
            <a:off x="7637950" y="157525"/>
            <a:ext cx="1181299" cy="1919601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19"/>
          <p:cNvSpPr txBox="1">
            <a:spLocks noGrp="1"/>
          </p:cNvSpPr>
          <p:nvPr>
            <p:ph type="body" idx="1"/>
          </p:nvPr>
        </p:nvSpPr>
        <p:spPr>
          <a:xfrm>
            <a:off x="762001" y="1300689"/>
            <a:ext cx="7353300" cy="934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marR="0" lvl="0" indent="-24892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Proxima Nova"/>
              <a:buChar char="•"/>
            </a:pPr>
            <a:r>
              <a:rPr lang="sv-SE" sz="2000" dirty="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5 gånger per vecka med start 25:e april</a:t>
            </a:r>
          </a:p>
          <a:p>
            <a:pPr marL="274320" marR="0" lvl="0" indent="-24892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Proxima Nova"/>
              <a:buChar char="•"/>
            </a:pPr>
            <a:r>
              <a:rPr lang="sv-SE" sz="2000" dirty="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Sommaruppehåll från 3:e juli</a:t>
            </a:r>
            <a:endParaRPr sz="2000" dirty="0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274320" lvl="0" indent="0" algn="l" rtl="0">
              <a:lnSpc>
                <a:spcPct val="150000"/>
              </a:lnSpc>
              <a:spcBef>
                <a:spcPts val="444"/>
              </a:spcBef>
              <a:spcAft>
                <a:spcPts val="0"/>
              </a:spcAft>
              <a:buNone/>
            </a:pPr>
            <a:endParaRPr sz="2000" dirty="0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05" name="Google Shape;105;p19"/>
          <p:cNvSpPr txBox="1"/>
          <p:nvPr/>
        </p:nvSpPr>
        <p:spPr>
          <a:xfrm>
            <a:off x="611550" y="627425"/>
            <a:ext cx="4468200" cy="62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Proxima Nova"/>
              <a:buNone/>
            </a:pPr>
            <a:r>
              <a:rPr lang="sv-SE" sz="2400" b="1" dirty="0">
                <a:solidFill>
                  <a:srgbClr val="A2935D"/>
                </a:solidFill>
                <a:latin typeface="Proxima Nova"/>
                <a:ea typeface="Proxima Nova"/>
                <a:cs typeface="Proxima Nova"/>
                <a:sym typeface="Proxima Nova"/>
              </a:rPr>
              <a:t>Hur mycket ska vi träna</a:t>
            </a:r>
            <a:endParaRPr dirty="0">
              <a:solidFill>
                <a:srgbClr val="A2935D"/>
              </a:solidFill>
            </a:endParaRPr>
          </a:p>
        </p:txBody>
      </p:sp>
      <p:sp>
        <p:nvSpPr>
          <p:cNvPr id="6" name="Google Shape;105;p19">
            <a:extLst>
              <a:ext uri="{FF2B5EF4-FFF2-40B4-BE49-F238E27FC236}">
                <a16:creationId xmlns:a16="http://schemas.microsoft.com/office/drawing/2014/main" id="{EA5BE9DD-03B9-4934-96D1-B6625EAAB90B}"/>
              </a:ext>
            </a:extLst>
          </p:cNvPr>
          <p:cNvSpPr txBox="1"/>
          <p:nvPr/>
        </p:nvSpPr>
        <p:spPr>
          <a:xfrm>
            <a:off x="611550" y="2522900"/>
            <a:ext cx="4468200" cy="62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Proxima Nova"/>
              <a:buNone/>
            </a:pPr>
            <a:r>
              <a:rPr lang="sv-SE" sz="2400" b="1" dirty="0">
                <a:solidFill>
                  <a:srgbClr val="A2935D"/>
                </a:solidFill>
                <a:latin typeface="Proxima Nova"/>
                <a:ea typeface="Proxima Nova"/>
                <a:cs typeface="Proxima Nova"/>
                <a:sym typeface="Proxima Nova"/>
              </a:rPr>
              <a:t>När/var ska vi träna</a:t>
            </a:r>
            <a:endParaRPr dirty="0">
              <a:solidFill>
                <a:srgbClr val="A2935D"/>
              </a:solidFill>
            </a:endParaRPr>
          </a:p>
        </p:txBody>
      </p:sp>
      <p:sp>
        <p:nvSpPr>
          <p:cNvPr id="7" name="Google Shape;104;p19">
            <a:extLst>
              <a:ext uri="{FF2B5EF4-FFF2-40B4-BE49-F238E27FC236}">
                <a16:creationId xmlns:a16="http://schemas.microsoft.com/office/drawing/2014/main" id="{167B0B9B-968C-4AC1-8F56-3DCDA376335C}"/>
              </a:ext>
            </a:extLst>
          </p:cNvPr>
          <p:cNvSpPr txBox="1">
            <a:spLocks/>
          </p:cNvSpPr>
          <p:nvPr/>
        </p:nvSpPr>
        <p:spPr>
          <a:xfrm>
            <a:off x="762001" y="3145100"/>
            <a:ext cx="7353300" cy="934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683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55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429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429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302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302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302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302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274320" indent="-248920">
              <a:lnSpc>
                <a:spcPct val="150000"/>
              </a:lnSpc>
              <a:spcBef>
                <a:spcPts val="0"/>
              </a:spcBef>
              <a:buClr>
                <a:schemeClr val="lt1"/>
              </a:buClr>
              <a:buSzPts val="2000"/>
              <a:buFont typeface="Proxima Nova"/>
              <a:buChar char="•"/>
            </a:pPr>
            <a:r>
              <a:rPr lang="sv-SE" sz="2000" dirty="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Måndag-torsdag samt söndag</a:t>
            </a:r>
          </a:p>
          <a:p>
            <a:pPr marL="731520" lvl="1" indent="-248920">
              <a:lnSpc>
                <a:spcPct val="150000"/>
              </a:lnSpc>
              <a:spcBef>
                <a:spcPts val="0"/>
              </a:spcBef>
              <a:buClr>
                <a:schemeClr val="lt1"/>
              </a:buClr>
              <a:buSzPts val="2000"/>
              <a:buFont typeface="Proxima Nova"/>
              <a:buChar char="•"/>
            </a:pPr>
            <a:r>
              <a:rPr lang="sv-SE" sz="1800" dirty="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Gym, löpning – Gärde</a:t>
            </a:r>
          </a:p>
          <a:p>
            <a:pPr marL="731520" lvl="1" indent="-248920">
              <a:lnSpc>
                <a:spcPct val="150000"/>
              </a:lnSpc>
              <a:spcBef>
                <a:spcPts val="0"/>
              </a:spcBef>
              <a:buClr>
                <a:schemeClr val="lt1"/>
              </a:buClr>
              <a:buSzPts val="2000"/>
              <a:buFont typeface="Proxima Nova"/>
              <a:buChar char="•"/>
            </a:pPr>
            <a:r>
              <a:rPr lang="sv-SE" sz="1800" dirty="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Brottning – </a:t>
            </a:r>
            <a:r>
              <a:rPr lang="sv-SE" sz="1800" dirty="0" err="1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Skönsberg</a:t>
            </a:r>
            <a:endParaRPr lang="sv-SE" sz="1800" dirty="0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731520" lvl="1" indent="-248920">
              <a:lnSpc>
                <a:spcPct val="150000"/>
              </a:lnSpc>
              <a:spcBef>
                <a:spcPts val="0"/>
              </a:spcBef>
              <a:buClr>
                <a:schemeClr val="lt1"/>
              </a:buClr>
              <a:buSzPts val="2000"/>
              <a:buFont typeface="Proxima Nova"/>
              <a:buChar char="•"/>
            </a:pPr>
            <a:r>
              <a:rPr lang="sv-SE" sz="1800" dirty="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Innebandy – Sporthallen</a:t>
            </a:r>
          </a:p>
          <a:p>
            <a:pPr marL="731520" lvl="1" indent="-248920">
              <a:lnSpc>
                <a:spcPct val="150000"/>
              </a:lnSpc>
              <a:spcBef>
                <a:spcPts val="0"/>
              </a:spcBef>
              <a:buClr>
                <a:schemeClr val="lt1"/>
              </a:buClr>
              <a:buSzPts val="2000"/>
              <a:buFont typeface="Proxima Nova"/>
              <a:buChar char="•"/>
            </a:pPr>
            <a:r>
              <a:rPr lang="sv-SE" sz="1800" dirty="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Spinning – Friskis &amp; Svettis</a:t>
            </a:r>
          </a:p>
          <a:p>
            <a:pPr marL="274320" indent="0">
              <a:lnSpc>
                <a:spcPct val="150000"/>
              </a:lnSpc>
              <a:spcBef>
                <a:spcPts val="444"/>
              </a:spcBef>
              <a:buFont typeface="Arial"/>
              <a:buNone/>
            </a:pPr>
            <a:endParaRPr lang="sv-SE" sz="2000" dirty="0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  <p:extLst>
      <p:ext uri="{BB962C8B-B14F-4D97-AF65-F5344CB8AC3E}">
        <p14:creationId xmlns:p14="http://schemas.microsoft.com/office/powerpoint/2010/main" val="2195288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9"/>
          <p:cNvSpPr txBox="1">
            <a:spLocks noGrp="1"/>
          </p:cNvSpPr>
          <p:nvPr>
            <p:ph type="title"/>
          </p:nvPr>
        </p:nvSpPr>
        <p:spPr>
          <a:xfrm>
            <a:off x="793350" y="5665440"/>
            <a:ext cx="6781800" cy="93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Font typeface="Impact"/>
              <a:buNone/>
            </a:pPr>
            <a:r>
              <a:rPr lang="sv-SE" dirty="0">
                <a:solidFill>
                  <a:srgbClr val="A2935D"/>
                </a:solidFill>
                <a:latin typeface="Alfa Slab One"/>
                <a:ea typeface="Alfa Slab One"/>
                <a:cs typeface="Alfa Slab One"/>
                <a:sym typeface="Alfa Slab One"/>
              </a:rPr>
              <a:t>Sommaren 2022</a:t>
            </a:r>
            <a:endParaRPr dirty="0">
              <a:solidFill>
                <a:srgbClr val="A2935D"/>
              </a:solidFill>
            </a:endParaRPr>
          </a:p>
        </p:txBody>
      </p:sp>
      <p:pic>
        <p:nvPicPr>
          <p:cNvPr id="103" name="Google Shape;103;p19"/>
          <p:cNvPicPr preferRelativeResize="0"/>
          <p:nvPr/>
        </p:nvPicPr>
        <p:blipFill rotWithShape="1">
          <a:blip r:embed="rId3">
            <a:alphaModFix/>
          </a:blip>
          <a:srcRect l="26848" t="9948" r="28171" b="16957"/>
          <a:stretch/>
        </p:blipFill>
        <p:spPr>
          <a:xfrm>
            <a:off x="7637950" y="157525"/>
            <a:ext cx="1181299" cy="1919601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19"/>
          <p:cNvSpPr txBox="1">
            <a:spLocks noGrp="1"/>
          </p:cNvSpPr>
          <p:nvPr>
            <p:ph type="body" idx="1"/>
          </p:nvPr>
        </p:nvSpPr>
        <p:spPr>
          <a:xfrm>
            <a:off x="762001" y="1300689"/>
            <a:ext cx="7353300" cy="934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marR="0" lvl="0" indent="-24892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Proxima Nova"/>
              <a:buChar char="•"/>
            </a:pPr>
            <a:r>
              <a:rPr lang="sv-SE" sz="2000" dirty="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5 gånger per vecka</a:t>
            </a:r>
            <a:endParaRPr sz="2000" dirty="0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274320" lvl="0" indent="0" algn="l" rtl="0">
              <a:lnSpc>
                <a:spcPct val="150000"/>
              </a:lnSpc>
              <a:spcBef>
                <a:spcPts val="444"/>
              </a:spcBef>
              <a:spcAft>
                <a:spcPts val="0"/>
              </a:spcAft>
              <a:buNone/>
            </a:pPr>
            <a:endParaRPr sz="2000" dirty="0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05" name="Google Shape;105;p19"/>
          <p:cNvSpPr txBox="1"/>
          <p:nvPr/>
        </p:nvSpPr>
        <p:spPr>
          <a:xfrm>
            <a:off x="611550" y="627425"/>
            <a:ext cx="4468200" cy="62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Proxima Nova"/>
              <a:buNone/>
            </a:pPr>
            <a:r>
              <a:rPr lang="sv-SE" sz="2400" b="1" dirty="0">
                <a:solidFill>
                  <a:srgbClr val="A2935D"/>
                </a:solidFill>
                <a:latin typeface="Proxima Nova"/>
                <a:ea typeface="Proxima Nova"/>
                <a:cs typeface="Proxima Nova"/>
                <a:sym typeface="Proxima Nova"/>
              </a:rPr>
              <a:t>Vad ska vi träna och varför</a:t>
            </a:r>
            <a:endParaRPr dirty="0">
              <a:solidFill>
                <a:srgbClr val="A2935D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D0AE781-23F8-420A-A602-2E1935A648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3350" y="2077126"/>
            <a:ext cx="7096125" cy="3535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3471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9"/>
          <p:cNvSpPr txBox="1">
            <a:spLocks noGrp="1"/>
          </p:cNvSpPr>
          <p:nvPr>
            <p:ph type="title"/>
          </p:nvPr>
        </p:nvSpPr>
        <p:spPr>
          <a:xfrm>
            <a:off x="793350" y="5665440"/>
            <a:ext cx="6781800" cy="93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Font typeface="Impact"/>
              <a:buNone/>
            </a:pPr>
            <a:r>
              <a:rPr lang="sv-SE" dirty="0">
                <a:solidFill>
                  <a:srgbClr val="A2935D"/>
                </a:solidFill>
                <a:latin typeface="Alfa Slab One"/>
                <a:ea typeface="Alfa Slab One"/>
                <a:cs typeface="Alfa Slab One"/>
                <a:sym typeface="Alfa Slab One"/>
              </a:rPr>
              <a:t>Sommaren 2022</a:t>
            </a:r>
            <a:endParaRPr dirty="0">
              <a:solidFill>
                <a:srgbClr val="A2935D"/>
              </a:solidFill>
            </a:endParaRPr>
          </a:p>
        </p:txBody>
      </p:sp>
      <p:pic>
        <p:nvPicPr>
          <p:cNvPr id="103" name="Google Shape;103;p19"/>
          <p:cNvPicPr preferRelativeResize="0"/>
          <p:nvPr/>
        </p:nvPicPr>
        <p:blipFill rotWithShape="1">
          <a:blip r:embed="rId3">
            <a:alphaModFix/>
          </a:blip>
          <a:srcRect l="26848" t="9948" r="28171" b="16957"/>
          <a:stretch/>
        </p:blipFill>
        <p:spPr>
          <a:xfrm>
            <a:off x="7637950" y="157525"/>
            <a:ext cx="1181299" cy="1919601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19"/>
          <p:cNvSpPr txBox="1">
            <a:spLocks noGrp="1"/>
          </p:cNvSpPr>
          <p:nvPr>
            <p:ph type="body" idx="1"/>
          </p:nvPr>
        </p:nvSpPr>
        <p:spPr>
          <a:xfrm>
            <a:off x="762001" y="1300689"/>
            <a:ext cx="7353300" cy="934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marR="0" lvl="0" indent="-24892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Proxima Nova"/>
              <a:buChar char="•"/>
            </a:pPr>
            <a:r>
              <a:rPr lang="sv-SE" sz="2000" dirty="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Innebandy</a:t>
            </a:r>
          </a:p>
          <a:p>
            <a:pPr marL="274320" marR="0" lvl="0" indent="-24892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Proxima Nova"/>
              <a:buChar char="•"/>
            </a:pPr>
            <a:r>
              <a:rPr lang="sv-SE" sz="2000" dirty="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Gym</a:t>
            </a:r>
          </a:p>
          <a:p>
            <a:pPr marL="274320" marR="0" lvl="0" indent="-24892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Proxima Nova"/>
              <a:buChar char="•"/>
            </a:pPr>
            <a:r>
              <a:rPr lang="sv-SE" sz="2000" dirty="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Löpning, intervaller</a:t>
            </a:r>
          </a:p>
          <a:p>
            <a:pPr marL="274320" marR="0" lvl="0" indent="-24892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Proxima Nova"/>
              <a:buChar char="•"/>
            </a:pPr>
            <a:r>
              <a:rPr lang="sv-SE" sz="2000" dirty="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Löpning, backe</a:t>
            </a:r>
          </a:p>
          <a:p>
            <a:pPr marL="274320" marR="0" lvl="0" indent="-24892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Proxima Nova"/>
              <a:buChar char="•"/>
            </a:pPr>
            <a:r>
              <a:rPr lang="sv-SE" sz="2000" dirty="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Löpning, snabbhet</a:t>
            </a:r>
          </a:p>
          <a:p>
            <a:pPr marL="274320" marR="0" lvl="0" indent="-24892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Proxima Nova"/>
              <a:buChar char="•"/>
            </a:pPr>
            <a:r>
              <a:rPr lang="sv-SE" sz="2000" dirty="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Hopp</a:t>
            </a:r>
          </a:p>
          <a:p>
            <a:pPr marL="274320" marR="0" lvl="0" indent="-24892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Proxima Nova"/>
              <a:buChar char="•"/>
            </a:pPr>
            <a:r>
              <a:rPr lang="sv-SE" sz="2000" dirty="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Brottning</a:t>
            </a:r>
          </a:p>
          <a:p>
            <a:pPr marL="274320" marR="0" lvl="0" indent="-24892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Proxima Nova"/>
              <a:buChar char="•"/>
            </a:pPr>
            <a:r>
              <a:rPr lang="sv-SE" sz="2000" dirty="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Spinning</a:t>
            </a:r>
          </a:p>
          <a:p>
            <a:pPr marL="274320" marR="0" lvl="0" indent="-24892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Proxima Nova"/>
              <a:buChar char="•"/>
            </a:pPr>
            <a:r>
              <a:rPr lang="sv-SE" sz="2000" dirty="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…</a:t>
            </a:r>
          </a:p>
          <a:p>
            <a:pPr marL="274320" marR="0" lvl="0" indent="-24892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Proxima Nova"/>
              <a:buChar char="•"/>
            </a:pPr>
            <a:endParaRPr sz="2000" dirty="0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274320" lvl="0" indent="0" algn="l" rtl="0">
              <a:lnSpc>
                <a:spcPct val="150000"/>
              </a:lnSpc>
              <a:spcBef>
                <a:spcPts val="444"/>
              </a:spcBef>
              <a:spcAft>
                <a:spcPts val="0"/>
              </a:spcAft>
              <a:buNone/>
            </a:pPr>
            <a:endParaRPr sz="2000" dirty="0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05" name="Google Shape;105;p19"/>
          <p:cNvSpPr txBox="1"/>
          <p:nvPr/>
        </p:nvSpPr>
        <p:spPr>
          <a:xfrm>
            <a:off x="611550" y="627425"/>
            <a:ext cx="4468200" cy="62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Proxima Nova"/>
              <a:buNone/>
            </a:pPr>
            <a:r>
              <a:rPr lang="sv-SE" sz="2400" b="1" dirty="0">
                <a:solidFill>
                  <a:srgbClr val="A2935D"/>
                </a:solidFill>
                <a:latin typeface="Proxima Nova"/>
                <a:ea typeface="Proxima Nova"/>
                <a:cs typeface="Proxima Nova"/>
                <a:sym typeface="Proxima Nova"/>
              </a:rPr>
              <a:t>Vad ska vi träna</a:t>
            </a:r>
            <a:endParaRPr dirty="0">
              <a:solidFill>
                <a:srgbClr val="A2935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9850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9"/>
          <p:cNvSpPr txBox="1">
            <a:spLocks noGrp="1"/>
          </p:cNvSpPr>
          <p:nvPr>
            <p:ph type="title"/>
          </p:nvPr>
        </p:nvSpPr>
        <p:spPr>
          <a:xfrm>
            <a:off x="793350" y="5665440"/>
            <a:ext cx="6781800" cy="93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Font typeface="Impact"/>
              <a:buNone/>
            </a:pPr>
            <a:r>
              <a:rPr lang="sv-SE" dirty="0">
                <a:solidFill>
                  <a:srgbClr val="A2935D"/>
                </a:solidFill>
                <a:latin typeface="Alfa Slab One"/>
                <a:ea typeface="Alfa Slab One"/>
                <a:cs typeface="Alfa Slab One"/>
                <a:sym typeface="Alfa Slab One"/>
              </a:rPr>
              <a:t>Sommaren 2022</a:t>
            </a:r>
            <a:endParaRPr dirty="0">
              <a:solidFill>
                <a:srgbClr val="A2935D"/>
              </a:solidFill>
            </a:endParaRPr>
          </a:p>
        </p:txBody>
      </p:sp>
      <p:pic>
        <p:nvPicPr>
          <p:cNvPr id="103" name="Google Shape;103;p19"/>
          <p:cNvPicPr preferRelativeResize="0"/>
          <p:nvPr/>
        </p:nvPicPr>
        <p:blipFill rotWithShape="1">
          <a:blip r:embed="rId3">
            <a:alphaModFix/>
          </a:blip>
          <a:srcRect l="26848" t="9948" r="28171" b="16957"/>
          <a:stretch/>
        </p:blipFill>
        <p:spPr>
          <a:xfrm>
            <a:off x="7637950" y="157525"/>
            <a:ext cx="1181299" cy="1919601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19"/>
          <p:cNvSpPr txBox="1">
            <a:spLocks noGrp="1"/>
          </p:cNvSpPr>
          <p:nvPr>
            <p:ph type="body" idx="1"/>
          </p:nvPr>
        </p:nvSpPr>
        <p:spPr>
          <a:xfrm>
            <a:off x="762001" y="1300689"/>
            <a:ext cx="7353300" cy="39666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marR="0" lvl="0" indent="-24892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Proxima Nova"/>
              <a:buChar char="•"/>
            </a:pPr>
            <a:r>
              <a:rPr lang="sv-SE" sz="2000" dirty="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Kom i tid</a:t>
            </a:r>
          </a:p>
          <a:p>
            <a:pPr marL="274320" marR="0" lvl="0" indent="-24892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Proxima Nova"/>
              <a:buChar char="•"/>
            </a:pPr>
            <a:r>
              <a:rPr lang="sv-SE" sz="2000" dirty="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Fokus, vi kommer till träningen för att träna!</a:t>
            </a:r>
          </a:p>
          <a:p>
            <a:pPr marL="274320" marR="0" lvl="0" indent="-24892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Proxima Nova"/>
              <a:buChar char="•"/>
            </a:pPr>
            <a:r>
              <a:rPr lang="sv-SE" sz="2000" dirty="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Ordning och reda</a:t>
            </a:r>
          </a:p>
          <a:p>
            <a:pPr marL="274320" marR="0" lvl="0" indent="-24892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Proxima Nova"/>
              <a:buChar char="•"/>
            </a:pPr>
            <a:r>
              <a:rPr lang="sv-SE" sz="2000" dirty="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Lyssna</a:t>
            </a:r>
          </a:p>
          <a:p>
            <a:pPr marL="274320" marR="0" lvl="0" indent="-24892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Proxima Nova"/>
              <a:buChar char="•"/>
            </a:pPr>
            <a:r>
              <a:rPr lang="sv-SE" sz="2000" dirty="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Träna på sin nivå i gymmet, säkerhet</a:t>
            </a:r>
          </a:p>
          <a:p>
            <a:pPr marL="274320" marR="0" lvl="0" indent="-24892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Proxima Nova"/>
              <a:buChar char="•"/>
            </a:pPr>
            <a:r>
              <a:rPr lang="sv-SE" sz="2000" dirty="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Uppvärmning samt </a:t>
            </a:r>
            <a:r>
              <a:rPr lang="sv-SE" sz="2000" dirty="0" err="1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nedjogg</a:t>
            </a:r>
            <a:r>
              <a:rPr lang="sv-SE" sz="2000" dirty="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/stretch</a:t>
            </a:r>
          </a:p>
          <a:p>
            <a:pPr marL="274320" marR="0" lvl="0" indent="-24892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Proxima Nova"/>
              <a:buChar char="•"/>
            </a:pPr>
            <a:r>
              <a:rPr lang="sv-SE" sz="2000" dirty="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Ombyte sker hemma</a:t>
            </a:r>
          </a:p>
          <a:p>
            <a:pPr marL="274320" marR="0" lvl="0" indent="-24892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Proxima Nova"/>
              <a:buChar char="•"/>
            </a:pPr>
            <a:endParaRPr sz="2000" dirty="0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274320" lvl="0" indent="0" algn="l" rtl="0">
              <a:lnSpc>
                <a:spcPct val="150000"/>
              </a:lnSpc>
              <a:spcBef>
                <a:spcPts val="444"/>
              </a:spcBef>
              <a:spcAft>
                <a:spcPts val="0"/>
              </a:spcAft>
              <a:buNone/>
            </a:pPr>
            <a:endParaRPr sz="2000" dirty="0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05" name="Google Shape;105;p19"/>
          <p:cNvSpPr txBox="1"/>
          <p:nvPr/>
        </p:nvSpPr>
        <p:spPr>
          <a:xfrm>
            <a:off x="611550" y="627425"/>
            <a:ext cx="4468200" cy="62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Proxima Nova"/>
              <a:buNone/>
            </a:pPr>
            <a:r>
              <a:rPr lang="sv-SE" sz="2400" b="1" dirty="0">
                <a:solidFill>
                  <a:srgbClr val="A2935D"/>
                </a:solidFill>
                <a:latin typeface="Proxima Nova"/>
                <a:ea typeface="Proxima Nova"/>
                <a:cs typeface="Proxima Nova"/>
                <a:sym typeface="Proxima Nova"/>
              </a:rPr>
              <a:t>Vad gäller när vi tränar</a:t>
            </a:r>
            <a:endParaRPr dirty="0">
              <a:solidFill>
                <a:srgbClr val="A2935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2090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9"/>
          <p:cNvSpPr txBox="1">
            <a:spLocks noGrp="1"/>
          </p:cNvSpPr>
          <p:nvPr>
            <p:ph type="title"/>
          </p:nvPr>
        </p:nvSpPr>
        <p:spPr>
          <a:xfrm>
            <a:off x="793350" y="5665440"/>
            <a:ext cx="6781800" cy="93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Font typeface="Impact"/>
              <a:buNone/>
            </a:pPr>
            <a:r>
              <a:rPr lang="sv-SE" dirty="0">
                <a:solidFill>
                  <a:srgbClr val="A2935D"/>
                </a:solidFill>
                <a:latin typeface="Alfa Slab One"/>
                <a:ea typeface="Alfa Slab One"/>
                <a:cs typeface="Alfa Slab One"/>
                <a:sym typeface="Alfa Slab One"/>
              </a:rPr>
              <a:t>Sommaren 2022</a:t>
            </a:r>
            <a:endParaRPr dirty="0">
              <a:solidFill>
                <a:srgbClr val="A2935D"/>
              </a:solidFill>
            </a:endParaRPr>
          </a:p>
        </p:txBody>
      </p:sp>
      <p:pic>
        <p:nvPicPr>
          <p:cNvPr id="103" name="Google Shape;103;p19"/>
          <p:cNvPicPr preferRelativeResize="0"/>
          <p:nvPr/>
        </p:nvPicPr>
        <p:blipFill rotWithShape="1">
          <a:blip r:embed="rId3">
            <a:alphaModFix/>
          </a:blip>
          <a:srcRect l="26848" t="9948" r="28171" b="16957"/>
          <a:stretch/>
        </p:blipFill>
        <p:spPr>
          <a:xfrm>
            <a:off x="7637950" y="157525"/>
            <a:ext cx="1181299" cy="1919601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19"/>
          <p:cNvSpPr txBox="1"/>
          <p:nvPr/>
        </p:nvSpPr>
        <p:spPr>
          <a:xfrm>
            <a:off x="611550" y="627425"/>
            <a:ext cx="4468200" cy="62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Proxima Nova"/>
              <a:buNone/>
            </a:pPr>
            <a:r>
              <a:rPr lang="sv-SE" sz="2400" b="1" dirty="0">
                <a:solidFill>
                  <a:srgbClr val="A2935D"/>
                </a:solidFill>
                <a:latin typeface="Proxima Nova"/>
                <a:ea typeface="Proxima Nova"/>
                <a:cs typeface="Proxima Nova"/>
                <a:sym typeface="Proxima Nova"/>
              </a:rPr>
              <a:t>Kallelser</a:t>
            </a:r>
            <a:endParaRPr dirty="0">
              <a:solidFill>
                <a:srgbClr val="A2935D"/>
              </a:solidFill>
            </a:endParaRPr>
          </a:p>
        </p:txBody>
      </p:sp>
      <p:sp>
        <p:nvSpPr>
          <p:cNvPr id="10" name="Google Shape;104;p19">
            <a:extLst>
              <a:ext uri="{FF2B5EF4-FFF2-40B4-BE49-F238E27FC236}">
                <a16:creationId xmlns:a16="http://schemas.microsoft.com/office/drawing/2014/main" id="{69FCFE42-F52C-45C5-A853-A4FFBA9CED7E}"/>
              </a:ext>
            </a:extLst>
          </p:cNvPr>
          <p:cNvSpPr txBox="1">
            <a:spLocks/>
          </p:cNvSpPr>
          <p:nvPr/>
        </p:nvSpPr>
        <p:spPr>
          <a:xfrm>
            <a:off x="762001" y="1300689"/>
            <a:ext cx="7353300" cy="39666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683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55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429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429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302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302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302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302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274320" indent="-248920">
              <a:lnSpc>
                <a:spcPct val="150000"/>
              </a:lnSpc>
              <a:spcBef>
                <a:spcPts val="0"/>
              </a:spcBef>
              <a:buClr>
                <a:schemeClr val="lt1"/>
              </a:buClr>
              <a:buSzPts val="2000"/>
              <a:buFont typeface="Proxima Nova"/>
              <a:buChar char="•"/>
            </a:pPr>
            <a:r>
              <a:rPr lang="sv-SE" sz="2000" dirty="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Kallelser skickas ut via laget.se</a:t>
            </a:r>
          </a:p>
          <a:p>
            <a:pPr marL="274320" indent="-248920">
              <a:lnSpc>
                <a:spcPct val="150000"/>
              </a:lnSpc>
              <a:spcBef>
                <a:spcPts val="0"/>
              </a:spcBef>
              <a:buClr>
                <a:schemeClr val="lt1"/>
              </a:buClr>
              <a:buSzPts val="2000"/>
              <a:buFont typeface="Proxima Nova"/>
              <a:buChar char="•"/>
            </a:pPr>
            <a:endParaRPr lang="sv-SE" sz="2000" dirty="0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274320" indent="0">
              <a:lnSpc>
                <a:spcPct val="150000"/>
              </a:lnSpc>
              <a:spcBef>
                <a:spcPts val="444"/>
              </a:spcBef>
              <a:buFont typeface="Arial"/>
              <a:buNone/>
            </a:pPr>
            <a:endParaRPr lang="sv-SE" sz="2000" dirty="0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  <p:extLst>
      <p:ext uri="{BB962C8B-B14F-4D97-AF65-F5344CB8AC3E}">
        <p14:creationId xmlns:p14="http://schemas.microsoft.com/office/powerpoint/2010/main" val="25412335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42"/>
          <p:cNvSpPr txBox="1">
            <a:spLocks noGrp="1"/>
          </p:cNvSpPr>
          <p:nvPr>
            <p:ph type="title"/>
          </p:nvPr>
        </p:nvSpPr>
        <p:spPr>
          <a:xfrm>
            <a:off x="2809875" y="2842900"/>
            <a:ext cx="3448050" cy="93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Font typeface="Impact"/>
              <a:buNone/>
            </a:pPr>
            <a:r>
              <a:rPr lang="sv-SE" sz="5400" b="0" i="0" u="none" strike="noStrike" cap="none" dirty="0">
                <a:solidFill>
                  <a:srgbClr val="A2935D"/>
                </a:solidFill>
                <a:latin typeface="Alfa Slab One"/>
                <a:ea typeface="Alfa Slab One"/>
                <a:cs typeface="Alfa Slab One"/>
                <a:sym typeface="Alfa Slab One"/>
              </a:rPr>
              <a:t>Övrigt ?</a:t>
            </a:r>
            <a:endParaRPr dirty="0">
              <a:solidFill>
                <a:srgbClr val="A2935D"/>
              </a:solidFill>
            </a:endParaRPr>
          </a:p>
        </p:txBody>
      </p:sp>
      <p:sp>
        <p:nvSpPr>
          <p:cNvPr id="273" name="Google Shape;273;p42"/>
          <p:cNvSpPr txBox="1">
            <a:spLocks noGrp="1"/>
          </p:cNvSpPr>
          <p:nvPr>
            <p:ph type="body" idx="1"/>
          </p:nvPr>
        </p:nvSpPr>
        <p:spPr>
          <a:xfrm>
            <a:off x="762000" y="1387000"/>
            <a:ext cx="7543800" cy="239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20040" marR="0" lvl="1" indent="-254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</a:pPr>
            <a:endParaRPr/>
          </a:p>
          <a:p>
            <a:pPr marL="1051560" marR="0" lvl="3" indent="-10160" algn="l" rtl="0">
              <a:lnSpc>
                <a:spcPct val="115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</a:pPr>
            <a:endParaRPr sz="1400" b="0" i="0" u="none" strike="noStrike" cap="none">
              <a:solidFill>
                <a:schemeClr val="dk2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274" name="Google Shape;274;p42"/>
          <p:cNvPicPr preferRelativeResize="0"/>
          <p:nvPr/>
        </p:nvPicPr>
        <p:blipFill rotWithShape="1">
          <a:blip r:embed="rId3">
            <a:alphaModFix/>
          </a:blip>
          <a:srcRect l="26848" t="9948" r="28171" b="16957"/>
          <a:stretch/>
        </p:blipFill>
        <p:spPr>
          <a:xfrm>
            <a:off x="7637950" y="157525"/>
            <a:ext cx="1181299" cy="19196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gameday">
  <a:themeElements>
    <a:clrScheme name="Gameday">
      <a:dk1>
        <a:srgbClr val="4285F4"/>
      </a:dk1>
      <a:lt1>
        <a:srgbClr val="FFFFFF"/>
      </a:lt1>
      <a:dk2>
        <a:srgbClr val="666666"/>
      </a:dk2>
      <a:lt2>
        <a:srgbClr val="D9D9D9"/>
      </a:lt2>
      <a:accent1>
        <a:srgbClr val="455A64"/>
      </a:accent1>
      <a:accent2>
        <a:srgbClr val="607D8B"/>
      </a:accent2>
      <a:accent3>
        <a:srgbClr val="FF5722"/>
      </a:accent3>
      <a:accent4>
        <a:srgbClr val="D84315"/>
      </a:accent4>
      <a:accent5>
        <a:srgbClr val="1C3AA9"/>
      </a:accent5>
      <a:accent6>
        <a:srgbClr val="FFAB40"/>
      </a:accent6>
      <a:hlink>
        <a:srgbClr val="1C3AA9"/>
      </a:hlink>
      <a:folHlink>
        <a:srgbClr val="1C3A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475</Words>
  <Application>Microsoft Office PowerPoint</Application>
  <PresentationFormat>On-screen Show (4:3)</PresentationFormat>
  <Paragraphs>75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Proxima Nova</vt:lpstr>
      <vt:lpstr>Arial</vt:lpstr>
      <vt:lpstr>Alfa Slab One</vt:lpstr>
      <vt:lpstr>Times New Roman</vt:lpstr>
      <vt:lpstr>Impact</vt:lpstr>
      <vt:lpstr>gameday</vt:lpstr>
      <vt:lpstr>Uppstartsmöte</vt:lpstr>
      <vt:lpstr>Agenda</vt:lpstr>
      <vt:lpstr>Sommaren 2022</vt:lpstr>
      <vt:lpstr>Sommaren 2022</vt:lpstr>
      <vt:lpstr>Sommaren 2022</vt:lpstr>
      <vt:lpstr>Sommaren 2022</vt:lpstr>
      <vt:lpstr>Sommaren 2022</vt:lpstr>
      <vt:lpstr>Sommaren 2022</vt:lpstr>
      <vt:lpstr>Övrigt ?</vt:lpstr>
      <vt:lpstr>Tack!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Uppstartsmöte</dc:title>
  <cp:lastModifiedBy>Stefan Heinås</cp:lastModifiedBy>
  <cp:revision>1</cp:revision>
  <dcterms:modified xsi:type="dcterms:W3CDTF">2022-04-22T10:46:33Z</dcterms:modified>
</cp:coreProperties>
</file>