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A81BF8-E5B3-4CDE-919C-ED4BB5055093}" v="5" dt="2021-07-02T13:24:43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8" autoAdjust="0"/>
    <p:restoredTop sz="94708"/>
  </p:normalViewPr>
  <p:slideViewPr>
    <p:cSldViewPr snapToGrid="0" snapToObjects="1">
      <p:cViewPr varScale="1">
        <p:scale>
          <a:sx n="100" d="100"/>
          <a:sy n="100" d="100"/>
        </p:scale>
        <p:origin x="13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sson Stefan (CG-UN)" userId="6b51bbfa-a42b-4213-a4ff-6093828470b9" providerId="ADAL" clId="{B1A81BF8-E5B3-4CDE-919C-ED4BB5055093}"/>
    <pc:docChg chg="custSel modSld">
      <pc:chgData name="Johansson Stefan (CG-UN)" userId="6b51bbfa-a42b-4213-a4ff-6093828470b9" providerId="ADAL" clId="{B1A81BF8-E5B3-4CDE-919C-ED4BB5055093}" dt="2021-07-02T13:45:04.491" v="399" actId="20577"/>
      <pc:docMkLst>
        <pc:docMk/>
      </pc:docMkLst>
      <pc:sldChg chg="addSp modSp mod">
        <pc:chgData name="Johansson Stefan (CG-UN)" userId="6b51bbfa-a42b-4213-a4ff-6093828470b9" providerId="ADAL" clId="{B1A81BF8-E5B3-4CDE-919C-ED4BB5055093}" dt="2021-07-02T13:22:09.605" v="329" actId="20577"/>
        <pc:sldMkLst>
          <pc:docMk/>
          <pc:sldMk cId="2855901848" sldId="262"/>
        </pc:sldMkLst>
        <pc:spChg chg="mod">
          <ac:chgData name="Johansson Stefan (CG-UN)" userId="6b51bbfa-a42b-4213-a4ff-6093828470b9" providerId="ADAL" clId="{B1A81BF8-E5B3-4CDE-919C-ED4BB5055093}" dt="2021-07-02T13:16:15.337" v="169" actId="1076"/>
          <ac:spMkLst>
            <pc:docMk/>
            <pc:sldMk cId="2855901848" sldId="262"/>
            <ac:spMk id="6" creationId="{9EB015BF-CC00-9D45-BDC6-8DA7FE7AC5AE}"/>
          </ac:spMkLst>
        </pc:spChg>
        <pc:spChg chg="mod">
          <ac:chgData name="Johansson Stefan (CG-UN)" userId="6b51bbfa-a42b-4213-a4ff-6093828470b9" providerId="ADAL" clId="{B1A81BF8-E5B3-4CDE-919C-ED4BB5055093}" dt="2021-07-02T13:16:05.913" v="167" actId="1076"/>
          <ac:spMkLst>
            <pc:docMk/>
            <pc:sldMk cId="2855901848" sldId="262"/>
            <ac:spMk id="7" creationId="{DE69B737-193E-ED4D-B40B-7BD2ABF0D470}"/>
          </ac:spMkLst>
        </pc:spChg>
        <pc:spChg chg="add mod">
          <ac:chgData name="Johansson Stefan (CG-UN)" userId="6b51bbfa-a42b-4213-a4ff-6093828470b9" providerId="ADAL" clId="{B1A81BF8-E5B3-4CDE-919C-ED4BB5055093}" dt="2021-07-02T13:22:09.605" v="329" actId="20577"/>
          <ac:spMkLst>
            <pc:docMk/>
            <pc:sldMk cId="2855901848" sldId="262"/>
            <ac:spMk id="8" creationId="{E0406EEB-FB67-4ECE-A27D-255CFEC1191B}"/>
          </ac:spMkLst>
        </pc:spChg>
        <pc:spChg chg="add mod">
          <ac:chgData name="Johansson Stefan (CG-UN)" userId="6b51bbfa-a42b-4213-a4ff-6093828470b9" providerId="ADAL" clId="{B1A81BF8-E5B3-4CDE-919C-ED4BB5055093}" dt="2021-07-02T13:11:30.055" v="67" actId="1076"/>
          <ac:spMkLst>
            <pc:docMk/>
            <pc:sldMk cId="2855901848" sldId="262"/>
            <ac:spMk id="10" creationId="{DAEEC9E7-346E-4424-8220-E43098BAB6A5}"/>
          </ac:spMkLst>
        </pc:spChg>
        <pc:spChg chg="add mod">
          <ac:chgData name="Johansson Stefan (CG-UN)" userId="6b51bbfa-a42b-4213-a4ff-6093828470b9" providerId="ADAL" clId="{B1A81BF8-E5B3-4CDE-919C-ED4BB5055093}" dt="2021-07-02T13:13:34.589" v="75" actId="20577"/>
          <ac:spMkLst>
            <pc:docMk/>
            <pc:sldMk cId="2855901848" sldId="262"/>
            <ac:spMk id="11" creationId="{F96F2B32-0DDC-4B61-A853-ADA6D1590A7C}"/>
          </ac:spMkLst>
        </pc:spChg>
        <pc:spChg chg="add mod">
          <ac:chgData name="Johansson Stefan (CG-UN)" userId="6b51bbfa-a42b-4213-a4ff-6093828470b9" providerId="ADAL" clId="{B1A81BF8-E5B3-4CDE-919C-ED4BB5055093}" dt="2021-07-02T13:21:12.311" v="299" actId="20577"/>
          <ac:spMkLst>
            <pc:docMk/>
            <pc:sldMk cId="2855901848" sldId="262"/>
            <ac:spMk id="12" creationId="{D04AD5ED-BB21-4B2F-A4E2-A42F6BE58042}"/>
          </ac:spMkLst>
        </pc:spChg>
      </pc:sldChg>
      <pc:sldChg chg="addSp modSp mod">
        <pc:chgData name="Johansson Stefan (CG-UN)" userId="6b51bbfa-a42b-4213-a4ff-6093828470b9" providerId="ADAL" clId="{B1A81BF8-E5B3-4CDE-919C-ED4BB5055093}" dt="2021-07-02T13:45:04.491" v="399" actId="20577"/>
        <pc:sldMkLst>
          <pc:docMk/>
          <pc:sldMk cId="1109225816" sldId="265"/>
        </pc:sldMkLst>
        <pc:spChg chg="add mod">
          <ac:chgData name="Johansson Stefan (CG-UN)" userId="6b51bbfa-a42b-4213-a4ff-6093828470b9" providerId="ADAL" clId="{B1A81BF8-E5B3-4CDE-919C-ED4BB5055093}" dt="2021-07-02T13:44:01.674" v="340" actId="20577"/>
          <ac:spMkLst>
            <pc:docMk/>
            <pc:sldMk cId="1109225816" sldId="265"/>
            <ac:spMk id="2" creationId="{A36BE963-25D4-4B26-A6B6-D59DDE743152}"/>
          </ac:spMkLst>
        </pc:spChg>
        <pc:spChg chg="mod">
          <ac:chgData name="Johansson Stefan (CG-UN)" userId="6b51bbfa-a42b-4213-a4ff-6093828470b9" providerId="ADAL" clId="{B1A81BF8-E5B3-4CDE-919C-ED4BB5055093}" dt="2021-07-02T13:45:04.491" v="399" actId="20577"/>
          <ac:spMkLst>
            <pc:docMk/>
            <pc:sldMk cId="1109225816" sldId="265"/>
            <ac:spMk id="9" creationId="{89F9DF74-F0E5-4E40-91EF-385D95C055F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DEF71-F9BC-431D-87DD-97E43E4974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CB6215-3E66-47D2-9169-81AB81493915}">
      <dgm:prSet custT="1"/>
      <dgm:spPr/>
      <dgm:t>
        <a:bodyPr/>
        <a:lstStyle/>
        <a:p>
          <a:r>
            <a:rPr lang="en-US" sz="2800" dirty="0"/>
            <a:t>Plank (Frontal &amp; Side)</a:t>
          </a:r>
        </a:p>
      </dgm:t>
    </dgm:pt>
    <dgm:pt modelId="{68FEB96F-7D4D-4372-93A2-605F59605826}" type="parTrans" cxnId="{80388A1C-D951-4BF5-8B69-52153E63F842}">
      <dgm:prSet/>
      <dgm:spPr/>
      <dgm:t>
        <a:bodyPr/>
        <a:lstStyle/>
        <a:p>
          <a:endParaRPr lang="en-US"/>
        </a:p>
      </dgm:t>
    </dgm:pt>
    <dgm:pt modelId="{AAB55603-CFBA-495C-A898-A16895C9D249}" type="sibTrans" cxnId="{80388A1C-D951-4BF5-8B69-52153E63F842}">
      <dgm:prSet/>
      <dgm:spPr/>
      <dgm:t>
        <a:bodyPr/>
        <a:lstStyle/>
        <a:p>
          <a:endParaRPr lang="en-US"/>
        </a:p>
      </dgm:t>
    </dgm:pt>
    <dgm:pt modelId="{B2B90814-9CDD-493B-84E4-2B4EC0AD59D8}">
      <dgm:prSet custT="1"/>
      <dgm:spPr/>
      <dgm:t>
        <a:bodyPr/>
        <a:lstStyle/>
        <a:p>
          <a:r>
            <a:rPr lang="en-US" sz="2800" dirty="0"/>
            <a:t>BW Squat Isometric Hold</a:t>
          </a:r>
        </a:p>
      </dgm:t>
    </dgm:pt>
    <dgm:pt modelId="{DFCFD7BD-7FF0-4D4E-B04D-AE80934A74C0}" type="parTrans" cxnId="{97C86F32-3226-4917-B8BE-E25D2F75898A}">
      <dgm:prSet/>
      <dgm:spPr/>
      <dgm:t>
        <a:bodyPr/>
        <a:lstStyle/>
        <a:p>
          <a:endParaRPr lang="en-US"/>
        </a:p>
      </dgm:t>
    </dgm:pt>
    <dgm:pt modelId="{25416435-2563-4B6B-AF12-D2D21D8413C7}" type="sibTrans" cxnId="{97C86F32-3226-4917-B8BE-E25D2F75898A}">
      <dgm:prSet/>
      <dgm:spPr/>
      <dgm:t>
        <a:bodyPr/>
        <a:lstStyle/>
        <a:p>
          <a:endParaRPr lang="en-US"/>
        </a:p>
      </dgm:t>
    </dgm:pt>
    <dgm:pt modelId="{A1AFEA02-7E48-4A37-AE15-6461BF451D41}">
      <dgm:prSet custT="1"/>
      <dgm:spPr/>
      <dgm:t>
        <a:bodyPr/>
        <a:lstStyle/>
        <a:p>
          <a:r>
            <a:rPr lang="en-US" sz="2800" dirty="0"/>
            <a:t>Press-ups </a:t>
          </a:r>
        </a:p>
      </dgm:t>
    </dgm:pt>
    <dgm:pt modelId="{43A91120-0127-4A64-9575-B714437A34B6}" type="parTrans" cxnId="{97B4D6FF-AE37-49F4-A202-0EBD11A62604}">
      <dgm:prSet/>
      <dgm:spPr/>
      <dgm:t>
        <a:bodyPr/>
        <a:lstStyle/>
        <a:p>
          <a:endParaRPr lang="en-US"/>
        </a:p>
      </dgm:t>
    </dgm:pt>
    <dgm:pt modelId="{F8639E2C-DCB6-4343-A508-C36B06905751}" type="sibTrans" cxnId="{97B4D6FF-AE37-49F4-A202-0EBD11A62604}">
      <dgm:prSet/>
      <dgm:spPr/>
      <dgm:t>
        <a:bodyPr/>
        <a:lstStyle/>
        <a:p>
          <a:endParaRPr lang="en-US"/>
        </a:p>
      </dgm:t>
    </dgm:pt>
    <dgm:pt modelId="{D26773C2-5587-4AFF-BDB7-7826C6BE0236}">
      <dgm:prSet custT="1"/>
      <dgm:spPr/>
      <dgm:t>
        <a:bodyPr/>
        <a:lstStyle/>
        <a:p>
          <a:r>
            <a:rPr lang="en-US" sz="2800" dirty="0"/>
            <a:t>BW Lunges</a:t>
          </a:r>
        </a:p>
      </dgm:t>
    </dgm:pt>
    <dgm:pt modelId="{4E9FD393-5644-48BC-A5DF-3ADA35C384D5}" type="parTrans" cxnId="{84D000F4-2416-4029-8342-70B10654CD80}">
      <dgm:prSet/>
      <dgm:spPr/>
      <dgm:t>
        <a:bodyPr/>
        <a:lstStyle/>
        <a:p>
          <a:endParaRPr lang="en-US"/>
        </a:p>
      </dgm:t>
    </dgm:pt>
    <dgm:pt modelId="{7FF3AB4E-841E-41BC-BD4B-400A8AB959F5}" type="sibTrans" cxnId="{84D000F4-2416-4029-8342-70B10654CD80}">
      <dgm:prSet/>
      <dgm:spPr/>
      <dgm:t>
        <a:bodyPr/>
        <a:lstStyle/>
        <a:p>
          <a:endParaRPr lang="en-US"/>
        </a:p>
      </dgm:t>
    </dgm:pt>
    <dgm:pt modelId="{5647F27F-E3E2-45E9-BB52-11ECF4D79A92}">
      <dgm:prSet custT="1"/>
      <dgm:spPr/>
      <dgm:t>
        <a:bodyPr/>
        <a:lstStyle/>
        <a:p>
          <a:r>
            <a:rPr lang="en-US" sz="2800" dirty="0"/>
            <a:t>Inchworms</a:t>
          </a:r>
        </a:p>
      </dgm:t>
    </dgm:pt>
    <dgm:pt modelId="{B9C58E31-C375-43A9-B99A-BF00F5855BAE}" type="parTrans" cxnId="{66B44113-0C3A-459B-9C80-8AE808CD05B3}">
      <dgm:prSet/>
      <dgm:spPr/>
      <dgm:t>
        <a:bodyPr/>
        <a:lstStyle/>
        <a:p>
          <a:endParaRPr lang="en-US"/>
        </a:p>
      </dgm:t>
    </dgm:pt>
    <dgm:pt modelId="{C64A2D56-DF96-4746-90C1-06A6D5C07E63}" type="sibTrans" cxnId="{66B44113-0C3A-459B-9C80-8AE808CD05B3}">
      <dgm:prSet/>
      <dgm:spPr/>
      <dgm:t>
        <a:bodyPr/>
        <a:lstStyle/>
        <a:p>
          <a:endParaRPr lang="en-US"/>
        </a:p>
      </dgm:t>
    </dgm:pt>
    <dgm:pt modelId="{A8A12914-6A83-4C92-B027-D9DCC4568EAD}">
      <dgm:prSet custT="1"/>
      <dgm:spPr/>
      <dgm:t>
        <a:bodyPr/>
        <a:lstStyle/>
        <a:p>
          <a:r>
            <a:rPr lang="en-US" sz="2800" dirty="0"/>
            <a:t>Burpees</a:t>
          </a:r>
        </a:p>
      </dgm:t>
    </dgm:pt>
    <dgm:pt modelId="{030AE4F9-3F00-48D1-94A5-D8ACC8A0BE47}" type="parTrans" cxnId="{8A23D038-C761-4E9D-9D32-4A4F67690963}">
      <dgm:prSet/>
      <dgm:spPr/>
      <dgm:t>
        <a:bodyPr/>
        <a:lstStyle/>
        <a:p>
          <a:endParaRPr lang="en-US"/>
        </a:p>
      </dgm:t>
    </dgm:pt>
    <dgm:pt modelId="{2D9698DF-921D-4AF1-814C-514FC2AD3422}" type="sibTrans" cxnId="{8A23D038-C761-4E9D-9D32-4A4F67690963}">
      <dgm:prSet/>
      <dgm:spPr/>
      <dgm:t>
        <a:bodyPr/>
        <a:lstStyle/>
        <a:p>
          <a:endParaRPr lang="en-US"/>
        </a:p>
      </dgm:t>
    </dgm:pt>
    <dgm:pt modelId="{03E6CB71-760D-4D64-9DC1-4EE334D7F269}">
      <dgm:prSet custT="1"/>
      <dgm:spPr/>
      <dgm:t>
        <a:bodyPr/>
        <a:lstStyle/>
        <a:p>
          <a:r>
            <a:rPr lang="en-US" sz="2800" dirty="0"/>
            <a:t>V-sit Hold</a:t>
          </a:r>
        </a:p>
      </dgm:t>
    </dgm:pt>
    <dgm:pt modelId="{984D2C4C-BC6A-464E-B988-18113D240047}" type="parTrans" cxnId="{6B02FFF7-A03A-4286-AA26-C1DE28B45899}">
      <dgm:prSet/>
      <dgm:spPr/>
      <dgm:t>
        <a:bodyPr/>
        <a:lstStyle/>
        <a:p>
          <a:endParaRPr lang="en-US"/>
        </a:p>
      </dgm:t>
    </dgm:pt>
    <dgm:pt modelId="{18BBF3F0-5640-4E70-B376-F09E93139A8A}" type="sibTrans" cxnId="{6B02FFF7-A03A-4286-AA26-C1DE28B45899}">
      <dgm:prSet/>
      <dgm:spPr/>
      <dgm:t>
        <a:bodyPr/>
        <a:lstStyle/>
        <a:p>
          <a:endParaRPr lang="en-US"/>
        </a:p>
      </dgm:t>
    </dgm:pt>
    <dgm:pt modelId="{D5377B58-30E7-4B65-B6B9-072204D800E2}">
      <dgm:prSet custT="1"/>
      <dgm:spPr/>
      <dgm:t>
        <a:bodyPr/>
        <a:lstStyle/>
        <a:p>
          <a:r>
            <a:rPr lang="en-US" sz="2800" dirty="0"/>
            <a:t>Mountain Climbers</a:t>
          </a:r>
        </a:p>
      </dgm:t>
    </dgm:pt>
    <dgm:pt modelId="{CB49F880-94EC-4E04-B34A-164EC52BDFA3}" type="parTrans" cxnId="{32D3A41B-6BCA-48FF-93E4-BB189404561C}">
      <dgm:prSet/>
      <dgm:spPr/>
      <dgm:t>
        <a:bodyPr/>
        <a:lstStyle/>
        <a:p>
          <a:endParaRPr lang="en-US"/>
        </a:p>
      </dgm:t>
    </dgm:pt>
    <dgm:pt modelId="{6FD46C29-AD6C-4537-993C-A9A441366363}" type="sibTrans" cxnId="{32D3A41B-6BCA-48FF-93E4-BB189404561C}">
      <dgm:prSet/>
      <dgm:spPr/>
      <dgm:t>
        <a:bodyPr/>
        <a:lstStyle/>
        <a:p>
          <a:endParaRPr lang="en-US"/>
        </a:p>
      </dgm:t>
    </dgm:pt>
    <dgm:pt modelId="{902F332E-2059-8C43-B528-50AF0C62481C}" type="pres">
      <dgm:prSet presAssocID="{900DEF71-F9BC-431D-87DD-97E43E497465}" presName="linear" presStyleCnt="0">
        <dgm:presLayoutVars>
          <dgm:animLvl val="lvl"/>
          <dgm:resizeHandles val="exact"/>
        </dgm:presLayoutVars>
      </dgm:prSet>
      <dgm:spPr/>
    </dgm:pt>
    <dgm:pt modelId="{9A66585B-0ED2-744D-88A5-5B761E23C011}" type="pres">
      <dgm:prSet presAssocID="{0BCB6215-3E66-47D2-9169-81AB8149391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162290A-FC2C-CC49-85AD-1A8C250A312A}" type="pres">
      <dgm:prSet presAssocID="{AAB55603-CFBA-495C-A898-A16895C9D249}" presName="spacer" presStyleCnt="0"/>
      <dgm:spPr/>
    </dgm:pt>
    <dgm:pt modelId="{8801C7A0-418C-F84A-85DA-4FC6BB686DCE}" type="pres">
      <dgm:prSet presAssocID="{B2B90814-9CDD-493B-84E4-2B4EC0AD59D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B94E6E6-8948-D049-913D-A5686990C126}" type="pres">
      <dgm:prSet presAssocID="{25416435-2563-4B6B-AF12-D2D21D8413C7}" presName="spacer" presStyleCnt="0"/>
      <dgm:spPr/>
    </dgm:pt>
    <dgm:pt modelId="{34777DDF-936F-BD4C-8750-3CC91785B89B}" type="pres">
      <dgm:prSet presAssocID="{A1AFEA02-7E48-4A37-AE15-6461BF451D4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81C153B7-DD12-134F-AB7F-45B1D3B0152A}" type="pres">
      <dgm:prSet presAssocID="{F8639E2C-DCB6-4343-A508-C36B06905751}" presName="spacer" presStyleCnt="0"/>
      <dgm:spPr/>
    </dgm:pt>
    <dgm:pt modelId="{68B2EBF2-DF43-3440-866B-5A47AA569F58}" type="pres">
      <dgm:prSet presAssocID="{D26773C2-5587-4AFF-BDB7-7826C6BE0236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5755176-DDB7-CE43-A146-6B83C8A36F46}" type="pres">
      <dgm:prSet presAssocID="{7FF3AB4E-841E-41BC-BD4B-400A8AB959F5}" presName="spacer" presStyleCnt="0"/>
      <dgm:spPr/>
    </dgm:pt>
    <dgm:pt modelId="{7ACEFD79-CB9C-EC4F-9C87-55A1D871B877}" type="pres">
      <dgm:prSet presAssocID="{5647F27F-E3E2-45E9-BB52-11ECF4D79A9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4FB662C-5FE5-1F4B-B80F-29F974E1C337}" type="pres">
      <dgm:prSet presAssocID="{C64A2D56-DF96-4746-90C1-06A6D5C07E63}" presName="spacer" presStyleCnt="0"/>
      <dgm:spPr/>
    </dgm:pt>
    <dgm:pt modelId="{9F2A4D3D-AD7C-124A-A898-84F5B46CED40}" type="pres">
      <dgm:prSet presAssocID="{A8A12914-6A83-4C92-B027-D9DCC4568EA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C525A47-5B45-6E42-AA99-8E5F9DB46D7D}" type="pres">
      <dgm:prSet presAssocID="{2D9698DF-921D-4AF1-814C-514FC2AD3422}" presName="spacer" presStyleCnt="0"/>
      <dgm:spPr/>
    </dgm:pt>
    <dgm:pt modelId="{1DAEAF55-9DE0-674D-86C9-6E2011F76500}" type="pres">
      <dgm:prSet presAssocID="{03E6CB71-760D-4D64-9DC1-4EE334D7F26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903F33A-1F22-BA4C-B7C8-487203A078DC}" type="pres">
      <dgm:prSet presAssocID="{18BBF3F0-5640-4E70-B376-F09E93139A8A}" presName="spacer" presStyleCnt="0"/>
      <dgm:spPr/>
    </dgm:pt>
    <dgm:pt modelId="{3BF48861-AD9C-DF4E-B810-6C760FBC39DF}" type="pres">
      <dgm:prSet presAssocID="{D5377B58-30E7-4B65-B6B9-072204D800E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6B44113-0C3A-459B-9C80-8AE808CD05B3}" srcId="{900DEF71-F9BC-431D-87DD-97E43E497465}" destId="{5647F27F-E3E2-45E9-BB52-11ECF4D79A92}" srcOrd="4" destOrd="0" parTransId="{B9C58E31-C375-43A9-B99A-BF00F5855BAE}" sibTransId="{C64A2D56-DF96-4746-90C1-06A6D5C07E63}"/>
    <dgm:cxn modelId="{32D3A41B-6BCA-48FF-93E4-BB189404561C}" srcId="{900DEF71-F9BC-431D-87DD-97E43E497465}" destId="{D5377B58-30E7-4B65-B6B9-072204D800E2}" srcOrd="7" destOrd="0" parTransId="{CB49F880-94EC-4E04-B34A-164EC52BDFA3}" sibTransId="{6FD46C29-AD6C-4537-993C-A9A441366363}"/>
    <dgm:cxn modelId="{80388A1C-D951-4BF5-8B69-52153E63F842}" srcId="{900DEF71-F9BC-431D-87DD-97E43E497465}" destId="{0BCB6215-3E66-47D2-9169-81AB81493915}" srcOrd="0" destOrd="0" parTransId="{68FEB96F-7D4D-4372-93A2-605F59605826}" sibTransId="{AAB55603-CFBA-495C-A898-A16895C9D249}"/>
    <dgm:cxn modelId="{01E81124-1D3C-554C-A273-A88B924213D8}" type="presOf" srcId="{D5377B58-30E7-4B65-B6B9-072204D800E2}" destId="{3BF48861-AD9C-DF4E-B810-6C760FBC39DF}" srcOrd="0" destOrd="0" presId="urn:microsoft.com/office/officeart/2005/8/layout/vList2"/>
    <dgm:cxn modelId="{97C86F32-3226-4917-B8BE-E25D2F75898A}" srcId="{900DEF71-F9BC-431D-87DD-97E43E497465}" destId="{B2B90814-9CDD-493B-84E4-2B4EC0AD59D8}" srcOrd="1" destOrd="0" parTransId="{DFCFD7BD-7FF0-4D4E-B04D-AE80934A74C0}" sibTransId="{25416435-2563-4B6B-AF12-D2D21D8413C7}"/>
    <dgm:cxn modelId="{8A23D038-C761-4E9D-9D32-4A4F67690963}" srcId="{900DEF71-F9BC-431D-87DD-97E43E497465}" destId="{A8A12914-6A83-4C92-B027-D9DCC4568EAD}" srcOrd="5" destOrd="0" parTransId="{030AE4F9-3F00-48D1-94A5-D8ACC8A0BE47}" sibTransId="{2D9698DF-921D-4AF1-814C-514FC2AD3422}"/>
    <dgm:cxn modelId="{974DCC3E-1C59-1242-BFBD-F595C7F20C9D}" type="presOf" srcId="{D26773C2-5587-4AFF-BDB7-7826C6BE0236}" destId="{68B2EBF2-DF43-3440-866B-5A47AA569F58}" srcOrd="0" destOrd="0" presId="urn:microsoft.com/office/officeart/2005/8/layout/vList2"/>
    <dgm:cxn modelId="{6EC5D379-A60E-194C-92FB-019A8F73CB28}" type="presOf" srcId="{03E6CB71-760D-4D64-9DC1-4EE334D7F269}" destId="{1DAEAF55-9DE0-674D-86C9-6E2011F76500}" srcOrd="0" destOrd="0" presId="urn:microsoft.com/office/officeart/2005/8/layout/vList2"/>
    <dgm:cxn modelId="{38314E7D-BB76-8B4F-9261-73B5190931BD}" type="presOf" srcId="{A8A12914-6A83-4C92-B027-D9DCC4568EAD}" destId="{9F2A4D3D-AD7C-124A-A898-84F5B46CED40}" srcOrd="0" destOrd="0" presId="urn:microsoft.com/office/officeart/2005/8/layout/vList2"/>
    <dgm:cxn modelId="{0AEDEC83-1EB7-0F4D-A76C-A0AE71C82A1D}" type="presOf" srcId="{0BCB6215-3E66-47D2-9169-81AB81493915}" destId="{9A66585B-0ED2-744D-88A5-5B761E23C011}" srcOrd="0" destOrd="0" presId="urn:microsoft.com/office/officeart/2005/8/layout/vList2"/>
    <dgm:cxn modelId="{A85A8691-8287-DA4A-837F-58DE7A6560EE}" type="presOf" srcId="{900DEF71-F9BC-431D-87DD-97E43E497465}" destId="{902F332E-2059-8C43-B528-50AF0C62481C}" srcOrd="0" destOrd="0" presId="urn:microsoft.com/office/officeart/2005/8/layout/vList2"/>
    <dgm:cxn modelId="{3575D393-728A-2A45-80DB-82EE9B7914DE}" type="presOf" srcId="{5647F27F-E3E2-45E9-BB52-11ECF4D79A92}" destId="{7ACEFD79-CB9C-EC4F-9C87-55A1D871B877}" srcOrd="0" destOrd="0" presId="urn:microsoft.com/office/officeart/2005/8/layout/vList2"/>
    <dgm:cxn modelId="{B8705EA4-07F3-9840-A8F3-D6F077D5B4FE}" type="presOf" srcId="{B2B90814-9CDD-493B-84E4-2B4EC0AD59D8}" destId="{8801C7A0-418C-F84A-85DA-4FC6BB686DCE}" srcOrd="0" destOrd="0" presId="urn:microsoft.com/office/officeart/2005/8/layout/vList2"/>
    <dgm:cxn modelId="{EB7864DE-EC53-B44E-B9E4-34F5A0988DEC}" type="presOf" srcId="{A1AFEA02-7E48-4A37-AE15-6461BF451D41}" destId="{34777DDF-936F-BD4C-8750-3CC91785B89B}" srcOrd="0" destOrd="0" presId="urn:microsoft.com/office/officeart/2005/8/layout/vList2"/>
    <dgm:cxn modelId="{84D000F4-2416-4029-8342-70B10654CD80}" srcId="{900DEF71-F9BC-431D-87DD-97E43E497465}" destId="{D26773C2-5587-4AFF-BDB7-7826C6BE0236}" srcOrd="3" destOrd="0" parTransId="{4E9FD393-5644-48BC-A5DF-3ADA35C384D5}" sibTransId="{7FF3AB4E-841E-41BC-BD4B-400A8AB959F5}"/>
    <dgm:cxn modelId="{6B02FFF7-A03A-4286-AA26-C1DE28B45899}" srcId="{900DEF71-F9BC-431D-87DD-97E43E497465}" destId="{03E6CB71-760D-4D64-9DC1-4EE334D7F269}" srcOrd="6" destOrd="0" parTransId="{984D2C4C-BC6A-464E-B988-18113D240047}" sibTransId="{18BBF3F0-5640-4E70-B376-F09E93139A8A}"/>
    <dgm:cxn modelId="{97B4D6FF-AE37-49F4-A202-0EBD11A62604}" srcId="{900DEF71-F9BC-431D-87DD-97E43E497465}" destId="{A1AFEA02-7E48-4A37-AE15-6461BF451D41}" srcOrd="2" destOrd="0" parTransId="{43A91120-0127-4A64-9575-B714437A34B6}" sibTransId="{F8639E2C-DCB6-4343-A508-C36B06905751}"/>
    <dgm:cxn modelId="{D27EA731-746A-6046-9081-BCF271BB5E21}" type="presParOf" srcId="{902F332E-2059-8C43-B528-50AF0C62481C}" destId="{9A66585B-0ED2-744D-88A5-5B761E23C011}" srcOrd="0" destOrd="0" presId="urn:microsoft.com/office/officeart/2005/8/layout/vList2"/>
    <dgm:cxn modelId="{D96FB813-4E0F-5441-942A-503673A62A0C}" type="presParOf" srcId="{902F332E-2059-8C43-B528-50AF0C62481C}" destId="{4162290A-FC2C-CC49-85AD-1A8C250A312A}" srcOrd="1" destOrd="0" presId="urn:microsoft.com/office/officeart/2005/8/layout/vList2"/>
    <dgm:cxn modelId="{FB95FE45-9BDD-734D-AC4B-3605935A35A4}" type="presParOf" srcId="{902F332E-2059-8C43-B528-50AF0C62481C}" destId="{8801C7A0-418C-F84A-85DA-4FC6BB686DCE}" srcOrd="2" destOrd="0" presId="urn:microsoft.com/office/officeart/2005/8/layout/vList2"/>
    <dgm:cxn modelId="{FABFFB95-6DA3-BB4E-930E-0FDFF24F4CAC}" type="presParOf" srcId="{902F332E-2059-8C43-B528-50AF0C62481C}" destId="{EB94E6E6-8948-D049-913D-A5686990C126}" srcOrd="3" destOrd="0" presId="urn:microsoft.com/office/officeart/2005/8/layout/vList2"/>
    <dgm:cxn modelId="{8408A5F4-5D31-574C-9C7D-665ADDBEF297}" type="presParOf" srcId="{902F332E-2059-8C43-B528-50AF0C62481C}" destId="{34777DDF-936F-BD4C-8750-3CC91785B89B}" srcOrd="4" destOrd="0" presId="urn:microsoft.com/office/officeart/2005/8/layout/vList2"/>
    <dgm:cxn modelId="{DEBFBB03-FA41-DA4A-985A-4C6117D53482}" type="presParOf" srcId="{902F332E-2059-8C43-B528-50AF0C62481C}" destId="{81C153B7-DD12-134F-AB7F-45B1D3B0152A}" srcOrd="5" destOrd="0" presId="urn:microsoft.com/office/officeart/2005/8/layout/vList2"/>
    <dgm:cxn modelId="{238E3C27-B8FA-D24F-A724-FE10572A2607}" type="presParOf" srcId="{902F332E-2059-8C43-B528-50AF0C62481C}" destId="{68B2EBF2-DF43-3440-866B-5A47AA569F58}" srcOrd="6" destOrd="0" presId="urn:microsoft.com/office/officeart/2005/8/layout/vList2"/>
    <dgm:cxn modelId="{29867E2F-9C34-174A-AC4E-9FBB97188E9D}" type="presParOf" srcId="{902F332E-2059-8C43-B528-50AF0C62481C}" destId="{D5755176-DDB7-CE43-A146-6B83C8A36F46}" srcOrd="7" destOrd="0" presId="urn:microsoft.com/office/officeart/2005/8/layout/vList2"/>
    <dgm:cxn modelId="{72B22764-917C-1749-BD05-C116403A08AE}" type="presParOf" srcId="{902F332E-2059-8C43-B528-50AF0C62481C}" destId="{7ACEFD79-CB9C-EC4F-9C87-55A1D871B877}" srcOrd="8" destOrd="0" presId="urn:microsoft.com/office/officeart/2005/8/layout/vList2"/>
    <dgm:cxn modelId="{C320056B-41CE-2E42-A0EB-B93D0295DD00}" type="presParOf" srcId="{902F332E-2059-8C43-B528-50AF0C62481C}" destId="{74FB662C-5FE5-1F4B-B80F-29F974E1C337}" srcOrd="9" destOrd="0" presId="urn:microsoft.com/office/officeart/2005/8/layout/vList2"/>
    <dgm:cxn modelId="{CB495A86-D4B1-C740-887D-4D71C061D488}" type="presParOf" srcId="{902F332E-2059-8C43-B528-50AF0C62481C}" destId="{9F2A4D3D-AD7C-124A-A898-84F5B46CED40}" srcOrd="10" destOrd="0" presId="urn:microsoft.com/office/officeart/2005/8/layout/vList2"/>
    <dgm:cxn modelId="{DF2B566F-C820-9A49-B022-4C22189BC594}" type="presParOf" srcId="{902F332E-2059-8C43-B528-50AF0C62481C}" destId="{EC525A47-5B45-6E42-AA99-8E5F9DB46D7D}" srcOrd="11" destOrd="0" presId="urn:microsoft.com/office/officeart/2005/8/layout/vList2"/>
    <dgm:cxn modelId="{3EE615CC-5545-7F41-8EEC-E96FAB5B1F0E}" type="presParOf" srcId="{902F332E-2059-8C43-B528-50AF0C62481C}" destId="{1DAEAF55-9DE0-674D-86C9-6E2011F76500}" srcOrd="12" destOrd="0" presId="urn:microsoft.com/office/officeart/2005/8/layout/vList2"/>
    <dgm:cxn modelId="{09536FD4-9CC3-CA41-870E-1DC3ED32ADF3}" type="presParOf" srcId="{902F332E-2059-8C43-B528-50AF0C62481C}" destId="{C903F33A-1F22-BA4C-B7C8-487203A078DC}" srcOrd="13" destOrd="0" presId="urn:microsoft.com/office/officeart/2005/8/layout/vList2"/>
    <dgm:cxn modelId="{6017F00C-4832-A543-AEA7-453C9C9F82DE}" type="presParOf" srcId="{902F332E-2059-8C43-B528-50AF0C62481C}" destId="{3BF48861-AD9C-DF4E-B810-6C760FBC39D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6585B-0ED2-744D-88A5-5B761E23C011}">
      <dsp:nvSpPr>
        <dsp:cNvPr id="0" name=""/>
        <dsp:cNvSpPr/>
      </dsp:nvSpPr>
      <dsp:spPr>
        <a:xfrm>
          <a:off x="0" y="2168"/>
          <a:ext cx="4411133" cy="533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Plank (Frontal &amp; Side)</a:t>
          </a:r>
        </a:p>
      </dsp:txBody>
      <dsp:txXfrm>
        <a:off x="26042" y="28210"/>
        <a:ext cx="4359049" cy="481385"/>
      </dsp:txXfrm>
    </dsp:sp>
    <dsp:sp modelId="{8801C7A0-418C-F84A-85DA-4FC6BB686DCE}">
      <dsp:nvSpPr>
        <dsp:cNvPr id="0" name=""/>
        <dsp:cNvSpPr/>
      </dsp:nvSpPr>
      <dsp:spPr>
        <a:xfrm>
          <a:off x="0" y="546959"/>
          <a:ext cx="4411133" cy="533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BW Squat Isometric Hold</a:t>
          </a:r>
        </a:p>
      </dsp:txBody>
      <dsp:txXfrm>
        <a:off x="26042" y="573001"/>
        <a:ext cx="4359049" cy="481385"/>
      </dsp:txXfrm>
    </dsp:sp>
    <dsp:sp modelId="{34777DDF-936F-BD4C-8750-3CC91785B89B}">
      <dsp:nvSpPr>
        <dsp:cNvPr id="0" name=""/>
        <dsp:cNvSpPr/>
      </dsp:nvSpPr>
      <dsp:spPr>
        <a:xfrm>
          <a:off x="0" y="1091749"/>
          <a:ext cx="4411133" cy="533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Press-ups </a:t>
          </a:r>
        </a:p>
      </dsp:txBody>
      <dsp:txXfrm>
        <a:off x="26042" y="1117791"/>
        <a:ext cx="4359049" cy="481385"/>
      </dsp:txXfrm>
    </dsp:sp>
    <dsp:sp modelId="{68B2EBF2-DF43-3440-866B-5A47AA569F58}">
      <dsp:nvSpPr>
        <dsp:cNvPr id="0" name=""/>
        <dsp:cNvSpPr/>
      </dsp:nvSpPr>
      <dsp:spPr>
        <a:xfrm>
          <a:off x="0" y="1636539"/>
          <a:ext cx="4411133" cy="533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BW Lunges</a:t>
          </a:r>
        </a:p>
      </dsp:txBody>
      <dsp:txXfrm>
        <a:off x="26042" y="1662581"/>
        <a:ext cx="4359049" cy="481385"/>
      </dsp:txXfrm>
    </dsp:sp>
    <dsp:sp modelId="{7ACEFD79-CB9C-EC4F-9C87-55A1D871B877}">
      <dsp:nvSpPr>
        <dsp:cNvPr id="0" name=""/>
        <dsp:cNvSpPr/>
      </dsp:nvSpPr>
      <dsp:spPr>
        <a:xfrm>
          <a:off x="0" y="2181329"/>
          <a:ext cx="4411133" cy="533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Inchworms</a:t>
          </a:r>
        </a:p>
      </dsp:txBody>
      <dsp:txXfrm>
        <a:off x="26042" y="2207371"/>
        <a:ext cx="4359049" cy="481385"/>
      </dsp:txXfrm>
    </dsp:sp>
    <dsp:sp modelId="{9F2A4D3D-AD7C-124A-A898-84F5B46CED40}">
      <dsp:nvSpPr>
        <dsp:cNvPr id="0" name=""/>
        <dsp:cNvSpPr/>
      </dsp:nvSpPr>
      <dsp:spPr>
        <a:xfrm>
          <a:off x="0" y="2726119"/>
          <a:ext cx="4411133" cy="533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Burpees</a:t>
          </a:r>
        </a:p>
      </dsp:txBody>
      <dsp:txXfrm>
        <a:off x="26042" y="2752161"/>
        <a:ext cx="4359049" cy="481385"/>
      </dsp:txXfrm>
    </dsp:sp>
    <dsp:sp modelId="{1DAEAF55-9DE0-674D-86C9-6E2011F76500}">
      <dsp:nvSpPr>
        <dsp:cNvPr id="0" name=""/>
        <dsp:cNvSpPr/>
      </dsp:nvSpPr>
      <dsp:spPr>
        <a:xfrm>
          <a:off x="0" y="3270909"/>
          <a:ext cx="4411133" cy="533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V-sit Hold</a:t>
          </a:r>
        </a:p>
      </dsp:txBody>
      <dsp:txXfrm>
        <a:off x="26042" y="3296951"/>
        <a:ext cx="4359049" cy="481385"/>
      </dsp:txXfrm>
    </dsp:sp>
    <dsp:sp modelId="{3BF48861-AD9C-DF4E-B810-6C760FBC39DF}">
      <dsp:nvSpPr>
        <dsp:cNvPr id="0" name=""/>
        <dsp:cNvSpPr/>
      </dsp:nvSpPr>
      <dsp:spPr>
        <a:xfrm>
          <a:off x="0" y="3815699"/>
          <a:ext cx="4411133" cy="533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Mountain Climbers</a:t>
          </a:r>
        </a:p>
      </dsp:txBody>
      <dsp:txXfrm>
        <a:off x="26042" y="3841741"/>
        <a:ext cx="4359049" cy="481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4057E-6299-D14E-BDB1-80C50F000A7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A20E0-4699-894A-9C91-2C5B24CF2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A20E0-4699-894A-9C91-2C5B24CF27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E4B6-7B3D-734E-82D7-735808E62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FB499-855A-0648-A70A-D9F966E49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8AB9A-2A07-FC4C-8A97-D074BB4C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0475-0BC7-9B48-ABD4-72A7B910EA24}" type="datetime1">
              <a:rPr lang="en-GB" smtClean="0"/>
              <a:t>02/07/2021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C9F97-8F8B-A54F-9988-714FB8C2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0ED3B-CA89-0F43-BF9A-4F5F7C0F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8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A2F7-41BA-4B45-84FC-03D00822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D32C5-4DFF-BC40-B3AF-9EB67CF01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1600A-40C5-1145-8F37-51289811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937-0BF5-B543-BDCE-9808F5EE2D8B}" type="datetime1">
              <a:rPr lang="en-GB" smtClean="0"/>
              <a:t>02/07/2021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9595-2F2B-8D49-9A0C-DEB480AA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C8A0B-54C9-A943-9BCC-526F4859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3897C-BE6A-B44A-A230-BFC5C73E3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0EABD-A219-9646-8377-D74EAEAF0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874C3-D351-0B40-9E2F-A15A664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226E-5271-0344-8E41-C985523C38DD}" type="datetime1">
              <a:rPr lang="en-GB" smtClean="0"/>
              <a:t>02/07/2021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864E7-53FF-BB44-96A4-E71747FC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B47BA-030C-9E4A-997B-CE596DCD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5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B4E9-66C8-AB45-802F-A3618138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4CD02-2FD6-7345-BAD9-1056D2DAC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8FC2A-D11C-9640-86F7-F52172AA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089E-9FA2-5D4D-B894-575DB75CE653}" type="datetime1">
              <a:rPr lang="en-GB" smtClean="0"/>
              <a:t>02/07/2021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0D43B-4C35-414C-8D5C-2A8B687C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D7EE9-A37E-C24B-80A5-537F5BE5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6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1305-91E6-E14B-B4F4-9DD82CC9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2E9B8-12A7-DA40-A9FD-37DF87528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51935-12EE-9942-88DD-1224FDC2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8C19-2473-ED4B-8A09-F6D94BEA90C1}" type="datetime1">
              <a:rPr lang="en-GB" smtClean="0"/>
              <a:t>02/07/2021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0FEE7-8C20-C04A-AF95-B9597D9C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2D36F-AE16-414B-99A0-53946C72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3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5C63-838F-F44C-8EBA-549D42BF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C5B13-8F95-A04B-B814-FA613DA8D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B3759-3F04-D244-A54C-DAFD1E016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DBE08-FB4B-104A-8E06-5791C553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B59C-A91B-294A-A6DD-70A51C38F1C9}" type="datetime1">
              <a:rPr lang="en-GB" smtClean="0"/>
              <a:t>02/07/2021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F940D-0F75-B141-B3C5-3A9B9479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94592-4DC0-BD4C-9980-7F87B804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2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E41D5-4FD8-DE40-AE6D-B0784E85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5CA04-A2C0-CE4F-934B-73CCCED4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67AA9-4C38-4C42-9F51-B95A8BA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6F13A-C183-314C-8545-EFC25A416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4365A-8EBC-9040-B815-08DDEABCF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AFD56-C703-A542-8726-39A20CBC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5D73-66AA-8449-AE2E-491E4D49F212}" type="datetime1">
              <a:rPr lang="en-GB" smtClean="0"/>
              <a:t>02/07/2021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8C726-8F8B-9147-8284-C9EBF736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38388-8353-5B48-A693-95008978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1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1C11-9CE2-864B-8422-7BC60CEC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976EE-080A-DE4F-A4E7-FE1A49B2F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099F-3CAC-3549-A775-AADB78E17E3B}" type="datetime1">
              <a:rPr lang="en-GB" smtClean="0"/>
              <a:t>02/07/2021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2B8B1-0E19-5E46-B1D8-BB0F103C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D9556-C168-FD44-A54E-E5677013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6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9C646-B034-ED48-AB7C-7EC36A0B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0445-9F05-094A-B44A-6471DEFD8219}" type="datetime1">
              <a:rPr lang="en-GB" smtClean="0"/>
              <a:t>02/07/2021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5B314-8B4D-6C4E-919D-0AD37364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B6EA4-0B60-924D-8912-459F6940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A584-7755-7A41-A878-A3ADE1C4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3A19B-A32E-284D-A029-7FBF449BB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58405-A7D3-E441-A31B-F54098C43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02B69-10BB-3F40-B2D8-44A2F621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6594-9822-7746-A7F4-892B69D2C842}" type="datetime1">
              <a:rPr lang="en-GB" smtClean="0"/>
              <a:t>02/07/2021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DBCBB-9935-364C-8CD9-F42BD3AE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F30F4-DDEE-2E44-B5B2-A30C4E02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7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9C75-145C-8C48-92DD-DA5A3AC3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720BF-D9A1-B24E-9C13-55DCC0FF7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E4948-F8BD-4747-882E-34B643775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81B3D-B719-2F42-AAD4-CD06365E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7B38-5589-144E-B980-9ED021EDC391}" type="datetime1">
              <a:rPr lang="en-GB" smtClean="0"/>
              <a:t>02/07/2021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3EF6B-9078-A549-A18B-C095262A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75F81-E13C-654D-9264-AEA7E948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5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64CF6-C6A1-C945-AFA0-0B60EBEC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394DB-EE05-0D4F-B7E3-FCB372DC8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DBD4A-C0AC-9F4A-AD16-6530212B8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26701-983B-1349-B9C3-B2E27FB95357}" type="datetime1">
              <a:rPr lang="en-GB" smtClean="0"/>
              <a:t>02/07/2021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85E4C-97A8-9A45-B08F-97E44EE06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695B7-0B36-8C4F-8BE7-D3967A528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49820-9465-B747-9B5F-CE17B3D467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479607474,&quot;Placement&quot;:&quot;Footer&quot;,&quot;Top&quot;:525.346863,&quot;Left&quot;:0.0,&quot;SlideWidth&quot;:960,&quot;SlideHeight&quot;:540}">
            <a:extLst>
              <a:ext uri="{FF2B5EF4-FFF2-40B4-BE49-F238E27FC236}">
                <a16:creationId xmlns:a16="http://schemas.microsoft.com/office/drawing/2014/main" id="{3DA10DF4-84D3-4BB8-9470-54F959FF9675}"/>
              </a:ext>
            </a:extLst>
          </p:cNvPr>
          <p:cNvSpPr txBox="1"/>
          <p:nvPr userDrawn="1"/>
        </p:nvSpPr>
        <p:spPr>
          <a:xfrm>
            <a:off x="0" y="6671905"/>
            <a:ext cx="1161427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</a:rPr>
              <a:t>Confidentiality: C2 - Internal</a:t>
            </a:r>
          </a:p>
        </p:txBody>
      </p:sp>
    </p:spTree>
    <p:extLst>
      <p:ext uri="{BB962C8B-B14F-4D97-AF65-F5344CB8AC3E}">
        <p14:creationId xmlns:p14="http://schemas.microsoft.com/office/powerpoint/2010/main" val="310869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mes.Sinclair@oddevold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sinclair@oddevold.s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D905C-8859-F74F-B058-8C84BAFDA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1" y="4267832"/>
            <a:ext cx="5432005" cy="1717232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 err="1">
                <a:solidFill>
                  <a:srgbClr val="000000"/>
                </a:solidFill>
              </a:rPr>
              <a:t>Träningschema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Sommaruppehåll</a:t>
            </a:r>
            <a:r>
              <a:rPr lang="en-US" sz="4400" b="1" dirty="0">
                <a:solidFill>
                  <a:srgbClr val="000000"/>
                </a:solidFill>
              </a:rPr>
              <a:t>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D63CB-330A-6B48-B04B-E808F61D1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773714"/>
            <a:ext cx="4805691" cy="494116"/>
          </a:xfrm>
        </p:spPr>
        <p:txBody>
          <a:bodyPr anchor="b">
            <a:no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IK ODDEVOLD</a:t>
            </a: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F9183-A676-5246-832E-22BF8EED0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70" y="1787335"/>
            <a:ext cx="4141760" cy="419772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529A9C-1923-CA45-97DB-6DCFC61E12E5}"/>
              </a:ext>
            </a:extLst>
          </p:cNvPr>
          <p:cNvSpPr txBox="1"/>
          <p:nvPr/>
        </p:nvSpPr>
        <p:spPr>
          <a:xfrm>
            <a:off x="8940800" y="217713"/>
            <a:ext cx="288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Sinclair </a:t>
            </a:r>
          </a:p>
          <a:p>
            <a:r>
              <a:rPr lang="en-US" dirty="0">
                <a:hlinkClick r:id="rId4"/>
              </a:rPr>
              <a:t>James.sinclair@oddevold.se</a:t>
            </a:r>
            <a:r>
              <a:rPr lang="en-US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03A156-38CE-9D48-B63B-541064DE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79C3BD-555F-C742-9B57-799662D2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374" y="401478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Mer Information om </a:t>
            </a:r>
            <a:r>
              <a:rPr lang="en-US" b="1" dirty="0" err="1">
                <a:solidFill>
                  <a:srgbClr val="000000"/>
                </a:solidFill>
              </a:rPr>
              <a:t>Konditionsträning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A3E782-3C60-7D44-AADD-A08E5A39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79" r="2187" b="-1"/>
          <a:stretch/>
        </p:blipFill>
        <p:spPr>
          <a:xfrm>
            <a:off x="410478" y="1676400"/>
            <a:ext cx="3682496" cy="3854302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17382-F415-7946-ACBE-6E445E0AB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353" y="2228738"/>
            <a:ext cx="5528018" cy="3675173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Under </a:t>
            </a:r>
            <a:r>
              <a:rPr lang="en-US" sz="2000" dirty="0" err="1">
                <a:solidFill>
                  <a:srgbClr val="000000"/>
                </a:solidFill>
              </a:rPr>
              <a:t>konditioneringsarbetet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</a:t>
            </a:r>
            <a:r>
              <a:rPr lang="en-US" sz="2000" dirty="0">
                <a:solidFill>
                  <a:srgbClr val="000000"/>
                </a:solidFill>
              </a:rPr>
              <a:t> du </a:t>
            </a:r>
            <a:r>
              <a:rPr lang="en-US" sz="2000" dirty="0" err="1">
                <a:solidFill>
                  <a:srgbClr val="000000"/>
                </a:solidFill>
              </a:rPr>
              <a:t>antingen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springa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raka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linjer</a:t>
            </a:r>
            <a:r>
              <a:rPr lang="en-US" sz="2000" dirty="0">
                <a:solidFill>
                  <a:srgbClr val="000000"/>
                </a:solidFill>
              </a:rPr>
              <a:t>. ELLER </a:t>
            </a:r>
            <a:r>
              <a:rPr lang="en-US" sz="2000" dirty="0" err="1">
                <a:solidFill>
                  <a:srgbClr val="000000"/>
                </a:solidFill>
              </a:rPr>
              <a:t>kan</a:t>
            </a:r>
            <a:r>
              <a:rPr lang="en-US" sz="2000" dirty="0">
                <a:solidFill>
                  <a:srgbClr val="000000"/>
                </a:solidFill>
              </a:rPr>
              <a:t> du </a:t>
            </a:r>
            <a:r>
              <a:rPr lang="en-US" sz="2000" dirty="0" err="1">
                <a:solidFill>
                  <a:srgbClr val="000000"/>
                </a:solidFill>
              </a:rPr>
              <a:t>utföra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rörelser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är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specifika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för</a:t>
            </a:r>
            <a:r>
              <a:rPr lang="en-US" sz="2000" dirty="0">
                <a:solidFill>
                  <a:srgbClr val="000000"/>
                </a:solidFill>
              </a:rPr>
              <a:t> din </a:t>
            </a:r>
            <a:r>
              <a:rPr lang="en-US" sz="2400" b="1" u="sng" dirty="0">
                <a:solidFill>
                  <a:srgbClr val="FF0000"/>
                </a:solidFill>
              </a:rPr>
              <a:t>INDIVIDUELLA</a:t>
            </a:r>
            <a:r>
              <a:rPr lang="en-US" sz="2000" dirty="0">
                <a:solidFill>
                  <a:srgbClr val="000000"/>
                </a:solidFill>
              </a:rPr>
              <a:t> position </a:t>
            </a:r>
            <a:r>
              <a:rPr lang="en-US" sz="2000" dirty="0" err="1">
                <a:solidFill>
                  <a:srgbClr val="000000"/>
                </a:solidFill>
              </a:rPr>
              <a:t>och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sådana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som</a:t>
            </a:r>
            <a:r>
              <a:rPr lang="en-US" sz="2000" dirty="0">
                <a:solidFill>
                  <a:srgbClr val="000000"/>
                </a:solidFill>
              </a:rPr>
              <a:t> du </a:t>
            </a:r>
            <a:r>
              <a:rPr lang="en-US" sz="2000" dirty="0" err="1">
                <a:solidFill>
                  <a:srgbClr val="000000"/>
                </a:solidFill>
              </a:rPr>
              <a:t>kommer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göra</a:t>
            </a:r>
            <a:r>
              <a:rPr lang="en-US" sz="2000" dirty="0">
                <a:solidFill>
                  <a:srgbClr val="000000"/>
                </a:solidFill>
              </a:rPr>
              <a:t> under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match (</a:t>
            </a:r>
            <a:r>
              <a:rPr lang="en-US" sz="2000" dirty="0" err="1">
                <a:solidFill>
                  <a:srgbClr val="000000"/>
                </a:solidFill>
              </a:rPr>
              <a:t>Matchspecifik</a:t>
            </a:r>
            <a:r>
              <a:rPr lang="en-US" sz="2000" dirty="0">
                <a:solidFill>
                  <a:srgbClr val="000000"/>
                </a:solidFill>
              </a:rPr>
              <a:t>).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Värm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upp</a:t>
            </a:r>
            <a:r>
              <a:rPr lang="en-US" sz="2000" dirty="0">
                <a:solidFill>
                  <a:srgbClr val="000000"/>
                </a:solidFill>
              </a:rPr>
              <a:t> 10-15 </a:t>
            </a:r>
            <a:r>
              <a:rPr lang="en-US" sz="2000" dirty="0" err="1">
                <a:solidFill>
                  <a:srgbClr val="000000"/>
                </a:solidFill>
              </a:rPr>
              <a:t>minuter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före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alla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träningspass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Tänk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på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träningen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rikta</a:t>
            </a:r>
            <a:r>
              <a:rPr lang="en-US" sz="2000" dirty="0">
                <a:solidFill>
                  <a:srgbClr val="000000"/>
                </a:solidFill>
              </a:rPr>
              <a:t> in </a:t>
            </a:r>
            <a:r>
              <a:rPr lang="en-US" sz="2000" dirty="0" err="1">
                <a:solidFill>
                  <a:srgbClr val="000000"/>
                </a:solidFill>
              </a:rPr>
              <a:t>musklerna</a:t>
            </a:r>
            <a:r>
              <a:rPr lang="en-US" sz="2000" dirty="0">
                <a:solidFill>
                  <a:srgbClr val="000000"/>
                </a:solidFill>
              </a:rPr>
              <a:t> med </a:t>
            </a:r>
            <a:r>
              <a:rPr lang="en-US" sz="2000" dirty="0" err="1">
                <a:solidFill>
                  <a:srgbClr val="000000"/>
                </a:solidFill>
              </a:rPr>
              <a:t>rörelseövningar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Viktigt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hålla</a:t>
            </a:r>
            <a:r>
              <a:rPr lang="en-US" sz="2000" dirty="0">
                <a:solidFill>
                  <a:srgbClr val="000000"/>
                </a:solidFill>
              </a:rPr>
              <a:t> sig till </a:t>
            </a:r>
            <a:r>
              <a:rPr lang="en-US" sz="2000" dirty="0" err="1">
                <a:solidFill>
                  <a:srgbClr val="000000"/>
                </a:solidFill>
              </a:rPr>
              <a:t>arbetet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</a:rPr>
              <a:t>föreskriven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vilotid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För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träna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valda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energisystemet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för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träningspasset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Jogga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statisk</a:t>
            </a:r>
            <a:r>
              <a:rPr lang="en-US" sz="2000" dirty="0">
                <a:solidFill>
                  <a:srgbClr val="000000"/>
                </a:solidFill>
              </a:rPr>
              <a:t> stretch </a:t>
            </a:r>
            <a:r>
              <a:rPr lang="en-US" sz="2000" dirty="0" err="1">
                <a:solidFill>
                  <a:srgbClr val="000000"/>
                </a:solidFill>
              </a:rPr>
              <a:t>efter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varje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träningspass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91D3C-BDAC-334E-9A0E-513CF50D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9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22A7A-B97F-C247-A25A-02E28EA9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47" y="446331"/>
            <a:ext cx="1948543" cy="4152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Exempel</a:t>
            </a:r>
            <a:endParaRPr lang="en-US" sz="40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EB5D3E-B1FD-BC44-910F-6C80CFDD1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013" r="11990" b="5"/>
          <a:stretch/>
        </p:blipFill>
        <p:spPr>
          <a:xfrm>
            <a:off x="492081" y="955572"/>
            <a:ext cx="1803527" cy="2723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66C7C-F7E5-984C-B472-8AFC689CC1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11" r="8340" b="1"/>
          <a:stretch/>
        </p:blipFill>
        <p:spPr>
          <a:xfrm>
            <a:off x="4879225" y="350591"/>
            <a:ext cx="2043125" cy="2106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7EB19F-5128-5741-AB80-1B866085BD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64" r="22052" b="1"/>
          <a:stretch/>
        </p:blipFill>
        <p:spPr>
          <a:xfrm>
            <a:off x="8948724" y="455590"/>
            <a:ext cx="2088319" cy="2677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53919C-2EAF-C549-94A1-A1E4CB4133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807" r="13677" b="-2"/>
          <a:stretch/>
        </p:blipFill>
        <p:spPr>
          <a:xfrm>
            <a:off x="491747" y="3696921"/>
            <a:ext cx="1803861" cy="2659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24CC47-95AA-5846-8979-21A0B81A62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001" r="-1" b="16143"/>
          <a:stretch/>
        </p:blipFill>
        <p:spPr>
          <a:xfrm>
            <a:off x="8815429" y="3763483"/>
            <a:ext cx="2567703" cy="24563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422AE7-1E4B-2C4C-BBA0-E04987EB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7F103-3F36-2045-BD93-15EAECA58E45}"/>
              </a:ext>
            </a:extLst>
          </p:cNvPr>
          <p:cNvSpPr txBox="1"/>
          <p:nvPr/>
        </p:nvSpPr>
        <p:spPr>
          <a:xfrm>
            <a:off x="7231721" y="594182"/>
            <a:ext cx="1584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Repeated Short Sprints including acceleration &amp;</a:t>
            </a:r>
          </a:p>
          <a:p>
            <a:pPr algn="r"/>
            <a:r>
              <a:rPr lang="en-GB" dirty="0"/>
              <a:t>deceleration over the 16 m box.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AA637-2977-5B4C-8168-19388F689E13}"/>
              </a:ext>
            </a:extLst>
          </p:cNvPr>
          <p:cNvSpPr/>
          <p:nvPr/>
        </p:nvSpPr>
        <p:spPr>
          <a:xfrm>
            <a:off x="6820503" y="3766440"/>
            <a:ext cx="1994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effectLst/>
              </a:rPr>
              <a:t>Speed Endurance including acceleration </a:t>
            </a:r>
          </a:p>
          <a:p>
            <a:pPr algn="r"/>
            <a:r>
              <a:rPr lang="en-GB" dirty="0">
                <a:effectLst/>
              </a:rPr>
              <a:t>&amp; deceleration over medium distance. </a:t>
            </a:r>
          </a:p>
          <a:p>
            <a:pPr algn="r"/>
            <a:r>
              <a:rPr lang="en-GB" dirty="0">
                <a:effectLst/>
              </a:rPr>
              <a:t>Full pace from the</a:t>
            </a:r>
          </a:p>
          <a:p>
            <a:pPr algn="r"/>
            <a:r>
              <a:rPr lang="en-GB" dirty="0">
                <a:effectLst/>
              </a:rPr>
              <a:t>16 m box, reaching the half way line and back.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CD605-4F3B-2649-883C-606C39BB4959}"/>
              </a:ext>
            </a:extLst>
          </p:cNvPr>
          <p:cNvSpPr txBox="1"/>
          <p:nvPr/>
        </p:nvSpPr>
        <p:spPr>
          <a:xfrm>
            <a:off x="2295607" y="5197601"/>
            <a:ext cx="1560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Aerobic Running over half the pitch.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74E29-4F1F-4844-83DB-E1326BAE609B}"/>
              </a:ext>
            </a:extLst>
          </p:cNvPr>
          <p:cNvSpPr txBox="1"/>
          <p:nvPr/>
        </p:nvSpPr>
        <p:spPr>
          <a:xfrm>
            <a:off x="2328236" y="1029140"/>
            <a:ext cx="2319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Acceleration/ Deceleration Drills, with variations of</a:t>
            </a:r>
          </a:p>
          <a:p>
            <a:r>
              <a:rPr lang="en-GB" dirty="0"/>
              <a:t>running distances and speeds. Incorporating a small (5-10m) distance backpedalling </a:t>
            </a:r>
          </a:p>
          <a:p>
            <a:r>
              <a:rPr lang="en-GB" dirty="0"/>
              <a:t>or backward shuffling.</a:t>
            </a:r>
          </a:p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ECAD7B2-3320-834A-BCF2-3CCE4994DC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979" r="2187" b="-1"/>
          <a:stretch/>
        </p:blipFill>
        <p:spPr>
          <a:xfrm>
            <a:off x="11037043" y="248886"/>
            <a:ext cx="791737" cy="828675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457739-2E8C-CE4D-B04E-53829FAE159B}"/>
              </a:ext>
            </a:extLst>
          </p:cNvPr>
          <p:cNvSpPr txBox="1"/>
          <p:nvPr/>
        </p:nvSpPr>
        <p:spPr>
          <a:xfrm>
            <a:off x="4879225" y="2402786"/>
            <a:ext cx="2043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Aerobic Endurance with slight change of direction from the half way line. </a:t>
            </a:r>
          </a:p>
          <a:p>
            <a:r>
              <a:rPr lang="en-GB" dirty="0"/>
              <a:t>Active recovery returning to the start line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60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F426B-3931-B04A-922E-500BC505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8" y="618681"/>
            <a:ext cx="2902035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Exempel på flexibilitet / mobilitetsövningar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F32F7F-9038-8549-A8A7-7AF3C96F7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6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8B9F-8A67-EF40-B018-9E8623C1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DDC49820-9465-B747-9B5F-CE17B3D4678D}" type="slidenum">
              <a:rPr lang="en-US" smtClean="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587759-4D99-6E48-8AFF-08E054644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79" r="2187" b="-1"/>
          <a:stretch/>
        </p:blipFill>
        <p:spPr>
          <a:xfrm>
            <a:off x="11037043" y="248886"/>
            <a:ext cx="791737" cy="828675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4527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4DA5-CACA-414A-9313-2860A1EE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933"/>
            <a:ext cx="5952067" cy="626533"/>
          </a:xfrm>
        </p:spPr>
        <p:txBody>
          <a:bodyPr>
            <a:noAutofit/>
          </a:bodyPr>
          <a:lstStyle/>
          <a:p>
            <a:r>
              <a:rPr lang="en-US" sz="3600" b="1" dirty="0" err="1"/>
              <a:t>Kroppsvikt</a:t>
            </a:r>
            <a:r>
              <a:rPr lang="en-US" sz="3600" b="1" dirty="0"/>
              <a:t> Circuit </a:t>
            </a:r>
            <a:r>
              <a:rPr lang="en-US" sz="3600" b="1" dirty="0" err="1"/>
              <a:t>Träningpass</a:t>
            </a:r>
            <a:r>
              <a:rPr lang="en-US" sz="3600" b="1" dirty="0"/>
              <a:t>.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72AF522E-652F-4C31-A001-A3F31CC6E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326148"/>
              </p:ext>
            </p:extLst>
          </p:nvPr>
        </p:nvGraphicFramePr>
        <p:xfrm>
          <a:off x="838199" y="1825625"/>
          <a:ext cx="441113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025A4-F264-914B-B4F0-F722B8B4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DC49820-9465-B747-9B5F-CE17B3D4678D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E6DF4-F453-2144-9193-DEF6301552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979" r="2187" b="-1"/>
          <a:stretch/>
        </p:blipFill>
        <p:spPr>
          <a:xfrm>
            <a:off x="11037043" y="248886"/>
            <a:ext cx="791737" cy="828675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B015BF-CC00-9D45-BDC6-8DA7FE7AC5AE}"/>
              </a:ext>
            </a:extLst>
          </p:cNvPr>
          <p:cNvSpPr txBox="1"/>
          <p:nvPr/>
        </p:nvSpPr>
        <p:spPr>
          <a:xfrm>
            <a:off x="9120061" y="2760037"/>
            <a:ext cx="3191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Bildexempel</a:t>
            </a:r>
            <a:r>
              <a:rPr lang="en-US" sz="3600" dirty="0"/>
              <a:t> </a:t>
            </a:r>
            <a:r>
              <a:rPr lang="en-US" sz="3600" dirty="0" err="1"/>
              <a:t>på</a:t>
            </a:r>
            <a:r>
              <a:rPr lang="en-US" sz="3600" dirty="0"/>
              <a:t> </a:t>
            </a:r>
            <a:r>
              <a:rPr lang="en-US" sz="3600" dirty="0" err="1"/>
              <a:t>nästa</a:t>
            </a:r>
            <a:r>
              <a:rPr lang="en-US" sz="3600" dirty="0"/>
              <a:t> </a:t>
            </a:r>
            <a:r>
              <a:rPr lang="en-US" sz="3600" dirty="0" err="1"/>
              <a:t>sida</a:t>
            </a:r>
            <a:endParaRPr lang="en-US" sz="36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E69B737-193E-ED4D-B40B-7BD2ABF0D470}"/>
              </a:ext>
            </a:extLst>
          </p:cNvPr>
          <p:cNvSpPr/>
          <p:nvPr/>
        </p:nvSpPr>
        <p:spPr>
          <a:xfrm>
            <a:off x="9559713" y="1693118"/>
            <a:ext cx="2269067" cy="847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7985A-039F-8242-82DA-E1E523DCCC38}"/>
              </a:ext>
            </a:extLst>
          </p:cNvPr>
          <p:cNvSpPr txBox="1"/>
          <p:nvPr/>
        </p:nvSpPr>
        <p:spPr>
          <a:xfrm>
            <a:off x="838199" y="1257713"/>
            <a:ext cx="4016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Används</a:t>
            </a:r>
            <a:r>
              <a:rPr lang="en-US" sz="2400" b="1" dirty="0"/>
              <a:t> </a:t>
            </a:r>
            <a:r>
              <a:rPr lang="en-US" sz="2400" b="1" dirty="0" err="1"/>
              <a:t>för</a:t>
            </a:r>
            <a:r>
              <a:rPr lang="en-US" sz="2400" b="1" dirty="0"/>
              <a:t> </a:t>
            </a:r>
            <a:r>
              <a:rPr lang="en-US" sz="2400" b="1" dirty="0" err="1"/>
              <a:t>träning</a:t>
            </a:r>
            <a:r>
              <a:rPr lang="en-US" sz="2400" b="1" dirty="0"/>
              <a:t> </a:t>
            </a:r>
            <a:r>
              <a:rPr lang="en-US" sz="2400" b="1" dirty="0" err="1"/>
              <a:t>nr</a:t>
            </a:r>
            <a:r>
              <a:rPr lang="en-US" sz="2400" b="1" dirty="0"/>
              <a:t> 1 </a:t>
            </a:r>
            <a:r>
              <a:rPr lang="en-US" sz="2400" b="1" dirty="0" err="1"/>
              <a:t>och</a:t>
            </a:r>
            <a:r>
              <a:rPr lang="en-US" sz="2400" b="1" dirty="0"/>
              <a:t> 4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0406EEB-FB67-4ECE-A27D-255CFEC1191B}"/>
              </a:ext>
            </a:extLst>
          </p:cNvPr>
          <p:cNvSpPr txBox="1"/>
          <p:nvPr/>
        </p:nvSpPr>
        <p:spPr>
          <a:xfrm>
            <a:off x="5470234" y="2447925"/>
            <a:ext cx="505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Fristående statisk </a:t>
            </a:r>
            <a:r>
              <a:rPr lang="sv-SE" dirty="0" err="1"/>
              <a:t>benböj</a:t>
            </a:r>
            <a:r>
              <a:rPr lang="sv-SE" dirty="0"/>
              <a:t> (Fristående jägarställning)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AEEC9E7-346E-4424-8220-E43098BAB6A5}"/>
              </a:ext>
            </a:extLst>
          </p:cNvPr>
          <p:cNvSpPr txBox="1"/>
          <p:nvPr/>
        </p:nvSpPr>
        <p:spPr>
          <a:xfrm>
            <a:off x="5470234" y="2944703"/>
            <a:ext cx="183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Armhävning in/ut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96F2B32-0DDC-4B61-A853-ADA6D1590A7C}"/>
              </a:ext>
            </a:extLst>
          </p:cNvPr>
          <p:cNvSpPr txBox="1"/>
          <p:nvPr/>
        </p:nvSpPr>
        <p:spPr>
          <a:xfrm>
            <a:off x="5470234" y="3533776"/>
            <a:ext cx="69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Utfall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04AD5ED-BB21-4B2F-A4E2-A42F6BE58042}"/>
              </a:ext>
            </a:extLst>
          </p:cNvPr>
          <p:cNvSpPr txBox="1"/>
          <p:nvPr/>
        </p:nvSpPr>
        <p:spPr>
          <a:xfrm>
            <a:off x="5470234" y="4065699"/>
            <a:ext cx="546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Stå med raka ben, sätt ner händerna på marken och gå sakta framåt med händerna</a:t>
            </a:r>
            <a:br>
              <a:rPr lang="sv-SE" sz="1200" dirty="0"/>
            </a:br>
            <a:r>
              <a:rPr lang="sv-SE" sz="1200" dirty="0"/>
              <a:t>tills ni kommer i läge som plankan. Gå sedan små steg för att komma till utgångsläge</a:t>
            </a:r>
          </a:p>
        </p:txBody>
      </p:sp>
    </p:spTree>
    <p:extLst>
      <p:ext uri="{BB962C8B-B14F-4D97-AF65-F5344CB8AC3E}">
        <p14:creationId xmlns:p14="http://schemas.microsoft.com/office/powerpoint/2010/main" val="285590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28AB1-08FD-2347-8639-C5E0A8BF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820-9465-B747-9B5F-CE17B3D4678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9707C-81B4-9E43-8BD4-BE1C04797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58" y="1019383"/>
            <a:ext cx="2239084" cy="1087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5BA8A-4690-0945-94CC-3B8FAD5D5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026" y="757222"/>
            <a:ext cx="2473400" cy="123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BD56A4-0D3F-5542-9F23-9D61794BF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58" y="2767315"/>
            <a:ext cx="1780741" cy="1761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A2B0D6-E5E7-1C4E-9623-9E0165DF0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358" y="4985082"/>
            <a:ext cx="3802152" cy="13712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ECD1DA-AE0D-C443-82E9-AFBD91612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976" y="3211456"/>
            <a:ext cx="2471509" cy="1541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38B1D7-24F4-E54A-810E-0E7549D46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976" y="4879682"/>
            <a:ext cx="2978060" cy="13504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B09042-9D5A-7F40-97CE-A07E19856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7663" y="968592"/>
            <a:ext cx="3198824" cy="17987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9019BF-91A4-D742-9DC7-EBB46A941E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rcRect l="979" r="2187" b="-1"/>
          <a:stretch/>
        </p:blipFill>
        <p:spPr>
          <a:xfrm>
            <a:off x="11037043" y="248886"/>
            <a:ext cx="791737" cy="828675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B681FA-D81C-334C-891A-6914B01DE1C8}"/>
              </a:ext>
            </a:extLst>
          </p:cNvPr>
          <p:cNvSpPr/>
          <p:nvPr/>
        </p:nvSpPr>
        <p:spPr>
          <a:xfrm>
            <a:off x="952011" y="664374"/>
            <a:ext cx="325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/>
              <a:t>1. Plank (Frontal &amp; Side)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316067-2F32-C24A-817A-ABC7CD622876}"/>
              </a:ext>
            </a:extLst>
          </p:cNvPr>
          <p:cNvSpPr/>
          <p:nvPr/>
        </p:nvSpPr>
        <p:spPr>
          <a:xfrm>
            <a:off x="1016436" y="2348931"/>
            <a:ext cx="3671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/>
              <a:t>2. BW Squat Isometric Hold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06247A-4E64-6A41-83C6-32457708F846}"/>
              </a:ext>
            </a:extLst>
          </p:cNvPr>
          <p:cNvSpPr/>
          <p:nvPr/>
        </p:nvSpPr>
        <p:spPr>
          <a:xfrm>
            <a:off x="1016436" y="4526032"/>
            <a:ext cx="190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5. Inchworms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8C2AA9-489E-A74C-8224-466564712379}"/>
              </a:ext>
            </a:extLst>
          </p:cNvPr>
          <p:cNvSpPr/>
          <p:nvPr/>
        </p:nvSpPr>
        <p:spPr>
          <a:xfrm>
            <a:off x="8107386" y="650051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/>
              <a:t>6. Burpees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1934F-6F65-2B45-83C4-12170561ED9F}"/>
              </a:ext>
            </a:extLst>
          </p:cNvPr>
          <p:cNvSpPr/>
          <p:nvPr/>
        </p:nvSpPr>
        <p:spPr>
          <a:xfrm>
            <a:off x="8154976" y="2835119"/>
            <a:ext cx="1730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/>
              <a:t>7. V-sit Hold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78536A-DA64-0641-A288-4202922F287F}"/>
              </a:ext>
            </a:extLst>
          </p:cNvPr>
          <p:cNvSpPr/>
          <p:nvPr/>
        </p:nvSpPr>
        <p:spPr>
          <a:xfrm>
            <a:off x="5914426" y="4668884"/>
            <a:ext cx="293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/>
              <a:t>8. Mountain Climbers</a:t>
            </a:r>
          </a:p>
        </p:txBody>
      </p:sp>
    </p:spTree>
    <p:extLst>
      <p:ext uri="{BB962C8B-B14F-4D97-AF65-F5344CB8AC3E}">
        <p14:creationId xmlns:p14="http://schemas.microsoft.com/office/powerpoint/2010/main" val="305522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DA1CE8-949D-5E43-8966-158E13D2A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61163"/>
            <a:ext cx="5294716" cy="333567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6307B4E-5BD4-7240-9478-74D38E7D0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046378"/>
            <a:ext cx="5294715" cy="47652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9AEDD-0D72-F64F-A6FA-904A7016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C49820-9465-B747-9B5F-CE17B3D4678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9DF74-F0E5-4E40-91EF-385D95C055FE}"/>
              </a:ext>
            </a:extLst>
          </p:cNvPr>
          <p:cNvSpPr txBox="1"/>
          <p:nvPr/>
        </p:nvSpPr>
        <p:spPr>
          <a:xfrm>
            <a:off x="1219200" y="1302749"/>
            <a:ext cx="438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Copenhagen Protocol (</a:t>
            </a:r>
            <a:r>
              <a:rPr lang="en-US" dirty="0" err="1"/>
              <a:t>sidoplanka</a:t>
            </a:r>
            <a:r>
              <a:rPr lang="en-US" dirty="0"/>
              <a:t> med </a:t>
            </a:r>
            <a:r>
              <a:rPr lang="en-US" dirty="0" err="1"/>
              <a:t>fot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t.ex</a:t>
            </a:r>
            <a:r>
              <a:rPr lang="en-US" dirty="0"/>
              <a:t> </a:t>
            </a:r>
            <a:r>
              <a:rPr lang="en-US" dirty="0" err="1"/>
              <a:t>stolsits</a:t>
            </a:r>
            <a:r>
              <a:rPr lang="en-US" dirty="0"/>
              <a:t>. </a:t>
            </a:r>
            <a:r>
              <a:rPr lang="en-US" dirty="0" err="1"/>
              <a:t>Ner-Upp</a:t>
            </a:r>
            <a:r>
              <a:rPr lang="en-US" dirty="0"/>
              <a:t> med </a:t>
            </a:r>
            <a:r>
              <a:rPr lang="en-US" dirty="0" err="1"/>
              <a:t>höft</a:t>
            </a:r>
            <a:endParaRPr lang="en-US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36BE963-25D4-4B26-A6B6-D59DDE743152}"/>
              </a:ext>
            </a:extLst>
          </p:cNvPr>
          <p:cNvSpPr txBox="1"/>
          <p:nvPr/>
        </p:nvSpPr>
        <p:spPr>
          <a:xfrm>
            <a:off x="8315325" y="1672081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(Finnen)</a:t>
            </a:r>
          </a:p>
        </p:txBody>
      </p:sp>
    </p:spTree>
    <p:extLst>
      <p:ext uri="{BB962C8B-B14F-4D97-AF65-F5344CB8AC3E}">
        <p14:creationId xmlns:p14="http://schemas.microsoft.com/office/powerpoint/2010/main" val="110922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B3430-6077-7D43-9540-F0FD936E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Kontakta mig om du har några frågor.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29B9-144C-B146-887D-7EF6508C8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</a:rPr>
              <a:t>Om du är skadad eller inte kan springa, kontakta mig via e-post så att jag kan ge dig en cykel / annan träning som du kan göra på gymmet. </a:t>
            </a:r>
          </a:p>
          <a:p>
            <a:endParaRPr lang="en-US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linkClick r:id="rId3"/>
              </a:rPr>
              <a:t>james.sinclair@oddevold.se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36042-7F40-4B43-BD1D-EF6331A7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C49820-9465-B747-9B5F-CE17B3D4678D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000">
              <a:solidFill>
                <a:srgbClr val="89898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51D28-5CD9-F345-8607-FA95F02247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979" r="2187" b="-1"/>
          <a:stretch/>
        </p:blipFill>
        <p:spPr>
          <a:xfrm>
            <a:off x="11037043" y="248886"/>
            <a:ext cx="791737" cy="828675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804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Bredbild</PresentationFormat>
  <Paragraphs>60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Träningschema Sommaruppehåll 2021</vt:lpstr>
      <vt:lpstr>Mer Information om Konditionsträning</vt:lpstr>
      <vt:lpstr>Exempel</vt:lpstr>
      <vt:lpstr>Exempel på flexibilitet / mobilitetsövningar</vt:lpstr>
      <vt:lpstr>Kroppsvikt Circuit Träningpass.</vt:lpstr>
      <vt:lpstr>PowerPoint-presentation</vt:lpstr>
      <vt:lpstr>PowerPoint-presentation</vt:lpstr>
      <vt:lpstr>Kontakta mig om du har några frågor.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Träningschema Sommaruppehåll 2021</dc:title>
  <dc:creator>James Alexander Sinclair</dc:creator>
  <cp:lastModifiedBy>Johansson Stefan (CG-UN)</cp:lastModifiedBy>
  <cp:revision>26</cp:revision>
  <dcterms:created xsi:type="dcterms:W3CDTF">2021-06-17T11:57:42Z</dcterms:created>
  <dcterms:modified xsi:type="dcterms:W3CDTF">2021-07-02T13:45:21Z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31d30e-c018-4f72-ad4c-e56e9d03b1f0_Enabled">
    <vt:lpwstr>true</vt:lpwstr>
  </property>
  <property fmtid="{D5CDD505-2E9C-101B-9397-08002B2CF9AE}" pid="3" name="MSIP_Label_6431d30e-c018-4f72-ad4c-e56e9d03b1f0_SetDate">
    <vt:lpwstr>2021-06-23T06:01:57Z</vt:lpwstr>
  </property>
  <property fmtid="{D5CDD505-2E9C-101B-9397-08002B2CF9AE}" pid="4" name="MSIP_Label_6431d30e-c018-4f72-ad4c-e56e9d03b1f0_Method">
    <vt:lpwstr>Standard</vt:lpwstr>
  </property>
  <property fmtid="{D5CDD505-2E9C-101B-9397-08002B2CF9AE}" pid="5" name="MSIP_Label_6431d30e-c018-4f72-ad4c-e56e9d03b1f0_Name">
    <vt:lpwstr>6431d30e-c018-4f72-ad4c-e56e9d03b1f0</vt:lpwstr>
  </property>
  <property fmtid="{D5CDD505-2E9C-101B-9397-08002B2CF9AE}" pid="6" name="MSIP_Label_6431d30e-c018-4f72-ad4c-e56e9d03b1f0_SiteId">
    <vt:lpwstr>f8be18a6-f648-4a47-be73-86d6c5c6604d</vt:lpwstr>
  </property>
  <property fmtid="{D5CDD505-2E9C-101B-9397-08002B2CF9AE}" pid="7" name="MSIP_Label_6431d30e-c018-4f72-ad4c-e56e9d03b1f0_ActionId">
    <vt:lpwstr>b979b24c-6a2c-44b4-9a9b-4a28e28c648d</vt:lpwstr>
  </property>
  <property fmtid="{D5CDD505-2E9C-101B-9397-08002B2CF9AE}" pid="8" name="MSIP_Label_6431d30e-c018-4f72-ad4c-e56e9d03b1f0_ContentBits">
    <vt:lpwstr>2</vt:lpwstr>
  </property>
</Properties>
</file>