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9" r:id="rId4"/>
    <p:sldId id="260" r:id="rId5"/>
    <p:sldId id="263" r:id="rId6"/>
    <p:sldId id="266" r:id="rId7"/>
    <p:sldId id="268" r:id="rId8"/>
    <p:sldId id="274" r:id="rId9"/>
    <p:sldId id="269" r:id="rId10"/>
    <p:sldId id="271" r:id="rId11"/>
    <p:sldId id="264" r:id="rId12"/>
    <p:sldId id="270" r:id="rId13"/>
    <p:sldId id="275" r:id="rId14"/>
    <p:sldId id="272" r:id="rId15"/>
    <p:sldId id="276" r:id="rId16"/>
    <p:sldId id="277" r:id="rId17"/>
    <p:sldId id="273" r:id="rId1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08A8E9-35E9-42F4-A9B1-CCC0053576FB}" v="3" dt="2022-08-24T06:34:54.7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rik Frick" userId="e9e8fbf7-49d4-4892-aacc-0bae2530cabb" providerId="ADAL" clId="{D008A8E9-35E9-42F4-A9B1-CCC0053576FB}"/>
    <pc:docChg chg="undo custSel addSld modSld">
      <pc:chgData name="Henrik Frick" userId="e9e8fbf7-49d4-4892-aacc-0bae2530cabb" providerId="ADAL" clId="{D008A8E9-35E9-42F4-A9B1-CCC0053576FB}" dt="2022-08-24T06:43:18.085" v="657" actId="313"/>
      <pc:docMkLst>
        <pc:docMk/>
      </pc:docMkLst>
      <pc:sldChg chg="modSp mod">
        <pc:chgData name="Henrik Frick" userId="e9e8fbf7-49d4-4892-aacc-0bae2530cabb" providerId="ADAL" clId="{D008A8E9-35E9-42F4-A9B1-CCC0053576FB}" dt="2022-08-22T06:39:26.680" v="77" actId="5793"/>
        <pc:sldMkLst>
          <pc:docMk/>
          <pc:sldMk cId="0" sldId="257"/>
        </pc:sldMkLst>
        <pc:spChg chg="mod">
          <ac:chgData name="Henrik Frick" userId="e9e8fbf7-49d4-4892-aacc-0bae2530cabb" providerId="ADAL" clId="{D008A8E9-35E9-42F4-A9B1-CCC0053576FB}" dt="2022-08-22T06:39:26.680" v="77" actId="5793"/>
          <ac:spMkLst>
            <pc:docMk/>
            <pc:sldMk cId="0" sldId="257"/>
            <ac:spMk id="151" creationId="{00000000-0000-0000-0000-000000000000}"/>
          </ac:spMkLst>
        </pc:spChg>
      </pc:sldChg>
      <pc:sldChg chg="modSp mod">
        <pc:chgData name="Henrik Frick" userId="e9e8fbf7-49d4-4892-aacc-0bae2530cabb" providerId="ADAL" clId="{D008A8E9-35E9-42F4-A9B1-CCC0053576FB}" dt="2022-08-22T06:41:33.407" v="90" actId="20577"/>
        <pc:sldMkLst>
          <pc:docMk/>
          <pc:sldMk cId="300697597" sldId="269"/>
        </pc:sldMkLst>
        <pc:spChg chg="mod">
          <ac:chgData name="Henrik Frick" userId="e9e8fbf7-49d4-4892-aacc-0bae2530cabb" providerId="ADAL" clId="{D008A8E9-35E9-42F4-A9B1-CCC0053576FB}" dt="2022-08-22T06:41:33.407" v="90" actId="20577"/>
          <ac:spMkLst>
            <pc:docMk/>
            <pc:sldMk cId="300697597" sldId="269"/>
            <ac:spMk id="158" creationId="{00000000-0000-0000-0000-000000000000}"/>
          </ac:spMkLst>
        </pc:spChg>
      </pc:sldChg>
      <pc:sldChg chg="modSp mod">
        <pc:chgData name="Henrik Frick" userId="e9e8fbf7-49d4-4892-aacc-0bae2530cabb" providerId="ADAL" clId="{D008A8E9-35E9-42F4-A9B1-CCC0053576FB}" dt="2022-08-24T06:25:25.440" v="121" actId="5793"/>
        <pc:sldMkLst>
          <pc:docMk/>
          <pc:sldMk cId="2662569555" sldId="270"/>
        </pc:sldMkLst>
        <pc:spChg chg="mod">
          <ac:chgData name="Henrik Frick" userId="e9e8fbf7-49d4-4892-aacc-0bae2530cabb" providerId="ADAL" clId="{D008A8E9-35E9-42F4-A9B1-CCC0053576FB}" dt="2022-08-24T06:25:25.440" v="121" actId="5793"/>
          <ac:spMkLst>
            <pc:docMk/>
            <pc:sldMk cId="2662569555" sldId="270"/>
            <ac:spMk id="201" creationId="{00000000-0000-0000-0000-000000000000}"/>
          </ac:spMkLst>
        </pc:spChg>
      </pc:sldChg>
      <pc:sldChg chg="addSp delSp mod">
        <pc:chgData name="Henrik Frick" userId="e9e8fbf7-49d4-4892-aacc-0bae2530cabb" providerId="ADAL" clId="{D008A8E9-35E9-42F4-A9B1-CCC0053576FB}" dt="2022-08-24T06:26:07.426" v="123" actId="22"/>
        <pc:sldMkLst>
          <pc:docMk/>
          <pc:sldMk cId="3952030845" sldId="272"/>
        </pc:sldMkLst>
        <pc:picChg chg="add del">
          <ac:chgData name="Henrik Frick" userId="e9e8fbf7-49d4-4892-aacc-0bae2530cabb" providerId="ADAL" clId="{D008A8E9-35E9-42F4-A9B1-CCC0053576FB}" dt="2022-08-24T06:26:07.426" v="123" actId="22"/>
          <ac:picMkLst>
            <pc:docMk/>
            <pc:sldMk cId="3952030845" sldId="272"/>
            <ac:picMk id="3" creationId="{384EF523-FDEE-E8A5-ED9C-FAB373E03902}"/>
          </ac:picMkLst>
        </pc:picChg>
      </pc:sldChg>
      <pc:sldChg chg="modSp mod">
        <pc:chgData name="Henrik Frick" userId="e9e8fbf7-49d4-4892-aacc-0bae2530cabb" providerId="ADAL" clId="{D008A8E9-35E9-42F4-A9B1-CCC0053576FB}" dt="2022-08-22T06:36:55.946" v="23" actId="20577"/>
        <pc:sldMkLst>
          <pc:docMk/>
          <pc:sldMk cId="84740700" sldId="275"/>
        </pc:sldMkLst>
        <pc:spChg chg="mod">
          <ac:chgData name="Henrik Frick" userId="e9e8fbf7-49d4-4892-aacc-0bae2530cabb" providerId="ADAL" clId="{D008A8E9-35E9-42F4-A9B1-CCC0053576FB}" dt="2022-08-22T06:36:55.946" v="23" actId="20577"/>
          <ac:spMkLst>
            <pc:docMk/>
            <pc:sldMk cId="84740700" sldId="275"/>
            <ac:spMk id="201" creationId="{00000000-0000-0000-0000-000000000000}"/>
          </ac:spMkLst>
        </pc:spChg>
      </pc:sldChg>
      <pc:sldChg chg="modSp add mod">
        <pc:chgData name="Henrik Frick" userId="e9e8fbf7-49d4-4892-aacc-0bae2530cabb" providerId="ADAL" clId="{D008A8E9-35E9-42F4-A9B1-CCC0053576FB}" dt="2022-08-24T06:31:59.744" v="187" actId="6549"/>
        <pc:sldMkLst>
          <pc:docMk/>
          <pc:sldMk cId="2118158902" sldId="276"/>
        </pc:sldMkLst>
        <pc:spChg chg="mod">
          <ac:chgData name="Henrik Frick" userId="e9e8fbf7-49d4-4892-aacc-0bae2530cabb" providerId="ADAL" clId="{D008A8E9-35E9-42F4-A9B1-CCC0053576FB}" dt="2022-08-24T06:29:11.891" v="147" actId="20577"/>
          <ac:spMkLst>
            <pc:docMk/>
            <pc:sldMk cId="2118158902" sldId="276"/>
            <ac:spMk id="200" creationId="{00000000-0000-0000-0000-000000000000}"/>
          </ac:spMkLst>
        </pc:spChg>
        <pc:spChg chg="mod">
          <ac:chgData name="Henrik Frick" userId="e9e8fbf7-49d4-4892-aacc-0bae2530cabb" providerId="ADAL" clId="{D008A8E9-35E9-42F4-A9B1-CCC0053576FB}" dt="2022-08-24T06:31:59.744" v="187" actId="6549"/>
          <ac:spMkLst>
            <pc:docMk/>
            <pc:sldMk cId="2118158902" sldId="276"/>
            <ac:spMk id="201" creationId="{00000000-0000-0000-0000-000000000000}"/>
          </ac:spMkLst>
        </pc:spChg>
      </pc:sldChg>
      <pc:sldChg chg="modSp add mod">
        <pc:chgData name="Henrik Frick" userId="e9e8fbf7-49d4-4892-aacc-0bae2530cabb" providerId="ADAL" clId="{D008A8E9-35E9-42F4-A9B1-CCC0053576FB}" dt="2022-08-24T06:43:18.085" v="657" actId="313"/>
        <pc:sldMkLst>
          <pc:docMk/>
          <pc:sldMk cId="2622802362" sldId="277"/>
        </pc:sldMkLst>
        <pc:spChg chg="mod">
          <ac:chgData name="Henrik Frick" userId="e9e8fbf7-49d4-4892-aacc-0bae2530cabb" providerId="ADAL" clId="{D008A8E9-35E9-42F4-A9B1-CCC0053576FB}" dt="2022-08-24T06:35:11.696" v="201" actId="20577"/>
          <ac:spMkLst>
            <pc:docMk/>
            <pc:sldMk cId="2622802362" sldId="277"/>
            <ac:spMk id="200" creationId="{00000000-0000-0000-0000-000000000000}"/>
          </ac:spMkLst>
        </pc:spChg>
        <pc:spChg chg="mod">
          <ac:chgData name="Henrik Frick" userId="e9e8fbf7-49d4-4892-aacc-0bae2530cabb" providerId="ADAL" clId="{D008A8E9-35E9-42F4-A9B1-CCC0053576FB}" dt="2022-08-24T06:43:18.085" v="657" actId="313"/>
          <ac:spMkLst>
            <pc:docMk/>
            <pc:sldMk cId="2622802362" sldId="277"/>
            <ac:spMk id="201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dirty="0"/>
              <a:t>Medelnärvaro: 70%</a:t>
            </a:r>
            <a:r>
              <a:rPr lang="sv-SE" baseline="0" dirty="0"/>
              <a:t>  - </a:t>
            </a:r>
            <a:r>
              <a:rPr lang="sv-SE" dirty="0"/>
              <a:t> Träningar:</a:t>
            </a:r>
            <a:r>
              <a:rPr lang="sv-SE" baseline="0" dirty="0"/>
              <a:t> 127</a:t>
            </a:r>
            <a:endParaRPr lang="sv-SE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Sheet1!$DX$1:$DX$14</c:f>
              <c:numCache>
                <c:formatCode>0</c:formatCode>
                <c:ptCount val="14"/>
                <c:pt idx="0">
                  <c:v>44.354838709677416</c:v>
                </c:pt>
                <c:pt idx="1">
                  <c:v>47.58064516129032</c:v>
                </c:pt>
                <c:pt idx="2">
                  <c:v>55.645161290322584</c:v>
                </c:pt>
                <c:pt idx="3">
                  <c:v>66.935483870967744</c:v>
                </c:pt>
                <c:pt idx="4">
                  <c:v>66.935483870967744</c:v>
                </c:pt>
                <c:pt idx="5">
                  <c:v>67.741935483870961</c:v>
                </c:pt>
                <c:pt idx="6">
                  <c:v>74.193548387096769</c:v>
                </c:pt>
                <c:pt idx="7">
                  <c:v>75</c:v>
                </c:pt>
                <c:pt idx="8">
                  <c:v>75.806451612903231</c:v>
                </c:pt>
                <c:pt idx="9">
                  <c:v>78.571428571428569</c:v>
                </c:pt>
                <c:pt idx="10">
                  <c:v>80.645161290322577</c:v>
                </c:pt>
                <c:pt idx="11">
                  <c:v>80.645161290322577</c:v>
                </c:pt>
                <c:pt idx="12">
                  <c:v>83.870967741935488</c:v>
                </c:pt>
                <c:pt idx="13">
                  <c:v>86.290322580645167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51-4F9A-BC7A-EBD4F98304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823097903"/>
        <c:axId val="1823096239"/>
      </c:barChart>
      <c:catAx>
        <c:axId val="182309790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823096239"/>
        <c:crosses val="autoZero"/>
        <c:auto val="1"/>
        <c:lblAlgn val="ctr"/>
        <c:lblOffset val="100"/>
        <c:noMultiLvlLbl val="0"/>
      </c:catAx>
      <c:valAx>
        <c:axId val="182309623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8230979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1800" b="0" i="0" baseline="0" dirty="0">
                <a:effectLst/>
              </a:rPr>
              <a:t>Medelnärvaro: 75%  -  Träningar: 85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Sheet2!$F$3:$F$16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</c:numCache>
            </c:numRef>
          </c:cat>
          <c:val>
            <c:numRef>
              <c:f>Sheet2!$G$3:$G$16</c:f>
              <c:numCache>
                <c:formatCode>0</c:formatCode>
                <c:ptCount val="14"/>
                <c:pt idx="0">
                  <c:v>52.439024390243901</c:v>
                </c:pt>
                <c:pt idx="1">
                  <c:v>60</c:v>
                </c:pt>
                <c:pt idx="2">
                  <c:v>62.745098039215684</c:v>
                </c:pt>
                <c:pt idx="3">
                  <c:v>69.512195121951208</c:v>
                </c:pt>
                <c:pt idx="4">
                  <c:v>70.114942528735639</c:v>
                </c:pt>
                <c:pt idx="5">
                  <c:v>72.41379310344827</c:v>
                </c:pt>
                <c:pt idx="6">
                  <c:v>73.563218390804593</c:v>
                </c:pt>
                <c:pt idx="7">
                  <c:v>74.712643678160916</c:v>
                </c:pt>
                <c:pt idx="8">
                  <c:v>75.862068965517238</c:v>
                </c:pt>
                <c:pt idx="9">
                  <c:v>80.459770114942529</c:v>
                </c:pt>
                <c:pt idx="10">
                  <c:v>85.057471264367805</c:v>
                </c:pt>
                <c:pt idx="11">
                  <c:v>88.505747126436788</c:v>
                </c:pt>
                <c:pt idx="12">
                  <c:v>89.65517241379311</c:v>
                </c:pt>
                <c:pt idx="13">
                  <c:v>91.954022988505741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FC-4DE6-885E-88E0CB31C72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809247263"/>
        <c:axId val="809245599"/>
      </c:barChart>
      <c:catAx>
        <c:axId val="80924726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09245599"/>
        <c:crosses val="autoZero"/>
        <c:auto val="1"/>
        <c:lblAlgn val="ctr"/>
        <c:lblOffset val="100"/>
        <c:noMultiLvlLbl val="0"/>
      </c:catAx>
      <c:valAx>
        <c:axId val="80924559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092472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0" name="Google Shape;14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8" name="Google Shape;19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9319257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8" name="Google Shape;19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8" name="Google Shape;19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5330773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8" name="Google Shape;19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3433226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8" name="Google Shape;19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4308479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8" name="Google Shape;19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739395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8" name="Google Shape;19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5563904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8" name="Google Shape;19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25853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8" name="Google Shape;14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2" name="Google Shape;16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9" name="Google Shape;16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1" name="Google Shape;19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5" name="Google Shape;15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321816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5" name="Google Shape;15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6496504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5" name="Google Shape;15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8789988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5" name="Google Shape;15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908900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"/>
          <p:cNvSpPr txBox="1">
            <a:spLocks noGrp="1"/>
          </p:cNvSpPr>
          <p:nvPr>
            <p:ph type="ctrTitle"/>
          </p:nvPr>
        </p:nvSpPr>
        <p:spPr>
          <a:xfrm>
            <a:off x="1709928" y="987552"/>
            <a:ext cx="8385048" cy="30815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  <a:defRPr sz="5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"/>
          <p:cNvSpPr txBox="1">
            <a:spLocks noGrp="1"/>
          </p:cNvSpPr>
          <p:nvPr>
            <p:ph type="subTitle" idx="1"/>
          </p:nvPr>
        </p:nvSpPr>
        <p:spPr>
          <a:xfrm>
            <a:off x="2905506" y="4480561"/>
            <a:ext cx="5993892" cy="1166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cap="none"/>
            </a:lvl1pPr>
            <a:lvl2pPr lvl="1" algn="ctr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Avenir"/>
              <a:buNone/>
              <a:defRPr sz="2000"/>
            </a:lvl2pPr>
            <a:lvl3pPr lvl="2" algn="ctr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Avenir"/>
              <a:buNone/>
              <a:defRPr sz="1600"/>
            </a:lvl4pPr>
            <a:lvl5pPr lvl="4" algn="ctr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72" name="Google Shape;72;p2"/>
          <p:cNvSpPr txBox="1">
            <a:spLocks noGrp="1"/>
          </p:cNvSpPr>
          <p:nvPr>
            <p:ph type="dt" idx="10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"/>
          <p:cNvSpPr txBox="1">
            <a:spLocks noGrp="1"/>
          </p:cNvSpPr>
          <p:nvPr>
            <p:ph type="ftr" idx="11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"/>
          <p:cNvSpPr txBox="1">
            <a:spLocks noGrp="1"/>
          </p:cNvSpPr>
          <p:nvPr>
            <p:ph type="sldNum" idx="12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1"/>
          <p:cNvSpPr txBox="1"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11"/>
          <p:cNvSpPr txBox="1">
            <a:spLocks noGrp="1"/>
          </p:cNvSpPr>
          <p:nvPr>
            <p:ph type="body" idx="1"/>
          </p:nvPr>
        </p:nvSpPr>
        <p:spPr>
          <a:xfrm rot="5400000">
            <a:off x="3711184" y="-766817"/>
            <a:ext cx="4351338" cy="96340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3429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4pPr>
            <a:lvl5pPr marL="2286000" lvl="4" indent="-3429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9" name="Google Shape;129;p11"/>
          <p:cNvSpPr txBox="1">
            <a:spLocks noGrp="1"/>
          </p:cNvSpPr>
          <p:nvPr>
            <p:ph type="dt" idx="10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11"/>
          <p:cNvSpPr txBox="1">
            <a:spLocks noGrp="1"/>
          </p:cNvSpPr>
          <p:nvPr>
            <p:ph type="ftr" idx="11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1"/>
          <p:cNvSpPr txBox="1">
            <a:spLocks noGrp="1"/>
          </p:cNvSpPr>
          <p:nvPr>
            <p:ph type="sldNum" idx="12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3429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4pPr>
            <a:lvl5pPr marL="2286000" lvl="4" indent="-3429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5" name="Google Shape;135;p12"/>
          <p:cNvSpPr txBox="1">
            <a:spLocks noGrp="1"/>
          </p:cNvSpPr>
          <p:nvPr>
            <p:ph type="dt" idx="10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12"/>
          <p:cNvSpPr txBox="1">
            <a:spLocks noGrp="1"/>
          </p:cNvSpPr>
          <p:nvPr>
            <p:ph type="ftr" idx="11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12"/>
          <p:cNvSpPr txBox="1">
            <a:spLocks noGrp="1"/>
          </p:cNvSpPr>
          <p:nvPr>
            <p:ph type="sldNum" idx="12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"/>
          <p:cNvSpPr txBox="1"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"/>
          <p:cNvSpPr txBox="1">
            <a:spLocks noGrp="1"/>
          </p:cNvSpPr>
          <p:nvPr>
            <p:ph type="body" idx="1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3429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4pPr>
            <a:lvl5pPr marL="2286000" lvl="4" indent="-3429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3"/>
          <p:cNvSpPr txBox="1">
            <a:spLocks noGrp="1"/>
          </p:cNvSpPr>
          <p:nvPr>
            <p:ph type="dt" idx="10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"/>
          <p:cNvSpPr txBox="1">
            <a:spLocks noGrp="1"/>
          </p:cNvSpPr>
          <p:nvPr>
            <p:ph type="ftr" idx="11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"/>
          <p:cNvSpPr txBox="1">
            <a:spLocks noGrp="1"/>
          </p:cNvSpPr>
          <p:nvPr>
            <p:ph type="sldNum" idx="12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"/>
          <p:cNvSpPr txBox="1">
            <a:spLocks noGrp="1"/>
          </p:cNvSpPr>
          <p:nvPr>
            <p:ph type="title"/>
          </p:nvPr>
        </p:nvSpPr>
        <p:spPr>
          <a:xfrm>
            <a:off x="1069848" y="1709738"/>
            <a:ext cx="9430811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  <a:defRPr sz="5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4"/>
          <p:cNvSpPr txBox="1">
            <a:spLocks noGrp="1"/>
          </p:cNvSpPr>
          <p:nvPr>
            <p:ph type="body" idx="1"/>
          </p:nvPr>
        </p:nvSpPr>
        <p:spPr>
          <a:xfrm>
            <a:off x="1069848" y="4589463"/>
            <a:ext cx="9430811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Avenir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Avenir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4" name="Google Shape;84;p4"/>
          <p:cNvSpPr txBox="1">
            <a:spLocks noGrp="1"/>
          </p:cNvSpPr>
          <p:nvPr>
            <p:ph type="dt" idx="10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4"/>
          <p:cNvSpPr txBox="1">
            <a:spLocks noGrp="1"/>
          </p:cNvSpPr>
          <p:nvPr>
            <p:ph type="ftr" idx="11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4"/>
          <p:cNvSpPr txBox="1">
            <a:spLocks noGrp="1"/>
          </p:cNvSpPr>
          <p:nvPr>
            <p:ph type="sldNum" idx="12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"/>
          <p:cNvSpPr txBox="1"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5"/>
          <p:cNvSpPr txBox="1">
            <a:spLocks noGrp="1"/>
          </p:cNvSpPr>
          <p:nvPr>
            <p:ph type="body" idx="1"/>
          </p:nvPr>
        </p:nvSpPr>
        <p:spPr>
          <a:xfrm>
            <a:off x="1069848" y="1825625"/>
            <a:ext cx="4684057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3429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4pPr>
            <a:lvl5pPr marL="2286000" lvl="4" indent="-3429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5"/>
          <p:cNvSpPr txBox="1">
            <a:spLocks noGrp="1"/>
          </p:cNvSpPr>
          <p:nvPr>
            <p:ph type="body" idx="2"/>
          </p:nvPr>
        </p:nvSpPr>
        <p:spPr>
          <a:xfrm>
            <a:off x="6019802" y="1825625"/>
            <a:ext cx="4684058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3429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4pPr>
            <a:lvl5pPr marL="2286000" lvl="4" indent="-3429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5"/>
          <p:cNvSpPr txBox="1">
            <a:spLocks noGrp="1"/>
          </p:cNvSpPr>
          <p:nvPr>
            <p:ph type="dt" idx="10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5"/>
          <p:cNvSpPr txBox="1">
            <a:spLocks noGrp="1"/>
          </p:cNvSpPr>
          <p:nvPr>
            <p:ph type="ftr" idx="11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5"/>
          <p:cNvSpPr txBox="1">
            <a:spLocks noGrp="1"/>
          </p:cNvSpPr>
          <p:nvPr>
            <p:ph type="sldNum" idx="12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989993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6"/>
          <p:cNvSpPr txBox="1">
            <a:spLocks noGrp="1"/>
          </p:cNvSpPr>
          <p:nvPr>
            <p:ph type="body" idx="1"/>
          </p:nvPr>
        </p:nvSpPr>
        <p:spPr>
          <a:xfrm>
            <a:off x="839789" y="1681163"/>
            <a:ext cx="487213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 cap="none"/>
            </a:lvl1pPr>
            <a:lvl2pPr marL="914400" lvl="1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Avenir"/>
              <a:buNone/>
              <a:defRPr sz="2000" b="1"/>
            </a:lvl2pPr>
            <a:lvl3pPr marL="1371600" lvl="2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Avenir"/>
              <a:buNone/>
              <a:defRPr sz="1600" b="1"/>
            </a:lvl4pPr>
            <a:lvl5pPr marL="2286000" lvl="4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97" name="Google Shape;97;p6"/>
          <p:cNvSpPr txBox="1">
            <a:spLocks noGrp="1"/>
          </p:cNvSpPr>
          <p:nvPr>
            <p:ph type="body" idx="2"/>
          </p:nvPr>
        </p:nvSpPr>
        <p:spPr>
          <a:xfrm>
            <a:off x="839787" y="2510632"/>
            <a:ext cx="4872133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venir"/>
              <a:buNone/>
              <a:defRPr b="1"/>
            </a:lvl2pPr>
            <a:lvl3pPr marL="1371600" lvl="2" indent="-3302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b="0"/>
            </a:lvl3pPr>
            <a:lvl4pPr marL="1828800" lvl="3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4pPr>
            <a:lvl5pPr marL="2286000" lvl="4" indent="-3429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8" name="Google Shape;98;p6"/>
          <p:cNvSpPr txBox="1">
            <a:spLocks noGrp="1"/>
          </p:cNvSpPr>
          <p:nvPr>
            <p:ph type="body" idx="3"/>
          </p:nvPr>
        </p:nvSpPr>
        <p:spPr>
          <a:xfrm>
            <a:off x="5889809" y="1681163"/>
            <a:ext cx="4849909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 cap="none"/>
            </a:lvl1pPr>
            <a:lvl2pPr marL="914400" lvl="1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Avenir"/>
              <a:buNone/>
              <a:defRPr sz="2000" b="1"/>
            </a:lvl2pPr>
            <a:lvl3pPr marL="1371600" lvl="2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Avenir"/>
              <a:buNone/>
              <a:defRPr sz="1600" b="1"/>
            </a:lvl4pPr>
            <a:lvl5pPr marL="2286000" lvl="4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99" name="Google Shape;99;p6"/>
          <p:cNvSpPr txBox="1">
            <a:spLocks noGrp="1"/>
          </p:cNvSpPr>
          <p:nvPr>
            <p:ph type="body" idx="4"/>
          </p:nvPr>
        </p:nvSpPr>
        <p:spPr>
          <a:xfrm>
            <a:off x="5889810" y="2505075"/>
            <a:ext cx="4872134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venir"/>
              <a:buNone/>
              <a:defRPr b="1"/>
            </a:lvl2pPr>
            <a:lvl3pPr marL="1371600" lvl="2" indent="-3302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b="0"/>
            </a:lvl3pPr>
            <a:lvl4pPr marL="1828800" lvl="3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4pPr>
            <a:lvl5pPr marL="2286000" lvl="4" indent="-3429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0" name="Google Shape;100;p6"/>
          <p:cNvSpPr txBox="1">
            <a:spLocks noGrp="1"/>
          </p:cNvSpPr>
          <p:nvPr>
            <p:ph type="dt" idx="10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6"/>
          <p:cNvSpPr txBox="1">
            <a:spLocks noGrp="1"/>
          </p:cNvSpPr>
          <p:nvPr>
            <p:ph type="ftr" idx="11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6"/>
          <p:cNvSpPr txBox="1">
            <a:spLocks noGrp="1"/>
          </p:cNvSpPr>
          <p:nvPr>
            <p:ph type="sldNum" idx="12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7"/>
          <p:cNvSpPr txBox="1"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7"/>
          <p:cNvSpPr txBox="1">
            <a:spLocks noGrp="1"/>
          </p:cNvSpPr>
          <p:nvPr>
            <p:ph type="dt" idx="10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7"/>
          <p:cNvSpPr txBox="1">
            <a:spLocks noGrp="1"/>
          </p:cNvSpPr>
          <p:nvPr>
            <p:ph type="ftr" idx="11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7"/>
          <p:cNvSpPr txBox="1">
            <a:spLocks noGrp="1"/>
          </p:cNvSpPr>
          <p:nvPr>
            <p:ph type="sldNum" idx="12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8"/>
          <p:cNvSpPr txBox="1">
            <a:spLocks noGrp="1"/>
          </p:cNvSpPr>
          <p:nvPr>
            <p:ph type="dt" idx="10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8"/>
          <p:cNvSpPr txBox="1">
            <a:spLocks noGrp="1"/>
          </p:cNvSpPr>
          <p:nvPr>
            <p:ph type="ftr" idx="11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8"/>
          <p:cNvSpPr txBox="1">
            <a:spLocks noGrp="1"/>
          </p:cNvSpPr>
          <p:nvPr>
            <p:ph type="sldNum" idx="12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9"/>
          <p:cNvSpPr txBox="1">
            <a:spLocks noGrp="1"/>
          </p:cNvSpPr>
          <p:nvPr>
            <p:ph type="body" idx="1"/>
          </p:nvPr>
        </p:nvSpPr>
        <p:spPr>
          <a:xfrm>
            <a:off x="5183188" y="457201"/>
            <a:ext cx="5652153" cy="540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3200"/>
              <a:buChar char="•"/>
              <a:defRPr sz="3200"/>
            </a:lvl1pPr>
            <a:lvl2pPr marL="914400" lvl="1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2800"/>
              <a:buFont typeface="Avenir"/>
              <a:buNone/>
              <a:defRPr sz="2800" b="1"/>
            </a:lvl2pPr>
            <a:lvl3pPr marL="1371600" lvl="2" indent="-3810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  <a:defRPr sz="2400" b="0"/>
            </a:lvl3pPr>
            <a:lvl4pPr marL="1828800" lvl="3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Avenir"/>
              <a:buNone/>
              <a:defRPr sz="2000"/>
            </a:lvl4pPr>
            <a:lvl5pPr marL="2286000" lvl="4" indent="-355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15" name="Google Shape;115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400"/>
              <a:buFont typeface="Avenir"/>
              <a:buNone/>
              <a:defRPr sz="1400"/>
            </a:lvl2pPr>
            <a:lvl3pPr marL="1371600" lvl="2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000"/>
              <a:buFont typeface="Avenir"/>
              <a:buNone/>
              <a:defRPr sz="1000"/>
            </a:lvl4pPr>
            <a:lvl5pPr marL="2286000" lvl="4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16" name="Google Shape;116;p9"/>
          <p:cNvSpPr txBox="1">
            <a:spLocks noGrp="1"/>
          </p:cNvSpPr>
          <p:nvPr>
            <p:ph type="dt" idx="10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9"/>
          <p:cNvSpPr txBox="1">
            <a:spLocks noGrp="1"/>
          </p:cNvSpPr>
          <p:nvPr>
            <p:ph type="ftr" idx="11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9"/>
          <p:cNvSpPr txBox="1">
            <a:spLocks noGrp="1"/>
          </p:cNvSpPr>
          <p:nvPr>
            <p:ph type="sldNum" idx="12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22" name="Google Shape;122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400"/>
              <a:buFont typeface="Avenir"/>
              <a:buNone/>
              <a:defRPr sz="1400"/>
            </a:lvl2pPr>
            <a:lvl3pPr marL="1371600" lvl="2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000"/>
              <a:buFont typeface="Avenir"/>
              <a:buNone/>
              <a:defRPr sz="1000"/>
            </a:lvl4pPr>
            <a:lvl5pPr marL="2286000" lvl="4" indent="-228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23" name="Google Shape;123;p10"/>
          <p:cNvSpPr txBox="1">
            <a:spLocks noGrp="1"/>
          </p:cNvSpPr>
          <p:nvPr>
            <p:ph type="dt" idx="10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10"/>
          <p:cNvSpPr txBox="1">
            <a:spLocks noGrp="1"/>
          </p:cNvSpPr>
          <p:nvPr>
            <p:ph type="ftr" idx="11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0"/>
          <p:cNvSpPr txBox="1">
            <a:spLocks noGrp="1"/>
          </p:cNvSpPr>
          <p:nvPr>
            <p:ph type="sldNum" idx="12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11096450" y="13393"/>
            <a:ext cx="494218" cy="6814823"/>
            <a:chOff x="11096450" y="13395"/>
            <a:chExt cx="494218" cy="6814823"/>
          </a:xfrm>
        </p:grpSpPr>
        <p:sp>
          <p:nvSpPr>
            <p:cNvPr id="7" name="Google Shape;7;p1"/>
            <p:cNvSpPr/>
            <p:nvPr/>
          </p:nvSpPr>
          <p:spPr>
            <a:xfrm rot="5400000">
              <a:off x="11108009" y="6718576"/>
              <a:ext cx="131153" cy="88130"/>
            </a:xfrm>
            <a:custGeom>
              <a:avLst/>
              <a:gdLst/>
              <a:ahLst/>
              <a:cxnLst/>
              <a:rect l="l" t="t" r="r" b="b"/>
              <a:pathLst>
                <a:path w="40" h="29" extrusionOk="0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8" name="Google Shape;8;p1"/>
            <p:cNvSpPr/>
            <p:nvPr/>
          </p:nvSpPr>
          <p:spPr>
            <a:xfrm rot="5400000">
              <a:off x="11475034" y="77813"/>
              <a:ext cx="138242" cy="88130"/>
            </a:xfrm>
            <a:custGeom>
              <a:avLst/>
              <a:gdLst/>
              <a:ahLst/>
              <a:cxnLst/>
              <a:rect l="l" t="t" r="r" b="b"/>
              <a:pathLst>
                <a:path w="42" h="29" extrusionOk="0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9" name="Google Shape;9;p1"/>
            <p:cNvSpPr/>
            <p:nvPr/>
          </p:nvSpPr>
          <p:spPr>
            <a:xfrm rot="5400000">
              <a:off x="11478964" y="592010"/>
              <a:ext cx="121406" cy="72626"/>
            </a:xfrm>
            <a:custGeom>
              <a:avLst/>
              <a:gdLst/>
              <a:ahLst/>
              <a:cxnLst/>
              <a:rect l="l" t="t" r="r" b="b"/>
              <a:pathLst>
                <a:path w="37" h="24" extrusionOk="0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0" name="Google Shape;10;p1"/>
            <p:cNvSpPr/>
            <p:nvPr/>
          </p:nvSpPr>
          <p:spPr>
            <a:xfrm rot="5400000">
              <a:off x="11482378" y="335267"/>
              <a:ext cx="138242" cy="78339"/>
            </a:xfrm>
            <a:custGeom>
              <a:avLst/>
              <a:gdLst/>
              <a:ahLst/>
              <a:cxnLst/>
              <a:rect l="l" t="t" r="r" b="b"/>
              <a:pathLst>
                <a:path w="42" h="26" extrusionOk="0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1" name="Google Shape;11;p1"/>
            <p:cNvSpPr/>
            <p:nvPr/>
          </p:nvSpPr>
          <p:spPr>
            <a:xfrm rot="5400000">
              <a:off x="11407714" y="2021691"/>
              <a:ext cx="124951" cy="69362"/>
            </a:xfrm>
            <a:custGeom>
              <a:avLst/>
              <a:gdLst/>
              <a:ahLst/>
              <a:cxnLst/>
              <a:rect l="l" t="t" r="r" b="b"/>
              <a:pathLst>
                <a:path w="38" h="23" extrusionOk="0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2" name="Google Shape;12;p1"/>
            <p:cNvSpPr/>
            <p:nvPr/>
          </p:nvSpPr>
          <p:spPr>
            <a:xfrm rot="5400000">
              <a:off x="11414629" y="2272420"/>
              <a:ext cx="128495" cy="78339"/>
            </a:xfrm>
            <a:custGeom>
              <a:avLst/>
              <a:gdLst/>
              <a:ahLst/>
              <a:cxnLst/>
              <a:rect l="l" t="t" r="r" b="b"/>
              <a:pathLst>
                <a:path w="39" h="26" extrusionOk="0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3" name="Google Shape;13;p1"/>
            <p:cNvSpPr/>
            <p:nvPr/>
          </p:nvSpPr>
          <p:spPr>
            <a:xfrm rot="5400000">
              <a:off x="11426398" y="1049544"/>
              <a:ext cx="150648" cy="99554"/>
            </a:xfrm>
            <a:custGeom>
              <a:avLst/>
              <a:gdLst/>
              <a:ahLst/>
              <a:cxnLst/>
              <a:rect l="l" t="t" r="r" b="b"/>
              <a:pathLst>
                <a:path w="46" h="33" extrusionOk="0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4" name="Google Shape;14;p1"/>
            <p:cNvSpPr/>
            <p:nvPr/>
          </p:nvSpPr>
          <p:spPr>
            <a:xfrm rot="5400000">
              <a:off x="11440085" y="836978"/>
              <a:ext cx="134697" cy="81603"/>
            </a:xfrm>
            <a:custGeom>
              <a:avLst/>
              <a:gdLst/>
              <a:ahLst/>
              <a:cxnLst/>
              <a:rect l="l" t="t" r="r" b="b"/>
              <a:pathLst>
                <a:path w="41" h="27" extrusionOk="0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5" name="Google Shape;15;p1"/>
            <p:cNvSpPr/>
            <p:nvPr/>
          </p:nvSpPr>
          <p:spPr>
            <a:xfrm rot="5400000">
              <a:off x="11427309" y="1320685"/>
              <a:ext cx="127608" cy="78339"/>
            </a:xfrm>
            <a:custGeom>
              <a:avLst/>
              <a:gdLst/>
              <a:ahLst/>
              <a:cxnLst/>
              <a:rect l="l" t="t" r="r" b="b"/>
              <a:pathLst>
                <a:path w="39" h="26" extrusionOk="0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6" name="Google Shape;16;p1"/>
            <p:cNvSpPr/>
            <p:nvPr/>
          </p:nvSpPr>
          <p:spPr>
            <a:xfrm rot="5400000">
              <a:off x="11407470" y="1778440"/>
              <a:ext cx="131153" cy="93843"/>
            </a:xfrm>
            <a:custGeom>
              <a:avLst/>
              <a:gdLst/>
              <a:ahLst/>
              <a:cxnLst/>
              <a:rect l="l" t="t" r="r" b="b"/>
              <a:pathLst>
                <a:path w="40" h="31" extrusionOk="0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7" name="Google Shape;17;p1"/>
            <p:cNvSpPr/>
            <p:nvPr/>
          </p:nvSpPr>
          <p:spPr>
            <a:xfrm rot="5400000">
              <a:off x="11404869" y="1535195"/>
              <a:ext cx="127608" cy="69362"/>
            </a:xfrm>
            <a:custGeom>
              <a:avLst/>
              <a:gdLst/>
              <a:ahLst/>
              <a:cxnLst/>
              <a:rect l="l" t="t" r="r" b="b"/>
              <a:pathLst>
                <a:path w="39" h="23" extrusionOk="0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8" name="Google Shape;18;p1"/>
            <p:cNvSpPr/>
            <p:nvPr/>
          </p:nvSpPr>
          <p:spPr>
            <a:xfrm rot="5400000">
              <a:off x="11480119" y="1078297"/>
              <a:ext cx="9748" cy="5712"/>
            </a:xfrm>
            <a:custGeom>
              <a:avLst/>
              <a:gdLst/>
              <a:ahLst/>
              <a:cxnLst/>
              <a:rect l="l" t="t" r="r" b="b"/>
              <a:pathLst>
                <a:path w="3" h="2" extrusionOk="0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9" name="Google Shape;19;p1"/>
            <p:cNvSpPr/>
            <p:nvPr/>
          </p:nvSpPr>
          <p:spPr>
            <a:xfrm rot="5400000">
              <a:off x="11194111" y="860614"/>
              <a:ext cx="143559" cy="75075"/>
            </a:xfrm>
            <a:custGeom>
              <a:avLst/>
              <a:gdLst/>
              <a:ahLst/>
              <a:cxnLst/>
              <a:rect l="l" t="t" r="r" b="b"/>
              <a:pathLst>
                <a:path w="44" h="25" extrusionOk="0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0" name="Google Shape;20;p1"/>
            <p:cNvSpPr/>
            <p:nvPr/>
          </p:nvSpPr>
          <p:spPr>
            <a:xfrm rot="5400000">
              <a:off x="11167080" y="1015030"/>
              <a:ext cx="115202" cy="90579"/>
            </a:xfrm>
            <a:custGeom>
              <a:avLst/>
              <a:gdLst/>
              <a:ahLst/>
              <a:cxnLst/>
              <a:rect l="l" t="t" r="r" b="b"/>
              <a:pathLst>
                <a:path w="35" h="30" extrusionOk="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1" name="Google Shape;21;p1"/>
            <p:cNvSpPr/>
            <p:nvPr/>
          </p:nvSpPr>
          <p:spPr>
            <a:xfrm rot="5400000">
              <a:off x="11164085" y="450599"/>
              <a:ext cx="118747" cy="81603"/>
            </a:xfrm>
            <a:custGeom>
              <a:avLst/>
              <a:gdLst/>
              <a:ahLst/>
              <a:cxnLst/>
              <a:rect l="l" t="t" r="r" b="b"/>
              <a:pathLst>
                <a:path w="36" h="27" extrusionOk="0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2" name="Google Shape;22;p1"/>
            <p:cNvSpPr/>
            <p:nvPr/>
          </p:nvSpPr>
          <p:spPr>
            <a:xfrm rot="5400000">
              <a:off x="11155166" y="1253803"/>
              <a:ext cx="127608" cy="79154"/>
            </a:xfrm>
            <a:custGeom>
              <a:avLst/>
              <a:gdLst/>
              <a:ahLst/>
              <a:cxnLst/>
              <a:rect l="l" t="t" r="r" b="b"/>
              <a:pathLst>
                <a:path w="39" h="26" extrusionOk="0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3" name="Google Shape;23;p1"/>
            <p:cNvSpPr/>
            <p:nvPr/>
          </p:nvSpPr>
          <p:spPr>
            <a:xfrm rot="5400000">
              <a:off x="11141013" y="614227"/>
              <a:ext cx="134697" cy="105266"/>
            </a:xfrm>
            <a:custGeom>
              <a:avLst/>
              <a:gdLst/>
              <a:ahLst/>
              <a:cxnLst/>
              <a:rect l="l" t="t" r="r" b="b"/>
              <a:pathLst>
                <a:path w="41" h="35" extrusionOk="0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4" name="Google Shape;24;p1"/>
            <p:cNvSpPr/>
            <p:nvPr/>
          </p:nvSpPr>
          <p:spPr>
            <a:xfrm rot="5400000">
              <a:off x="11155026" y="1463404"/>
              <a:ext cx="131153" cy="69362"/>
            </a:xfrm>
            <a:custGeom>
              <a:avLst/>
              <a:gdLst/>
              <a:ahLst/>
              <a:cxnLst/>
              <a:rect l="l" t="t" r="r" b="b"/>
              <a:pathLst>
                <a:path w="40" h="23" extrusionOk="0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5" name="Google Shape;25;p1"/>
            <p:cNvSpPr/>
            <p:nvPr/>
          </p:nvSpPr>
          <p:spPr>
            <a:xfrm rot="5400000">
              <a:off x="11101585" y="2335317"/>
              <a:ext cx="128495" cy="72626"/>
            </a:xfrm>
            <a:custGeom>
              <a:avLst/>
              <a:gdLst/>
              <a:ahLst/>
              <a:cxnLst/>
              <a:rect l="l" t="t" r="r" b="b"/>
              <a:pathLst>
                <a:path w="39" h="24" extrusionOk="0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6" name="Google Shape;26;p1"/>
            <p:cNvSpPr/>
            <p:nvPr/>
          </p:nvSpPr>
          <p:spPr>
            <a:xfrm rot="5400000">
              <a:off x="11141175" y="1673149"/>
              <a:ext cx="140901" cy="93843"/>
            </a:xfrm>
            <a:custGeom>
              <a:avLst/>
              <a:gdLst/>
              <a:ahLst/>
              <a:cxnLst/>
              <a:rect l="l" t="t" r="r" b="b"/>
              <a:pathLst>
                <a:path w="43" h="31" extrusionOk="0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7" name="Google Shape;27;p1"/>
            <p:cNvSpPr/>
            <p:nvPr/>
          </p:nvSpPr>
          <p:spPr>
            <a:xfrm rot="5400000">
              <a:off x="11120625" y="255502"/>
              <a:ext cx="124063" cy="78339"/>
            </a:xfrm>
            <a:custGeom>
              <a:avLst/>
              <a:gdLst/>
              <a:ahLst/>
              <a:cxnLst/>
              <a:rect l="l" t="t" r="r" b="b"/>
              <a:pathLst>
                <a:path w="38" h="26" extrusionOk="0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8" name="Google Shape;28;p1"/>
            <p:cNvSpPr/>
            <p:nvPr/>
          </p:nvSpPr>
          <p:spPr>
            <a:xfrm rot="5400000">
              <a:off x="11115856" y="1902943"/>
              <a:ext cx="131153" cy="69362"/>
            </a:xfrm>
            <a:custGeom>
              <a:avLst/>
              <a:gdLst/>
              <a:ahLst/>
              <a:cxnLst/>
              <a:rect l="l" t="t" r="r" b="b"/>
              <a:pathLst>
                <a:path w="40" h="23" extrusionOk="0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9" name="Google Shape;29;p1"/>
            <p:cNvSpPr/>
            <p:nvPr/>
          </p:nvSpPr>
          <p:spPr>
            <a:xfrm rot="5400000">
              <a:off x="11082153" y="2137303"/>
              <a:ext cx="137356" cy="99554"/>
            </a:xfrm>
            <a:custGeom>
              <a:avLst/>
              <a:gdLst/>
              <a:ahLst/>
              <a:cxnLst/>
              <a:rect l="l" t="t" r="r" b="b"/>
              <a:pathLst>
                <a:path w="42" h="33" extrusionOk="0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0" name="Google Shape;30;p1"/>
            <p:cNvSpPr/>
            <p:nvPr/>
          </p:nvSpPr>
          <p:spPr>
            <a:xfrm rot="5400000">
              <a:off x="11410824" y="2818299"/>
              <a:ext cx="121406" cy="81603"/>
            </a:xfrm>
            <a:custGeom>
              <a:avLst/>
              <a:gdLst/>
              <a:ahLst/>
              <a:cxnLst/>
              <a:rect l="l" t="t" r="r" b="b"/>
              <a:pathLst>
                <a:path w="37" h="27" extrusionOk="0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1" name="Google Shape;31;p1"/>
            <p:cNvSpPr/>
            <p:nvPr/>
          </p:nvSpPr>
          <p:spPr>
            <a:xfrm rot="5400000">
              <a:off x="11391700" y="5088176"/>
              <a:ext cx="124063" cy="87315"/>
            </a:xfrm>
            <a:custGeom>
              <a:avLst/>
              <a:gdLst/>
              <a:ahLst/>
              <a:cxnLst/>
              <a:rect l="l" t="t" r="r" b="b"/>
              <a:pathLst>
                <a:path w="38" h="29" extrusionOk="0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2" name="Google Shape;32;p1"/>
            <p:cNvSpPr/>
            <p:nvPr/>
          </p:nvSpPr>
          <p:spPr>
            <a:xfrm rot="5400000">
              <a:off x="11371127" y="2531128"/>
              <a:ext cx="138242" cy="100371"/>
            </a:xfrm>
            <a:custGeom>
              <a:avLst/>
              <a:gdLst/>
              <a:ahLst/>
              <a:cxnLst/>
              <a:rect l="l" t="t" r="r" b="b"/>
              <a:pathLst>
                <a:path w="42" h="33" extrusionOk="0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3" name="Google Shape;33;p1"/>
            <p:cNvSpPr/>
            <p:nvPr/>
          </p:nvSpPr>
          <p:spPr>
            <a:xfrm rot="5400000">
              <a:off x="11401349" y="4735882"/>
              <a:ext cx="131153" cy="88130"/>
            </a:xfrm>
            <a:custGeom>
              <a:avLst/>
              <a:gdLst/>
              <a:ahLst/>
              <a:cxnLst/>
              <a:rect l="l" t="t" r="r" b="b"/>
              <a:pathLst>
                <a:path w="40" h="29" extrusionOk="0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4" name="Google Shape;34;p1"/>
            <p:cNvSpPr/>
            <p:nvPr/>
          </p:nvSpPr>
          <p:spPr>
            <a:xfrm rot="5400000">
              <a:off x="11409487" y="4455410"/>
              <a:ext cx="121406" cy="88130"/>
            </a:xfrm>
            <a:custGeom>
              <a:avLst/>
              <a:gdLst/>
              <a:ahLst/>
              <a:cxnLst/>
              <a:rect l="l" t="t" r="r" b="b"/>
              <a:pathLst>
                <a:path w="37" h="29" extrusionOk="0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5" name="Google Shape;35;p1"/>
            <p:cNvSpPr/>
            <p:nvPr/>
          </p:nvSpPr>
          <p:spPr>
            <a:xfrm rot="5400000">
              <a:off x="11369848" y="4194178"/>
              <a:ext cx="143559" cy="102819"/>
            </a:xfrm>
            <a:custGeom>
              <a:avLst/>
              <a:gdLst/>
              <a:ahLst/>
              <a:cxnLst/>
              <a:rect l="l" t="t" r="r" b="b"/>
              <a:pathLst>
                <a:path w="44" h="34" extrusionOk="0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6" name="Google Shape;36;p1"/>
            <p:cNvSpPr/>
            <p:nvPr/>
          </p:nvSpPr>
          <p:spPr>
            <a:xfrm rot="5400000">
              <a:off x="11381624" y="3691697"/>
              <a:ext cx="134697" cy="81603"/>
            </a:xfrm>
            <a:custGeom>
              <a:avLst/>
              <a:gdLst/>
              <a:ahLst/>
              <a:cxnLst/>
              <a:rect l="l" t="t" r="r" b="b"/>
              <a:pathLst>
                <a:path w="41" h="27" extrusionOk="0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7" name="Google Shape;37;p1"/>
            <p:cNvSpPr/>
            <p:nvPr/>
          </p:nvSpPr>
          <p:spPr>
            <a:xfrm rot="5400000">
              <a:off x="11417787" y="3075050"/>
              <a:ext cx="124951" cy="69362"/>
            </a:xfrm>
            <a:custGeom>
              <a:avLst/>
              <a:gdLst/>
              <a:ahLst/>
              <a:cxnLst/>
              <a:rect l="l" t="t" r="r" b="b"/>
              <a:pathLst>
                <a:path w="38" h="23" extrusionOk="0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8" name="Google Shape;38;p1"/>
            <p:cNvSpPr/>
            <p:nvPr/>
          </p:nvSpPr>
          <p:spPr>
            <a:xfrm rot="5400000">
              <a:off x="11376729" y="3335597"/>
              <a:ext cx="134697" cy="84866"/>
            </a:xfrm>
            <a:custGeom>
              <a:avLst/>
              <a:gdLst/>
              <a:ahLst/>
              <a:cxnLst/>
              <a:rect l="l" t="t" r="r" b="b"/>
              <a:pathLst>
                <a:path w="41" h="28" extrusionOk="0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9" name="Google Shape;39;p1"/>
            <p:cNvSpPr/>
            <p:nvPr/>
          </p:nvSpPr>
          <p:spPr>
            <a:xfrm rot="5400000">
              <a:off x="11360464" y="3934729"/>
              <a:ext cx="143559" cy="97107"/>
            </a:xfrm>
            <a:custGeom>
              <a:avLst/>
              <a:gdLst/>
              <a:ahLst/>
              <a:cxnLst/>
              <a:rect l="l" t="t" r="r" b="b"/>
              <a:pathLst>
                <a:path w="44" h="32" extrusionOk="0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0" name="Google Shape;40;p1"/>
            <p:cNvSpPr/>
            <p:nvPr/>
          </p:nvSpPr>
          <p:spPr>
            <a:xfrm rot="5400000">
              <a:off x="11395443" y="5347417"/>
              <a:ext cx="94821" cy="69362"/>
            </a:xfrm>
            <a:custGeom>
              <a:avLst/>
              <a:gdLst/>
              <a:ahLst/>
              <a:cxnLst/>
              <a:rect l="l" t="t" r="r" b="b"/>
              <a:pathLst>
                <a:path w="29" h="23" extrusionOk="0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1" name="Google Shape;41;p1"/>
            <p:cNvSpPr/>
            <p:nvPr/>
          </p:nvSpPr>
          <p:spPr>
            <a:xfrm rot="5400000">
              <a:off x="11343434" y="5658571"/>
              <a:ext cx="140901" cy="102819"/>
            </a:xfrm>
            <a:custGeom>
              <a:avLst/>
              <a:gdLst/>
              <a:ahLst/>
              <a:cxnLst/>
              <a:rect l="l" t="t" r="r" b="b"/>
              <a:pathLst>
                <a:path w="43" h="34" extrusionOk="0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2" name="Google Shape;42;p1"/>
            <p:cNvSpPr/>
            <p:nvPr/>
          </p:nvSpPr>
          <p:spPr>
            <a:xfrm rot="5400000">
              <a:off x="11324095" y="6423833"/>
              <a:ext cx="134697" cy="93843"/>
            </a:xfrm>
            <a:custGeom>
              <a:avLst/>
              <a:gdLst/>
              <a:ahLst/>
              <a:cxnLst/>
              <a:rect l="l" t="t" r="r" b="b"/>
              <a:pathLst>
                <a:path w="41" h="31" extrusionOk="0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3" name="Google Shape;43;p1"/>
            <p:cNvSpPr/>
            <p:nvPr/>
          </p:nvSpPr>
          <p:spPr>
            <a:xfrm rot="5400000">
              <a:off x="11324317" y="5897278"/>
              <a:ext cx="118747" cy="120771"/>
            </a:xfrm>
            <a:custGeom>
              <a:avLst/>
              <a:gdLst/>
              <a:ahLst/>
              <a:cxnLst/>
              <a:rect l="l" t="t" r="r" b="b"/>
              <a:pathLst>
                <a:path w="36" h="40" extrusionOk="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4" name="Google Shape;44;p1"/>
            <p:cNvSpPr/>
            <p:nvPr/>
          </p:nvSpPr>
          <p:spPr>
            <a:xfrm rot="5400000">
              <a:off x="11356013" y="6183127"/>
              <a:ext cx="131153" cy="72626"/>
            </a:xfrm>
            <a:custGeom>
              <a:avLst/>
              <a:gdLst/>
              <a:ahLst/>
              <a:cxnLst/>
              <a:rect l="l" t="t" r="r" b="b"/>
              <a:pathLst>
                <a:path w="40" h="24" extrusionOk="0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5" name="Google Shape;45;p1"/>
            <p:cNvSpPr/>
            <p:nvPr/>
          </p:nvSpPr>
          <p:spPr>
            <a:xfrm rot="5400000">
              <a:off x="11104198" y="3296179"/>
              <a:ext cx="144445" cy="106083"/>
            </a:xfrm>
            <a:custGeom>
              <a:avLst/>
              <a:gdLst/>
              <a:ahLst/>
              <a:cxnLst/>
              <a:rect l="l" t="t" r="r" b="b"/>
              <a:pathLst>
                <a:path w="44" h="35" extrusionOk="0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6" name="Google Shape;46;p1"/>
            <p:cNvSpPr/>
            <p:nvPr/>
          </p:nvSpPr>
          <p:spPr>
            <a:xfrm rot="5400000">
              <a:off x="11134111" y="4387490"/>
              <a:ext cx="151535" cy="75075"/>
            </a:xfrm>
            <a:custGeom>
              <a:avLst/>
              <a:gdLst/>
              <a:ahLst/>
              <a:cxnLst/>
              <a:rect l="l" t="t" r="r" b="b"/>
              <a:pathLst>
                <a:path w="46" h="25" extrusionOk="0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7" name="Google Shape;47;p1"/>
            <p:cNvSpPr/>
            <p:nvPr/>
          </p:nvSpPr>
          <p:spPr>
            <a:xfrm rot="5400000">
              <a:off x="11138041" y="5384813"/>
              <a:ext cx="134697" cy="84051"/>
            </a:xfrm>
            <a:custGeom>
              <a:avLst/>
              <a:gdLst/>
              <a:ahLst/>
              <a:cxnLst/>
              <a:rect l="l" t="t" r="r" b="b"/>
              <a:pathLst>
                <a:path w="41" h="28" extrusionOk="0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8" name="Google Shape;48;p1"/>
            <p:cNvSpPr/>
            <p:nvPr/>
          </p:nvSpPr>
          <p:spPr>
            <a:xfrm rot="5400000">
              <a:off x="11133693" y="4595717"/>
              <a:ext cx="131153" cy="84866"/>
            </a:xfrm>
            <a:custGeom>
              <a:avLst/>
              <a:gdLst/>
              <a:ahLst/>
              <a:cxnLst/>
              <a:rect l="l" t="t" r="r" b="b"/>
              <a:pathLst>
                <a:path w="40" h="28" extrusionOk="0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9" name="Google Shape;49;p1"/>
            <p:cNvSpPr/>
            <p:nvPr/>
          </p:nvSpPr>
          <p:spPr>
            <a:xfrm rot="5400000">
              <a:off x="11105830" y="6046702"/>
              <a:ext cx="144445" cy="102819"/>
            </a:xfrm>
            <a:custGeom>
              <a:avLst/>
              <a:gdLst/>
              <a:ahLst/>
              <a:cxnLst/>
              <a:rect l="l" t="t" r="r" b="b"/>
              <a:pathLst>
                <a:path w="44" h="34" extrusionOk="0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0" name="Google Shape;50;p1"/>
            <p:cNvSpPr/>
            <p:nvPr/>
          </p:nvSpPr>
          <p:spPr>
            <a:xfrm rot="5400000">
              <a:off x="11117596" y="3060239"/>
              <a:ext cx="115202" cy="121588"/>
            </a:xfrm>
            <a:custGeom>
              <a:avLst/>
              <a:gdLst/>
              <a:ahLst/>
              <a:cxnLst/>
              <a:rect l="l" t="t" r="r" b="b"/>
              <a:pathLst>
                <a:path w="35" h="40" extrusionOk="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1" name="Google Shape;51;p1"/>
            <p:cNvSpPr/>
            <p:nvPr/>
          </p:nvSpPr>
          <p:spPr>
            <a:xfrm rot="5400000">
              <a:off x="11125265" y="4900335"/>
              <a:ext cx="127608" cy="69362"/>
            </a:xfrm>
            <a:custGeom>
              <a:avLst/>
              <a:gdLst/>
              <a:ahLst/>
              <a:cxnLst/>
              <a:rect l="l" t="t" r="r" b="b"/>
              <a:pathLst>
                <a:path w="39" h="23" extrusionOk="0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2" name="Google Shape;52;p1"/>
            <p:cNvSpPr/>
            <p:nvPr/>
          </p:nvSpPr>
          <p:spPr>
            <a:xfrm rot="5400000">
              <a:off x="11117373" y="5141456"/>
              <a:ext cx="131153" cy="81603"/>
            </a:xfrm>
            <a:custGeom>
              <a:avLst/>
              <a:gdLst/>
              <a:ahLst/>
              <a:cxnLst/>
              <a:rect l="l" t="t" r="r" b="b"/>
              <a:pathLst>
                <a:path w="40" h="27" extrusionOk="0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3" name="Google Shape;53;p1"/>
            <p:cNvSpPr/>
            <p:nvPr/>
          </p:nvSpPr>
          <p:spPr>
            <a:xfrm rot="5400000">
              <a:off x="11112337" y="2598157"/>
              <a:ext cx="134697" cy="81603"/>
            </a:xfrm>
            <a:custGeom>
              <a:avLst/>
              <a:gdLst/>
              <a:ahLst/>
              <a:cxnLst/>
              <a:rect l="l" t="t" r="r" b="b"/>
              <a:pathLst>
                <a:path w="41" h="27" extrusionOk="0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4" name="Google Shape;54;p1"/>
            <p:cNvSpPr/>
            <p:nvPr/>
          </p:nvSpPr>
          <p:spPr>
            <a:xfrm rot="5400000">
              <a:off x="11105830" y="6278710"/>
              <a:ext cx="144445" cy="78339"/>
            </a:xfrm>
            <a:custGeom>
              <a:avLst/>
              <a:gdLst/>
              <a:ahLst/>
              <a:cxnLst/>
              <a:rect l="l" t="t" r="r" b="b"/>
              <a:pathLst>
                <a:path w="44" h="26" extrusionOk="0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5" name="Google Shape;55;p1"/>
            <p:cNvSpPr/>
            <p:nvPr/>
          </p:nvSpPr>
          <p:spPr>
            <a:xfrm rot="5400000">
              <a:off x="11093998" y="5596726"/>
              <a:ext cx="144445" cy="97107"/>
            </a:xfrm>
            <a:custGeom>
              <a:avLst/>
              <a:gdLst/>
              <a:ahLst/>
              <a:cxnLst/>
              <a:rect l="l" t="t" r="r" b="b"/>
              <a:pathLst>
                <a:path w="44" h="32" extrusionOk="0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6" name="Google Shape;56;p1"/>
            <p:cNvSpPr/>
            <p:nvPr/>
          </p:nvSpPr>
          <p:spPr>
            <a:xfrm rot="5400000">
              <a:off x="11097788" y="4080854"/>
              <a:ext cx="131153" cy="84866"/>
            </a:xfrm>
            <a:custGeom>
              <a:avLst/>
              <a:gdLst/>
              <a:ahLst/>
              <a:cxnLst/>
              <a:rect l="l" t="t" r="r" b="b"/>
              <a:pathLst>
                <a:path w="40" h="28" extrusionOk="0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7" name="Google Shape;57;p1"/>
            <p:cNvSpPr/>
            <p:nvPr/>
          </p:nvSpPr>
          <p:spPr>
            <a:xfrm rot="5400000">
              <a:off x="11075637" y="5836680"/>
              <a:ext cx="144445" cy="102819"/>
            </a:xfrm>
            <a:custGeom>
              <a:avLst/>
              <a:gdLst/>
              <a:ahLst/>
              <a:cxnLst/>
              <a:rect l="l" t="t" r="r" b="b"/>
              <a:pathLst>
                <a:path w="44" h="34" extrusionOk="0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8" name="Google Shape;58;p1"/>
            <p:cNvSpPr/>
            <p:nvPr/>
          </p:nvSpPr>
          <p:spPr>
            <a:xfrm rot="5400000">
              <a:off x="11124696" y="2830776"/>
              <a:ext cx="121406" cy="81603"/>
            </a:xfrm>
            <a:custGeom>
              <a:avLst/>
              <a:gdLst/>
              <a:ahLst/>
              <a:cxnLst/>
              <a:rect l="l" t="t" r="r" b="b"/>
              <a:pathLst>
                <a:path w="37" h="27" extrusionOk="0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9" name="Google Shape;59;p1"/>
            <p:cNvSpPr/>
            <p:nvPr/>
          </p:nvSpPr>
          <p:spPr>
            <a:xfrm rot="5400000">
              <a:off x="11082841" y="3849727"/>
              <a:ext cx="147990" cy="78339"/>
            </a:xfrm>
            <a:custGeom>
              <a:avLst/>
              <a:gdLst/>
              <a:ahLst/>
              <a:cxnLst/>
              <a:rect l="l" t="t" r="r" b="b"/>
              <a:pathLst>
                <a:path w="45" h="26" extrusionOk="0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60" name="Google Shape;60;p1"/>
            <p:cNvSpPr/>
            <p:nvPr/>
          </p:nvSpPr>
          <p:spPr>
            <a:xfrm rot="5400000">
              <a:off x="11078098" y="3616257"/>
              <a:ext cx="133812" cy="79154"/>
            </a:xfrm>
            <a:custGeom>
              <a:avLst/>
              <a:gdLst/>
              <a:ahLst/>
              <a:cxnLst/>
              <a:rect l="l" t="t" r="r" b="b"/>
              <a:pathLst>
                <a:path w="41" h="26" extrusionOk="0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61" name="Google Shape;61;p1"/>
            <p:cNvSpPr/>
            <p:nvPr/>
          </p:nvSpPr>
          <p:spPr>
            <a:xfrm rot="5400000">
              <a:off x="11076712" y="6507925"/>
              <a:ext cx="127608" cy="81603"/>
            </a:xfrm>
            <a:custGeom>
              <a:avLst/>
              <a:gdLst/>
              <a:ahLst/>
              <a:cxnLst/>
              <a:rect l="l" t="t" r="r" b="b"/>
              <a:pathLst>
                <a:path w="39" h="27" extrusionOk="0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62" name="Google Shape;62;p1"/>
            <p:cNvSpPr/>
            <p:nvPr/>
          </p:nvSpPr>
          <p:spPr>
            <a:xfrm rot="5400000">
              <a:off x="11141853" y="34906"/>
              <a:ext cx="131153" cy="88130"/>
            </a:xfrm>
            <a:custGeom>
              <a:avLst/>
              <a:gdLst/>
              <a:ahLst/>
              <a:cxnLst/>
              <a:rect l="l" t="t" r="r" b="b"/>
              <a:pathLst>
                <a:path w="40" h="29" extrusionOk="0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63" name="Google Shape;63;p1"/>
            <p:cNvSpPr/>
            <p:nvPr/>
          </p:nvSpPr>
          <p:spPr>
            <a:xfrm rot="5400000">
              <a:off x="11301184" y="6639670"/>
              <a:ext cx="134697" cy="97107"/>
            </a:xfrm>
            <a:custGeom>
              <a:avLst/>
              <a:gdLst/>
              <a:ahLst/>
              <a:cxnLst/>
              <a:rect l="l" t="t" r="r" b="b"/>
              <a:pathLst>
                <a:path w="41" h="32" extrusionOk="0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rgbClr val="E0D7D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</p:grpSp>
      <p:sp>
        <p:nvSpPr>
          <p:cNvPr id="64" name="Google Shape;64;p1"/>
          <p:cNvSpPr txBox="1"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1"/>
          <p:cNvSpPr txBox="1">
            <a:spLocks noGrp="1"/>
          </p:cNvSpPr>
          <p:nvPr>
            <p:ph type="body" idx="1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5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C2B2A7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marR="0" lvl="1" indent="-22860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C2B2A7"/>
              </a:buClr>
              <a:buSzPts val="1800"/>
              <a:buFont typeface="Avenir"/>
              <a:buNone/>
              <a:def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1371600" marR="0" lvl="2" indent="-33020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C2B2A7"/>
              </a:buClr>
              <a:buSzPts val="1600"/>
              <a:buFont typeface="Arial"/>
              <a:buChar char="•"/>
              <a:defRPr sz="1600" b="1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1828800" marR="0" lvl="3" indent="-22860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C2B2A7"/>
              </a:buClr>
              <a:buSzPts val="1400"/>
              <a:buFont typeface="Avenir"/>
              <a:buNone/>
              <a:defRPr sz="14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2286000" marR="0" lvl="4" indent="-31750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C2B2A7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66" name="Google Shape;66;p1"/>
          <p:cNvSpPr txBox="1">
            <a:spLocks noGrp="1"/>
          </p:cNvSpPr>
          <p:nvPr>
            <p:ph type="dt" idx="10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67" name="Google Shape;67;p1"/>
          <p:cNvSpPr txBox="1">
            <a:spLocks noGrp="1"/>
          </p:cNvSpPr>
          <p:nvPr>
            <p:ph type="ftr" idx="11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68" name="Google Shape;68;p1"/>
          <p:cNvSpPr txBox="1">
            <a:spLocks noGrp="1"/>
          </p:cNvSpPr>
          <p:nvPr>
            <p:ph type="sldNum" idx="12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get.se/LVHK/Document/Download/1052954/6279311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43" name="Google Shape;143;p13"/>
          <p:cNvSpPr txBox="1">
            <a:spLocks noGrp="1"/>
          </p:cNvSpPr>
          <p:nvPr>
            <p:ph type="ctrTitle"/>
          </p:nvPr>
        </p:nvSpPr>
        <p:spPr>
          <a:xfrm>
            <a:off x="7567966" y="1135530"/>
            <a:ext cx="4016188" cy="2892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sv-SE" sz="4000" dirty="0"/>
              <a:t>Föräldramöte</a:t>
            </a:r>
            <a:br>
              <a:rPr lang="sv-SE" sz="4000" dirty="0"/>
            </a:br>
            <a:r>
              <a:rPr lang="sv-SE" sz="4000" dirty="0"/>
              <a:t>P08</a:t>
            </a:r>
            <a:endParaRPr dirty="0"/>
          </a:p>
        </p:txBody>
      </p:sp>
      <p:sp>
        <p:nvSpPr>
          <p:cNvPr id="144" name="Google Shape;144;p13"/>
          <p:cNvSpPr txBox="1">
            <a:spLocks noGrp="1"/>
          </p:cNvSpPr>
          <p:nvPr>
            <p:ph type="subTitle" idx="1"/>
          </p:nvPr>
        </p:nvSpPr>
        <p:spPr>
          <a:xfrm>
            <a:off x="8141707" y="4793129"/>
            <a:ext cx="2868706" cy="1563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sv-SE" sz="2600" dirty="0"/>
              <a:t>2022-08-23</a:t>
            </a:r>
            <a:endParaRPr sz="2600" dirty="0"/>
          </a:p>
        </p:txBody>
      </p:sp>
      <p:pic>
        <p:nvPicPr>
          <p:cNvPr id="145" name="Google Shape;145;p13"/>
          <p:cNvPicPr preferRelativeResize="0"/>
          <p:nvPr/>
        </p:nvPicPr>
        <p:blipFill rotWithShape="1">
          <a:blip r:embed="rId3">
            <a:alphaModFix/>
          </a:blip>
          <a:srcRect l="29632" r="32304"/>
          <a:stretch/>
        </p:blipFill>
        <p:spPr>
          <a:xfrm>
            <a:off x="20" y="-1"/>
            <a:ext cx="6915093" cy="6858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1"/>
          <p:cNvSpPr txBox="1">
            <a:spLocks noGrp="1"/>
          </p:cNvSpPr>
          <p:nvPr>
            <p:ph type="title"/>
          </p:nvPr>
        </p:nvSpPr>
        <p:spPr>
          <a:xfrm>
            <a:off x="1069848" y="502920"/>
            <a:ext cx="96339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sv-SE"/>
              <a:t>Cuper, serier och övrig information</a:t>
            </a:r>
            <a:endParaRPr/>
          </a:p>
        </p:txBody>
      </p:sp>
      <p:sp>
        <p:nvSpPr>
          <p:cNvPr id="201" name="Google Shape;201;p21"/>
          <p:cNvSpPr txBox="1">
            <a:spLocks noGrp="1"/>
          </p:cNvSpPr>
          <p:nvPr>
            <p:ph type="body" idx="1"/>
          </p:nvPr>
        </p:nvSpPr>
        <p:spPr>
          <a:xfrm>
            <a:off x="1069848" y="1874520"/>
            <a:ext cx="96339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-SE" b="1" dirty="0"/>
              <a:t>Serien </a:t>
            </a:r>
            <a:r>
              <a:rPr lang="sv-SE" sz="2000" b="1" dirty="0"/>
              <a:t>säsongen 22/23</a:t>
            </a:r>
          </a:p>
          <a:p>
            <a:pPr marL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sv-SE" sz="2000" dirty="0"/>
              <a:t> Serie P14 Nivå 1 Syd</a:t>
            </a:r>
          </a:p>
          <a:p>
            <a:pPr marL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sv-SE" dirty="0"/>
              <a:t> Detta innebär att vi spelar i en av de svåraste 08-serierna i Sverige</a:t>
            </a:r>
          </a:p>
          <a:p>
            <a:pPr marL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sv-SE" dirty="0"/>
              <a:t> </a:t>
            </a:r>
            <a:r>
              <a:rPr lang="sv-SE" strike="sngStrike" dirty="0"/>
              <a:t>Förmodligen</a:t>
            </a:r>
            <a:r>
              <a:rPr lang="sv-SE" dirty="0"/>
              <a:t> Det kommer den bli ytterligare lite tuffare denna säsong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lang="sv-SE" dirty="0"/>
          </a:p>
          <a:p>
            <a:pPr marL="457200" lvl="1" indent="-127000">
              <a:lnSpc>
                <a:spcPct val="90000"/>
              </a:lnSpc>
              <a:spcBef>
                <a:spcPts val="0"/>
              </a:spcBef>
              <a:buSzPts val="2000"/>
              <a:buChar char="•"/>
            </a:pPr>
            <a:endParaRPr lang="sv-SE" dirty="0"/>
          </a:p>
          <a:p>
            <a:pPr marL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endParaRPr lang="sv-SE" sz="2000" dirty="0"/>
          </a:p>
          <a:p>
            <a:pPr marL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endParaRPr lang="sv-SE" sz="2000" dirty="0"/>
          </a:p>
          <a:p>
            <a:pPr marL="0" lvl="0" indent="0" algn="l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 dirty="0"/>
          </a:p>
          <a:p>
            <a:pPr marL="228600" lvl="0" indent="-101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 dirty="0"/>
          </a:p>
        </p:txBody>
      </p:sp>
      <p:pic>
        <p:nvPicPr>
          <p:cNvPr id="202" name="Google Shape;202;p21"/>
          <p:cNvPicPr preferRelativeResize="0"/>
          <p:nvPr/>
        </p:nvPicPr>
        <p:blipFill rotWithShape="1">
          <a:blip r:embed="rId3">
            <a:alphaModFix/>
          </a:blip>
          <a:srcRect l="29632" r="32304"/>
          <a:stretch/>
        </p:blipFill>
        <p:spPr>
          <a:xfrm>
            <a:off x="10370648" y="5051685"/>
            <a:ext cx="1821353" cy="18063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9774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1"/>
          <p:cNvSpPr txBox="1">
            <a:spLocks noGrp="1"/>
          </p:cNvSpPr>
          <p:nvPr>
            <p:ph type="title"/>
          </p:nvPr>
        </p:nvSpPr>
        <p:spPr>
          <a:xfrm>
            <a:off x="1069848" y="502920"/>
            <a:ext cx="96339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sv-SE"/>
              <a:t>Cuper, serier och övrig information</a:t>
            </a:r>
            <a:endParaRPr/>
          </a:p>
        </p:txBody>
      </p:sp>
      <p:sp>
        <p:nvSpPr>
          <p:cNvPr id="201" name="Google Shape;201;p21"/>
          <p:cNvSpPr txBox="1">
            <a:spLocks noGrp="1"/>
          </p:cNvSpPr>
          <p:nvPr>
            <p:ph type="body" idx="1"/>
          </p:nvPr>
        </p:nvSpPr>
        <p:spPr>
          <a:xfrm>
            <a:off x="1069848" y="1874520"/>
            <a:ext cx="96339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-SE" sz="2000" b="1" dirty="0"/>
              <a:t>Cuper säsongen 21/22</a:t>
            </a:r>
          </a:p>
          <a:p>
            <a:pPr marL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sv-SE" sz="2000" dirty="0"/>
              <a:t> Göteborg cup		22 950:-		4 080:-</a:t>
            </a:r>
          </a:p>
          <a:p>
            <a:pPr marL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sv-SE" dirty="0"/>
              <a:t> Vikingaspelen		0:-</a:t>
            </a:r>
            <a:endParaRPr lang="sv-SE" sz="2000" dirty="0"/>
          </a:p>
          <a:p>
            <a:pPr marL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sv-SE" sz="2000" dirty="0"/>
              <a:t> Skadevi		19 450:-		7 000:-</a:t>
            </a:r>
          </a:p>
          <a:p>
            <a:pPr marL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sv-SE" sz="2000" dirty="0"/>
              <a:t> </a:t>
            </a:r>
            <a:r>
              <a:rPr lang="sv-SE" sz="2000" dirty="0" err="1"/>
              <a:t>IrstaBlixten</a:t>
            </a:r>
            <a:r>
              <a:rPr lang="sv-SE" sz="2000" dirty="0"/>
              <a:t>		19 980:-		8 500:-</a:t>
            </a:r>
          </a:p>
          <a:p>
            <a:pPr marL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sv-SE" dirty="0"/>
              <a:t> OV			2 500:-</a:t>
            </a:r>
          </a:p>
          <a:p>
            <a:pPr marL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sv-SE" sz="2000" dirty="0"/>
              <a:t> Partille		43 600:-		???</a:t>
            </a:r>
          </a:p>
          <a:p>
            <a:pPr marL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sv-SE" sz="2000" dirty="0"/>
              <a:t> Åhus			ca 12 000:-</a:t>
            </a:r>
          </a:p>
          <a:p>
            <a:pPr marL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endParaRPr lang="sv-SE" dirty="0"/>
          </a:p>
          <a:p>
            <a:pPr marL="0" indent="-127000">
              <a:lnSpc>
                <a:spcPct val="90000"/>
              </a:lnSpc>
              <a:spcBef>
                <a:spcPts val="0"/>
              </a:spcBef>
              <a:buSzPts val="2000"/>
            </a:pPr>
            <a:r>
              <a:rPr lang="sv-SE" sz="2000" dirty="0"/>
              <a:t> Omsättning ca 140 000 (ca 145 000, med resa till Partille)</a:t>
            </a:r>
          </a:p>
          <a:p>
            <a:pPr marL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endParaRPr lang="sv-SE" dirty="0"/>
          </a:p>
          <a:p>
            <a:pPr marL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endParaRPr lang="sv-SE" dirty="0"/>
          </a:p>
          <a:p>
            <a:pPr marL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sv-SE" sz="2000" dirty="0"/>
              <a:t> I lagkassan </a:t>
            </a:r>
            <a:r>
              <a:rPr lang="sv-SE" dirty="0"/>
              <a:t>3 170</a:t>
            </a:r>
            <a:r>
              <a:rPr lang="sv-SE" sz="2000" dirty="0"/>
              <a:t>:-</a:t>
            </a:r>
          </a:p>
          <a:p>
            <a:pPr marL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sv-SE" dirty="0"/>
              <a:t> Fodringar mot klubben 6 850:-</a:t>
            </a:r>
          </a:p>
          <a:p>
            <a:pPr marL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endParaRPr lang="sv-SE" sz="2000" dirty="0"/>
          </a:p>
          <a:p>
            <a:pPr marL="0" lvl="0" indent="0" algn="l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 dirty="0"/>
          </a:p>
          <a:p>
            <a:pPr marL="228600" lvl="0" indent="-101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 dirty="0"/>
          </a:p>
        </p:txBody>
      </p:sp>
      <p:pic>
        <p:nvPicPr>
          <p:cNvPr id="202" name="Google Shape;202;p21"/>
          <p:cNvPicPr preferRelativeResize="0"/>
          <p:nvPr/>
        </p:nvPicPr>
        <p:blipFill rotWithShape="1">
          <a:blip r:embed="rId3">
            <a:alphaModFix/>
          </a:blip>
          <a:srcRect l="29632" r="32304"/>
          <a:stretch/>
        </p:blipFill>
        <p:spPr>
          <a:xfrm>
            <a:off x="10370648" y="5051685"/>
            <a:ext cx="1821353" cy="18063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1"/>
          <p:cNvSpPr txBox="1">
            <a:spLocks noGrp="1"/>
          </p:cNvSpPr>
          <p:nvPr>
            <p:ph type="title"/>
          </p:nvPr>
        </p:nvSpPr>
        <p:spPr>
          <a:xfrm>
            <a:off x="1069848" y="502920"/>
            <a:ext cx="96339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sv-SE"/>
              <a:t>Cuper, serier och övrig information</a:t>
            </a:r>
            <a:endParaRPr/>
          </a:p>
        </p:txBody>
      </p:sp>
      <p:sp>
        <p:nvSpPr>
          <p:cNvPr id="201" name="Google Shape;201;p21"/>
          <p:cNvSpPr txBox="1">
            <a:spLocks noGrp="1"/>
          </p:cNvSpPr>
          <p:nvPr>
            <p:ph type="body" idx="1"/>
          </p:nvPr>
        </p:nvSpPr>
        <p:spPr>
          <a:xfrm>
            <a:off x="1069848" y="1874520"/>
            <a:ext cx="96339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-SE" sz="2000" b="1" dirty="0"/>
              <a:t>Cuper säsongen 22/23</a:t>
            </a:r>
          </a:p>
          <a:p>
            <a:pPr marL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sv-SE" sz="2000" dirty="0"/>
              <a:t> Göteborg cup		</a:t>
            </a:r>
            <a:r>
              <a:rPr lang="sv-SE" sz="2000" dirty="0">
                <a:highlight>
                  <a:srgbClr val="00FF00"/>
                </a:highlight>
              </a:rPr>
              <a:t>22950:-</a:t>
            </a:r>
            <a:r>
              <a:rPr lang="sv-SE" sz="2000" dirty="0"/>
              <a:t>		???</a:t>
            </a:r>
          </a:p>
          <a:p>
            <a:pPr marL="0" indent="-127000">
              <a:lnSpc>
                <a:spcPct val="90000"/>
              </a:lnSpc>
              <a:spcBef>
                <a:spcPts val="0"/>
              </a:spcBef>
              <a:buSzPts val="2000"/>
            </a:pPr>
            <a:r>
              <a:rPr lang="sv-SE" dirty="0"/>
              <a:t> Vikingaspelen		0:-</a:t>
            </a:r>
            <a:endParaRPr lang="sv-SE" sz="2000" dirty="0"/>
          </a:p>
          <a:p>
            <a:pPr marL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sv-SE" dirty="0"/>
              <a:t> Lundaspelen		3200:-</a:t>
            </a:r>
            <a:endParaRPr lang="sv-SE" sz="2000" dirty="0"/>
          </a:p>
          <a:p>
            <a:pPr marL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endParaRPr lang="sv-SE" sz="2000" dirty="0"/>
          </a:p>
          <a:p>
            <a:pPr marL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sv-SE" sz="2000" dirty="0"/>
              <a:t> Prag</a:t>
            </a:r>
            <a:r>
              <a:rPr lang="sv-SE" dirty="0"/>
              <a:t>			???</a:t>
            </a:r>
          </a:p>
          <a:p>
            <a:pPr marL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endParaRPr lang="sv-SE" dirty="0"/>
          </a:p>
          <a:p>
            <a:pPr marL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endParaRPr lang="sv-SE" dirty="0"/>
          </a:p>
          <a:p>
            <a:pPr marL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sv-SE" dirty="0"/>
              <a:t> USM</a:t>
            </a:r>
          </a:p>
          <a:p>
            <a:pPr marL="457200" lvl="1" indent="-127000">
              <a:lnSpc>
                <a:spcPct val="90000"/>
              </a:lnSpc>
              <a:spcBef>
                <a:spcPts val="0"/>
              </a:spcBef>
              <a:buSzPts val="2000"/>
              <a:buChar char="•"/>
            </a:pPr>
            <a:r>
              <a:rPr lang="sv-SE" dirty="0"/>
              <a:t> 300:- per steg utan övernattning</a:t>
            </a:r>
          </a:p>
          <a:p>
            <a:pPr marL="457200" lvl="1" indent="-127000">
              <a:lnSpc>
                <a:spcPct val="90000"/>
              </a:lnSpc>
              <a:spcBef>
                <a:spcPts val="0"/>
              </a:spcBef>
              <a:buSzPts val="2000"/>
              <a:buFont typeface="Avenir"/>
              <a:buChar char="•"/>
            </a:pPr>
            <a:r>
              <a:rPr lang="sv-SE" dirty="0"/>
              <a:t> 700:- per steg med 1 övernattning</a:t>
            </a:r>
          </a:p>
          <a:p>
            <a:pPr marL="457200" lvl="1" indent="-127000">
              <a:lnSpc>
                <a:spcPct val="90000"/>
              </a:lnSpc>
              <a:spcBef>
                <a:spcPts val="0"/>
              </a:spcBef>
              <a:buSzPts val="2000"/>
              <a:buChar char="•"/>
            </a:pPr>
            <a:r>
              <a:rPr lang="sv-SE" dirty="0"/>
              <a:t> 1200:- per steg med 2 övernattningar</a:t>
            </a:r>
          </a:p>
          <a:p>
            <a:pPr marL="457200" lvl="1" indent="-127000">
              <a:lnSpc>
                <a:spcPct val="90000"/>
              </a:lnSpc>
              <a:spcBef>
                <a:spcPts val="0"/>
              </a:spcBef>
              <a:buSzPts val="2000"/>
              <a:buFont typeface="Avenir"/>
              <a:buChar char="•"/>
            </a:pPr>
            <a:r>
              <a:rPr lang="sv-SE" dirty="0"/>
              <a:t> 2000:- för finalsteget med 3 övernattningar</a:t>
            </a:r>
          </a:p>
          <a:p>
            <a:pPr marL="330200" lvl="1" indent="0">
              <a:lnSpc>
                <a:spcPct val="90000"/>
              </a:lnSpc>
              <a:spcBef>
                <a:spcPts val="0"/>
              </a:spcBef>
              <a:buSzPts val="2000"/>
            </a:pPr>
            <a:endParaRPr lang="sv-SE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lang="sv-SE" dirty="0"/>
          </a:p>
          <a:p>
            <a:pPr marL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sv-SE" dirty="0"/>
              <a:t> I lagkassan 		0:-</a:t>
            </a:r>
          </a:p>
          <a:p>
            <a:pPr marL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sv-SE" dirty="0"/>
              <a:t> Fordringar mot klubben 	0:-</a:t>
            </a:r>
          </a:p>
          <a:p>
            <a:pPr marL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sv-SE" dirty="0"/>
              <a:t> Skulder till Henrik Frick	3200:-</a:t>
            </a:r>
          </a:p>
          <a:p>
            <a:pPr marL="330200" lvl="1" indent="0">
              <a:lnSpc>
                <a:spcPct val="90000"/>
              </a:lnSpc>
              <a:spcBef>
                <a:spcPts val="0"/>
              </a:spcBef>
              <a:buSzPts val="2000"/>
            </a:pPr>
            <a:endParaRPr lang="sv-SE" dirty="0"/>
          </a:p>
          <a:p>
            <a:pPr marL="457200" lvl="1" indent="-127000">
              <a:lnSpc>
                <a:spcPct val="90000"/>
              </a:lnSpc>
              <a:spcBef>
                <a:spcPts val="0"/>
              </a:spcBef>
              <a:buSzPts val="2000"/>
              <a:buChar char="•"/>
            </a:pPr>
            <a:endParaRPr lang="sv-SE" dirty="0"/>
          </a:p>
          <a:p>
            <a:pPr marL="457200" lvl="1" indent="-127000">
              <a:lnSpc>
                <a:spcPct val="90000"/>
              </a:lnSpc>
              <a:spcBef>
                <a:spcPts val="0"/>
              </a:spcBef>
              <a:buSzPts val="2000"/>
              <a:buChar char="•"/>
            </a:pPr>
            <a:endParaRPr lang="sv-SE" dirty="0"/>
          </a:p>
          <a:p>
            <a:pPr marL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endParaRPr lang="sv-SE" sz="2000" dirty="0"/>
          </a:p>
          <a:p>
            <a:pPr marL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endParaRPr lang="sv-SE" sz="2000" dirty="0"/>
          </a:p>
          <a:p>
            <a:pPr marL="0" lvl="0" indent="0" algn="l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 dirty="0"/>
          </a:p>
          <a:p>
            <a:pPr marL="228600" lvl="0" indent="-101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 dirty="0"/>
          </a:p>
        </p:txBody>
      </p:sp>
      <p:pic>
        <p:nvPicPr>
          <p:cNvPr id="202" name="Google Shape;202;p21"/>
          <p:cNvPicPr preferRelativeResize="0"/>
          <p:nvPr/>
        </p:nvPicPr>
        <p:blipFill rotWithShape="1">
          <a:blip r:embed="rId3">
            <a:alphaModFix/>
          </a:blip>
          <a:srcRect l="29632" r="32304"/>
          <a:stretch/>
        </p:blipFill>
        <p:spPr>
          <a:xfrm>
            <a:off x="10370648" y="5051685"/>
            <a:ext cx="1821353" cy="18063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2569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1"/>
          <p:cNvSpPr txBox="1">
            <a:spLocks noGrp="1"/>
          </p:cNvSpPr>
          <p:nvPr>
            <p:ph type="title"/>
          </p:nvPr>
        </p:nvSpPr>
        <p:spPr>
          <a:xfrm>
            <a:off x="1069848" y="502920"/>
            <a:ext cx="96339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sv-SE" dirty="0"/>
              <a:t>Nästa säsong…</a:t>
            </a:r>
            <a:endParaRPr dirty="0"/>
          </a:p>
        </p:txBody>
      </p:sp>
      <p:sp>
        <p:nvSpPr>
          <p:cNvPr id="201" name="Google Shape;201;p21"/>
          <p:cNvSpPr txBox="1">
            <a:spLocks noGrp="1"/>
          </p:cNvSpPr>
          <p:nvPr>
            <p:ph type="body" idx="1"/>
          </p:nvPr>
        </p:nvSpPr>
        <p:spPr>
          <a:xfrm>
            <a:off x="1069848" y="1874520"/>
            <a:ext cx="96339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-SE" b="1" dirty="0"/>
              <a:t>Serien </a:t>
            </a:r>
            <a:r>
              <a:rPr lang="sv-SE" sz="2000" b="1" dirty="0"/>
              <a:t>säsongen 23/24</a:t>
            </a:r>
          </a:p>
          <a:p>
            <a:pPr marL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sv-SE" sz="2000" dirty="0"/>
              <a:t> Denna säsongen slutar den 30:e </a:t>
            </a:r>
            <a:r>
              <a:rPr lang="sv-SE" dirty="0"/>
              <a:t>april</a:t>
            </a:r>
            <a:endParaRPr lang="sv-SE" sz="2000" dirty="0"/>
          </a:p>
          <a:p>
            <a:pPr marL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sv-SE" dirty="0"/>
              <a:t> Efter detta finns inte P08-laget längre, då går killarna ihop med P07 i PA</a:t>
            </a:r>
          </a:p>
          <a:p>
            <a:pPr marL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sv-SE" dirty="0"/>
              <a:t> Följande har vi alltså ingen aning om i nuläget, gällande nästa säsong:</a:t>
            </a:r>
          </a:p>
          <a:p>
            <a:pPr marL="457200" lvl="1" indent="-127000">
              <a:lnSpc>
                <a:spcPct val="90000"/>
              </a:lnSpc>
              <a:spcBef>
                <a:spcPts val="0"/>
              </a:spcBef>
              <a:buSzPts val="2000"/>
              <a:buChar char="•"/>
            </a:pPr>
            <a:r>
              <a:rPr lang="sv-SE" dirty="0"/>
              <a:t> Vem som kommer bli tränare</a:t>
            </a:r>
          </a:p>
          <a:p>
            <a:pPr marL="457200" lvl="1" indent="-127000">
              <a:lnSpc>
                <a:spcPct val="90000"/>
              </a:lnSpc>
              <a:spcBef>
                <a:spcPts val="0"/>
              </a:spcBef>
              <a:buSzPts val="2000"/>
              <a:buChar char="•"/>
            </a:pPr>
            <a:r>
              <a:rPr lang="sv-SE" dirty="0"/>
              <a:t> Vilka cuper som ska spelas</a:t>
            </a:r>
          </a:p>
          <a:p>
            <a:pPr marL="457200" lvl="1" indent="-127000">
              <a:lnSpc>
                <a:spcPct val="90000"/>
              </a:lnSpc>
              <a:spcBef>
                <a:spcPts val="0"/>
              </a:spcBef>
              <a:buSzPts val="2000"/>
              <a:buChar char="•"/>
            </a:pPr>
            <a:r>
              <a:rPr lang="sv-SE" dirty="0"/>
              <a:t> Vilken/vilka serier</a:t>
            </a:r>
          </a:p>
          <a:p>
            <a:pPr marL="330200" lvl="1" indent="0">
              <a:lnSpc>
                <a:spcPct val="90000"/>
              </a:lnSpc>
              <a:spcBef>
                <a:spcPts val="0"/>
              </a:spcBef>
              <a:buSzPts val="2000"/>
            </a:pPr>
            <a:endParaRPr lang="sv-SE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lang="sv-SE" dirty="0"/>
          </a:p>
          <a:p>
            <a:pPr marL="457200" lvl="1" indent="-127000">
              <a:lnSpc>
                <a:spcPct val="90000"/>
              </a:lnSpc>
              <a:spcBef>
                <a:spcPts val="0"/>
              </a:spcBef>
              <a:buSzPts val="2000"/>
              <a:buChar char="•"/>
            </a:pPr>
            <a:endParaRPr lang="sv-SE" dirty="0"/>
          </a:p>
          <a:p>
            <a:pPr marL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endParaRPr lang="sv-SE" sz="2000" dirty="0"/>
          </a:p>
          <a:p>
            <a:pPr marL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endParaRPr lang="sv-SE" sz="2000" dirty="0"/>
          </a:p>
          <a:p>
            <a:pPr marL="0" lvl="0" indent="0" algn="l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 dirty="0"/>
          </a:p>
          <a:p>
            <a:pPr marL="228600" lvl="0" indent="-101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 dirty="0"/>
          </a:p>
        </p:txBody>
      </p:sp>
      <p:pic>
        <p:nvPicPr>
          <p:cNvPr id="202" name="Google Shape;202;p21"/>
          <p:cNvPicPr preferRelativeResize="0"/>
          <p:nvPr/>
        </p:nvPicPr>
        <p:blipFill rotWithShape="1">
          <a:blip r:embed="rId3">
            <a:alphaModFix/>
          </a:blip>
          <a:srcRect l="29632" r="32304"/>
          <a:stretch/>
        </p:blipFill>
        <p:spPr>
          <a:xfrm>
            <a:off x="10370648" y="5051685"/>
            <a:ext cx="1821353" cy="18063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7407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1"/>
          <p:cNvSpPr txBox="1">
            <a:spLocks noGrp="1"/>
          </p:cNvSpPr>
          <p:nvPr>
            <p:ph type="title"/>
          </p:nvPr>
        </p:nvSpPr>
        <p:spPr>
          <a:xfrm>
            <a:off x="1069848" y="502920"/>
            <a:ext cx="96339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dirty="0" err="1"/>
              <a:t>Ungdoms</a:t>
            </a:r>
            <a:r>
              <a:rPr lang="en-US" sz="4000" dirty="0"/>
              <a:t>-SM</a:t>
            </a:r>
            <a:endParaRPr dirty="0"/>
          </a:p>
        </p:txBody>
      </p:sp>
      <p:sp>
        <p:nvSpPr>
          <p:cNvPr id="201" name="Google Shape;201;p21"/>
          <p:cNvSpPr txBox="1">
            <a:spLocks noGrp="1"/>
          </p:cNvSpPr>
          <p:nvPr>
            <p:ph type="body" idx="1"/>
          </p:nvPr>
        </p:nvSpPr>
        <p:spPr>
          <a:xfrm>
            <a:off x="1069848" y="1874520"/>
            <a:ext cx="96339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02432">
              <a:lnSpc>
                <a:spcPct val="90000"/>
              </a:lnSpc>
              <a:spcBef>
                <a:spcPts val="0"/>
              </a:spcBef>
              <a:buSzPct val="100000"/>
            </a:pPr>
            <a:r>
              <a:rPr lang="sv-SE" sz="2100" dirty="0"/>
              <a:t>Säsong 2022/23 spelar 08-09 USM</a:t>
            </a:r>
          </a:p>
          <a:p>
            <a:pPr marL="402432">
              <a:lnSpc>
                <a:spcPct val="90000"/>
              </a:lnSpc>
              <a:spcBef>
                <a:spcPts val="0"/>
              </a:spcBef>
              <a:buSzPct val="100000"/>
            </a:pPr>
            <a:r>
              <a:rPr lang="sv-SE" sz="2100" dirty="0"/>
              <a:t>Bästa laget plockas ut, första gången det på allvar spetsas till</a:t>
            </a:r>
          </a:p>
          <a:p>
            <a:pPr marL="402432">
              <a:lnSpc>
                <a:spcPct val="90000"/>
              </a:lnSpc>
              <a:spcBef>
                <a:spcPts val="0"/>
              </a:spcBef>
              <a:buSzPct val="100000"/>
            </a:pPr>
            <a:r>
              <a:rPr lang="sv-SE" sz="2100" dirty="0"/>
              <a:t>Ingen garanterad speltid i någon match för någon</a:t>
            </a:r>
          </a:p>
          <a:p>
            <a:pPr marL="402432">
              <a:lnSpc>
                <a:spcPct val="90000"/>
              </a:lnSpc>
              <a:spcBef>
                <a:spcPts val="0"/>
              </a:spcBef>
              <a:buSzPct val="100000"/>
            </a:pPr>
            <a:r>
              <a:rPr lang="sv-SE" sz="2100" dirty="0"/>
              <a:t>08:or och 09:or kan bli uttagna</a:t>
            </a:r>
          </a:p>
          <a:p>
            <a:pPr marL="402432">
              <a:lnSpc>
                <a:spcPct val="90000"/>
              </a:lnSpc>
              <a:spcBef>
                <a:spcPts val="0"/>
              </a:spcBef>
              <a:buSzPct val="100000"/>
            </a:pPr>
            <a:r>
              <a:rPr lang="sv-SE" sz="2100" dirty="0"/>
              <a:t>16 spelare per anmält lag</a:t>
            </a:r>
          </a:p>
          <a:p>
            <a:pPr marL="402432">
              <a:lnSpc>
                <a:spcPct val="90000"/>
              </a:lnSpc>
              <a:spcBef>
                <a:spcPts val="0"/>
              </a:spcBef>
              <a:buSzPct val="100000"/>
            </a:pPr>
            <a:r>
              <a:rPr lang="sv-SE" sz="2100" dirty="0"/>
              <a:t>LVHK har ekonomiska bestämmelser kring USM, så att kostnaden blir samma år till år förspelarna</a:t>
            </a:r>
          </a:p>
          <a:p>
            <a:pPr marL="402432">
              <a:lnSpc>
                <a:spcPct val="90000"/>
              </a:lnSpc>
              <a:spcBef>
                <a:spcPts val="0"/>
              </a:spcBef>
              <a:buSzPct val="100000"/>
            </a:pPr>
            <a:r>
              <a:rPr lang="sv-SE" sz="2100" dirty="0"/>
              <a:t>Vi har haft och kommer att ha samtal med spelarna om detta</a:t>
            </a:r>
          </a:p>
          <a:p>
            <a:pPr marL="457200" lvl="1" indent="-127000">
              <a:lnSpc>
                <a:spcPct val="90000"/>
              </a:lnSpc>
              <a:spcBef>
                <a:spcPts val="0"/>
              </a:spcBef>
              <a:buSzPts val="2000"/>
              <a:buChar char="•"/>
            </a:pPr>
            <a:endParaRPr lang="sv-SE" dirty="0"/>
          </a:p>
          <a:p>
            <a:pPr marL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endParaRPr lang="sv-SE" sz="2000" dirty="0"/>
          </a:p>
          <a:p>
            <a:pPr marL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endParaRPr lang="sv-SE" sz="2000" dirty="0"/>
          </a:p>
          <a:p>
            <a:pPr marL="0" lvl="0" indent="0" algn="l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 dirty="0"/>
          </a:p>
          <a:p>
            <a:pPr marL="228600" lvl="0" indent="-101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 dirty="0"/>
          </a:p>
        </p:txBody>
      </p:sp>
      <p:pic>
        <p:nvPicPr>
          <p:cNvPr id="202" name="Google Shape;202;p21"/>
          <p:cNvPicPr preferRelativeResize="0"/>
          <p:nvPr/>
        </p:nvPicPr>
        <p:blipFill rotWithShape="1">
          <a:blip r:embed="rId3">
            <a:alphaModFix/>
          </a:blip>
          <a:srcRect l="29632" r="32304"/>
          <a:stretch/>
        </p:blipFill>
        <p:spPr>
          <a:xfrm>
            <a:off x="10370648" y="5051685"/>
            <a:ext cx="1821353" cy="18063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20308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1"/>
          <p:cNvSpPr txBox="1">
            <a:spLocks noGrp="1"/>
          </p:cNvSpPr>
          <p:nvPr>
            <p:ph type="title"/>
          </p:nvPr>
        </p:nvSpPr>
        <p:spPr>
          <a:xfrm>
            <a:off x="1069848" y="502920"/>
            <a:ext cx="96339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dirty="0" err="1"/>
              <a:t>Alkohol</a:t>
            </a:r>
            <a:r>
              <a:rPr lang="en-US" sz="4000" dirty="0"/>
              <a:t>- och </a:t>
            </a:r>
            <a:r>
              <a:rPr lang="en-US" sz="4000" dirty="0" err="1"/>
              <a:t>drogpolicy</a:t>
            </a:r>
            <a:endParaRPr dirty="0"/>
          </a:p>
        </p:txBody>
      </p:sp>
      <p:sp>
        <p:nvSpPr>
          <p:cNvPr id="201" name="Google Shape;201;p21"/>
          <p:cNvSpPr txBox="1">
            <a:spLocks noGrp="1"/>
          </p:cNvSpPr>
          <p:nvPr>
            <p:ph type="body" idx="1"/>
          </p:nvPr>
        </p:nvSpPr>
        <p:spPr>
          <a:xfrm>
            <a:off x="1069848" y="1874520"/>
            <a:ext cx="96339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02432">
              <a:lnSpc>
                <a:spcPct val="90000"/>
              </a:lnSpc>
              <a:spcBef>
                <a:spcPts val="0"/>
              </a:spcBef>
              <a:buSzPct val="100000"/>
            </a:pPr>
            <a:r>
              <a:rPr lang="sv-SE" sz="2100"/>
              <a:t>Finns </a:t>
            </a:r>
            <a:r>
              <a:rPr lang="sv-SE" sz="2100" dirty="0"/>
              <a:t>att läsa i detalj här: </a:t>
            </a:r>
            <a:r>
              <a:rPr lang="sv-SE" sz="2100" dirty="0">
                <a:hlinkClick r:id="rId3"/>
              </a:rPr>
              <a:t>https://www.laget.se/LVHK/Document/Download/1052954/6279311</a:t>
            </a:r>
            <a:r>
              <a:rPr lang="sv-SE" sz="2100" dirty="0"/>
              <a:t> </a:t>
            </a:r>
          </a:p>
          <a:p>
            <a:pPr marL="59532" indent="0">
              <a:lnSpc>
                <a:spcPct val="90000"/>
              </a:lnSpc>
              <a:spcBef>
                <a:spcPts val="0"/>
              </a:spcBef>
              <a:buSzPct val="100000"/>
              <a:buNone/>
            </a:pPr>
            <a:r>
              <a:rPr lang="sv-SE" sz="2100" dirty="0"/>
              <a:t> </a:t>
            </a:r>
          </a:p>
          <a:p>
            <a:pPr marL="457200" lvl="1" indent="-127000">
              <a:lnSpc>
                <a:spcPct val="90000"/>
              </a:lnSpc>
              <a:spcBef>
                <a:spcPts val="0"/>
              </a:spcBef>
              <a:buSzPts val="2000"/>
              <a:buChar char="•"/>
            </a:pPr>
            <a:endParaRPr lang="sv-SE" dirty="0"/>
          </a:p>
          <a:p>
            <a:pPr marL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endParaRPr lang="sv-SE" sz="2000" dirty="0"/>
          </a:p>
          <a:p>
            <a:pPr marL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endParaRPr lang="sv-SE" sz="2000" dirty="0"/>
          </a:p>
          <a:p>
            <a:pPr marL="0" lvl="0" indent="0" algn="l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 dirty="0"/>
          </a:p>
          <a:p>
            <a:pPr marL="228600" lvl="0" indent="-101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 dirty="0"/>
          </a:p>
        </p:txBody>
      </p:sp>
      <p:pic>
        <p:nvPicPr>
          <p:cNvPr id="202" name="Google Shape;202;p21"/>
          <p:cNvPicPr preferRelativeResize="0"/>
          <p:nvPr/>
        </p:nvPicPr>
        <p:blipFill rotWithShape="1">
          <a:blip r:embed="rId4">
            <a:alphaModFix/>
          </a:blip>
          <a:srcRect l="29632" r="32304"/>
          <a:stretch/>
        </p:blipFill>
        <p:spPr>
          <a:xfrm>
            <a:off x="10370648" y="5051685"/>
            <a:ext cx="1821353" cy="18063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81589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1"/>
          <p:cNvSpPr txBox="1">
            <a:spLocks noGrp="1"/>
          </p:cNvSpPr>
          <p:nvPr>
            <p:ph type="title"/>
          </p:nvPr>
        </p:nvSpPr>
        <p:spPr>
          <a:xfrm>
            <a:off x="1069848" y="502920"/>
            <a:ext cx="96339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dirty="0" err="1"/>
              <a:t>Lagföräldrarna</a:t>
            </a:r>
            <a:r>
              <a:rPr lang="en-US" sz="4000" dirty="0"/>
              <a:t> </a:t>
            </a:r>
            <a:r>
              <a:rPr lang="en-US" sz="4000" dirty="0" err="1"/>
              <a:t>har</a:t>
            </a:r>
            <a:r>
              <a:rPr lang="en-US" sz="4000" dirty="0"/>
              <a:t> </a:t>
            </a:r>
            <a:r>
              <a:rPr lang="en-US" sz="4000" dirty="0" err="1"/>
              <a:t>ordet</a:t>
            </a:r>
            <a:endParaRPr dirty="0"/>
          </a:p>
        </p:txBody>
      </p:sp>
      <p:sp>
        <p:nvSpPr>
          <p:cNvPr id="201" name="Google Shape;201;p21"/>
          <p:cNvSpPr txBox="1">
            <a:spLocks noGrp="1"/>
          </p:cNvSpPr>
          <p:nvPr>
            <p:ph type="body" idx="1"/>
          </p:nvPr>
        </p:nvSpPr>
        <p:spPr>
          <a:xfrm>
            <a:off x="1069848" y="1874520"/>
            <a:ext cx="96339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02432">
              <a:lnSpc>
                <a:spcPct val="90000"/>
              </a:lnSpc>
              <a:spcBef>
                <a:spcPts val="0"/>
              </a:spcBef>
              <a:buSzPct val="100000"/>
            </a:pPr>
            <a:r>
              <a:rPr lang="sv-SE" sz="2100" dirty="0" err="1"/>
              <a:t>Newbodyförsäljning</a:t>
            </a:r>
            <a:r>
              <a:rPr lang="sv-SE" sz="2100" dirty="0"/>
              <a:t> är påbörjad, avslutas den 16 sept. 3 alternativ finns:</a:t>
            </a:r>
          </a:p>
          <a:p>
            <a:pPr marL="859632" lvl="1">
              <a:lnSpc>
                <a:spcPct val="90000"/>
              </a:lnSpc>
              <a:spcBef>
                <a:spcPts val="0"/>
              </a:spcBef>
              <a:buSzPct val="100000"/>
            </a:pPr>
            <a:r>
              <a:rPr lang="sv-SE" sz="1700" dirty="0"/>
              <a:t>Köpa sig fri, kostnad 1000kr</a:t>
            </a:r>
          </a:p>
          <a:p>
            <a:pPr marL="859632" lvl="1">
              <a:lnSpc>
                <a:spcPct val="90000"/>
              </a:lnSpc>
              <a:spcBef>
                <a:spcPts val="0"/>
              </a:spcBef>
              <a:buSzPct val="100000"/>
            </a:pPr>
            <a:r>
              <a:rPr lang="sv-SE" sz="1700" dirty="0"/>
              <a:t>Sälja 20 paket eller mer, vilket motsvarar ca 750kr till lagkassan</a:t>
            </a:r>
          </a:p>
          <a:p>
            <a:pPr marL="859632" lvl="1">
              <a:lnSpc>
                <a:spcPct val="90000"/>
              </a:lnSpc>
              <a:spcBef>
                <a:spcPts val="0"/>
              </a:spcBef>
              <a:buSzPct val="100000"/>
            </a:pPr>
            <a:r>
              <a:rPr lang="sv-SE" sz="1700" dirty="0"/>
              <a:t>Sälja mindre än 20 paket och betala mellanskillnaden upp till 750kr </a:t>
            </a:r>
          </a:p>
          <a:p>
            <a:pPr marL="402432">
              <a:lnSpc>
                <a:spcPct val="90000"/>
              </a:lnSpc>
              <a:spcBef>
                <a:spcPts val="0"/>
              </a:spcBef>
              <a:buSzPct val="100000"/>
            </a:pPr>
            <a:r>
              <a:rPr lang="sv-SE" sz="2100" dirty="0"/>
              <a:t>Diskussion påbörjad kring försäljning av julgranar</a:t>
            </a:r>
          </a:p>
          <a:p>
            <a:pPr marL="402432">
              <a:lnSpc>
                <a:spcPct val="90000"/>
              </a:lnSpc>
              <a:spcBef>
                <a:spcPts val="0"/>
              </a:spcBef>
              <a:buSzPct val="100000"/>
            </a:pPr>
            <a:endParaRPr lang="sv-SE" sz="2100" dirty="0"/>
          </a:p>
          <a:p>
            <a:pPr marL="402432">
              <a:lnSpc>
                <a:spcPct val="90000"/>
              </a:lnSpc>
              <a:spcBef>
                <a:spcPts val="0"/>
              </a:spcBef>
              <a:buSzPct val="100000"/>
            </a:pPr>
            <a:r>
              <a:rPr lang="sv-SE" sz="2100" dirty="0"/>
              <a:t>Inventering av funktionärsutbildning, ev. behov av uppfräschning</a:t>
            </a:r>
          </a:p>
          <a:p>
            <a:pPr marL="402432">
              <a:lnSpc>
                <a:spcPct val="90000"/>
              </a:lnSpc>
              <a:spcBef>
                <a:spcPts val="0"/>
              </a:spcBef>
              <a:buSzPct val="100000"/>
            </a:pPr>
            <a:endParaRPr lang="sv-SE" dirty="0"/>
          </a:p>
          <a:p>
            <a:pPr marL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endParaRPr lang="sv-SE" sz="2000" dirty="0"/>
          </a:p>
          <a:p>
            <a:pPr marL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endParaRPr lang="sv-SE" sz="2000" dirty="0"/>
          </a:p>
          <a:p>
            <a:pPr marL="0" lvl="0" indent="0" algn="l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 dirty="0"/>
          </a:p>
          <a:p>
            <a:pPr marL="228600" lvl="0" indent="-101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 dirty="0"/>
          </a:p>
        </p:txBody>
      </p:sp>
      <p:pic>
        <p:nvPicPr>
          <p:cNvPr id="202" name="Google Shape;202;p21"/>
          <p:cNvPicPr preferRelativeResize="0"/>
          <p:nvPr/>
        </p:nvPicPr>
        <p:blipFill rotWithShape="1">
          <a:blip r:embed="rId3">
            <a:alphaModFix/>
          </a:blip>
          <a:srcRect l="29632" r="32304"/>
          <a:stretch/>
        </p:blipFill>
        <p:spPr>
          <a:xfrm>
            <a:off x="10370648" y="5051685"/>
            <a:ext cx="1821353" cy="18063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28023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1"/>
          <p:cNvSpPr txBox="1">
            <a:spLocks noGrp="1"/>
          </p:cNvSpPr>
          <p:nvPr>
            <p:ph type="title"/>
          </p:nvPr>
        </p:nvSpPr>
        <p:spPr>
          <a:xfrm>
            <a:off x="1069848" y="502920"/>
            <a:ext cx="96339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dirty="0" err="1"/>
              <a:t>Lagföräldrar</a:t>
            </a:r>
            <a:endParaRPr dirty="0"/>
          </a:p>
        </p:txBody>
      </p:sp>
      <p:sp>
        <p:nvSpPr>
          <p:cNvPr id="201" name="Google Shape;201;p21"/>
          <p:cNvSpPr txBox="1">
            <a:spLocks noGrp="1"/>
          </p:cNvSpPr>
          <p:nvPr>
            <p:ph type="body" idx="1"/>
          </p:nvPr>
        </p:nvSpPr>
        <p:spPr>
          <a:xfrm>
            <a:off x="1069848" y="1874520"/>
            <a:ext cx="96339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1" indent="-127000">
              <a:lnSpc>
                <a:spcPct val="90000"/>
              </a:lnSpc>
              <a:spcBef>
                <a:spcPts val="0"/>
              </a:spcBef>
              <a:buSzPts val="2000"/>
              <a:buChar char="•"/>
            </a:pPr>
            <a:endParaRPr lang="sv-SE" dirty="0"/>
          </a:p>
          <a:p>
            <a:pPr marL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endParaRPr lang="sv-SE" sz="2000" dirty="0"/>
          </a:p>
          <a:p>
            <a:pPr marL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endParaRPr lang="sv-SE" sz="2000" dirty="0"/>
          </a:p>
          <a:p>
            <a:pPr marL="0" lvl="0" indent="0" algn="l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 dirty="0"/>
          </a:p>
          <a:p>
            <a:pPr marL="228600" lvl="0" indent="-101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 dirty="0"/>
          </a:p>
        </p:txBody>
      </p:sp>
      <p:pic>
        <p:nvPicPr>
          <p:cNvPr id="202" name="Google Shape;202;p21"/>
          <p:cNvPicPr preferRelativeResize="0"/>
          <p:nvPr/>
        </p:nvPicPr>
        <p:blipFill rotWithShape="1">
          <a:blip r:embed="rId3">
            <a:alphaModFix/>
          </a:blip>
          <a:srcRect l="29632" r="32304"/>
          <a:stretch/>
        </p:blipFill>
        <p:spPr>
          <a:xfrm>
            <a:off x="10370648" y="5051685"/>
            <a:ext cx="1821353" cy="18063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7497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4"/>
          <p:cNvSpPr txBox="1"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sv-SE" dirty="0"/>
              <a:t>Föräldramöte säsongen 22/23</a:t>
            </a:r>
            <a:endParaRPr dirty="0"/>
          </a:p>
        </p:txBody>
      </p:sp>
      <p:sp>
        <p:nvSpPr>
          <p:cNvPr id="151" name="Google Shape;151;p14"/>
          <p:cNvSpPr txBox="1">
            <a:spLocks noGrp="1"/>
          </p:cNvSpPr>
          <p:nvPr>
            <p:ph type="body" idx="1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14350" lvl="1" indent="-28575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sv-SE" sz="2400" dirty="0"/>
              <a:t>Föräldraengagemang</a:t>
            </a:r>
          </a:p>
          <a:p>
            <a:pPr marL="514350" lvl="1" indent="-28575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sv-SE" sz="2400" dirty="0"/>
              <a:t>Träning</a:t>
            </a:r>
            <a:endParaRPr sz="2400" dirty="0"/>
          </a:p>
          <a:p>
            <a:pPr marL="514350" lvl="1" indent="-28575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sv-SE" sz="2400" dirty="0"/>
              <a:t>Cuper, serier och övrig information</a:t>
            </a:r>
          </a:p>
          <a:p>
            <a:pPr marL="514350" lvl="1" indent="-28575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sv-SE" sz="2400" dirty="0"/>
              <a:t>Säsongen 23/24</a:t>
            </a:r>
          </a:p>
          <a:p>
            <a:pPr marL="514350" lvl="1" indent="-28575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-US" sz="2400" dirty="0"/>
              <a:t>USM</a:t>
            </a:r>
          </a:p>
          <a:p>
            <a:pPr marL="514350" lvl="1" indent="-28575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-US" sz="2400" dirty="0" err="1"/>
              <a:t>Lagföräldrarna</a:t>
            </a:r>
            <a:r>
              <a:rPr lang="en-US" sz="2400" dirty="0"/>
              <a:t> </a:t>
            </a:r>
            <a:r>
              <a:rPr lang="en-US" sz="2400" dirty="0" err="1"/>
              <a:t>har</a:t>
            </a:r>
            <a:r>
              <a:rPr lang="en-US" sz="2400" dirty="0"/>
              <a:t> </a:t>
            </a:r>
            <a:r>
              <a:rPr lang="en-US" sz="2400" dirty="0" err="1"/>
              <a:t>ordet</a:t>
            </a:r>
            <a:endParaRPr lang="en-US" sz="2400" dirty="0"/>
          </a:p>
          <a:p>
            <a:pPr marL="228600" lvl="1" indent="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</a:pPr>
            <a:endParaRPr lang="en-US" sz="2400" dirty="0"/>
          </a:p>
          <a:p>
            <a:pPr marL="342900" lvl="0" indent="-342900">
              <a:buSzPts val="2000"/>
              <a:buFont typeface="Arial"/>
              <a:buChar char="•"/>
            </a:pPr>
            <a:endParaRPr lang="en-US" sz="1800" dirty="0"/>
          </a:p>
          <a:p>
            <a:pPr marL="514350" lvl="1" indent="-28575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/>
              <a:buChar char="•"/>
            </a:pPr>
            <a:endParaRPr dirty="0"/>
          </a:p>
          <a:p>
            <a:pPr marL="514350" lvl="1" indent="-17145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/>
              <a:buNone/>
            </a:pPr>
            <a:endParaRPr dirty="0"/>
          </a:p>
        </p:txBody>
      </p:sp>
      <p:pic>
        <p:nvPicPr>
          <p:cNvPr id="152" name="Google Shape;152;p14"/>
          <p:cNvPicPr preferRelativeResize="0"/>
          <p:nvPr/>
        </p:nvPicPr>
        <p:blipFill rotWithShape="1">
          <a:blip r:embed="rId3">
            <a:alphaModFix/>
          </a:blip>
          <a:srcRect l="29632" r="32304"/>
          <a:stretch/>
        </p:blipFill>
        <p:spPr>
          <a:xfrm>
            <a:off x="10370648" y="5051685"/>
            <a:ext cx="1821352" cy="18063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6"/>
          <p:cNvSpPr txBox="1"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sv-SE"/>
              <a:t>Detta behövs från varje lag till hösten</a:t>
            </a:r>
            <a:endParaRPr/>
          </a:p>
        </p:txBody>
      </p:sp>
      <p:sp>
        <p:nvSpPr>
          <p:cNvPr id="165" name="Google Shape;165;p16"/>
          <p:cNvSpPr txBox="1">
            <a:spLocks noGrp="1"/>
          </p:cNvSpPr>
          <p:nvPr>
            <p:ph type="body" idx="1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1143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800"/>
          </a:p>
          <a:p>
            <a:pPr marL="228600" lvl="0" indent="-2540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sv-SE" sz="2200"/>
              <a:t>2 st lagföräldrar/lag från alla lag</a:t>
            </a:r>
            <a:endParaRPr sz="2400"/>
          </a:p>
          <a:p>
            <a:pPr marL="228600" lvl="0" indent="-2540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sv-SE" sz="2200"/>
              <a:t>1-2 st föräldrar/lag i Kommittéverksamhet från och med U10</a:t>
            </a:r>
            <a:endParaRPr sz="2200"/>
          </a:p>
          <a:p>
            <a:pPr marL="228600" lvl="0" indent="-2540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sv-SE" sz="2200"/>
              <a:t>Att minst en förälder per barn har genomgått funktionärsutbildning för att kunna sitta i sekretariatet med EMP. Nytt utbildningstillfälle för dem som inte gått eller behöver fräscha upp kunskaperna kommer alldeles i början eller strax innan säsongen drar igång till hösten.</a:t>
            </a:r>
            <a:endParaRPr sz="2200"/>
          </a:p>
        </p:txBody>
      </p:sp>
      <p:pic>
        <p:nvPicPr>
          <p:cNvPr id="166" name="Google Shape;166;p16"/>
          <p:cNvPicPr preferRelativeResize="0"/>
          <p:nvPr/>
        </p:nvPicPr>
        <p:blipFill rotWithShape="1">
          <a:blip r:embed="rId3">
            <a:alphaModFix/>
          </a:blip>
          <a:srcRect l="29632" r="32304"/>
          <a:stretch/>
        </p:blipFill>
        <p:spPr>
          <a:xfrm>
            <a:off x="10370648" y="5051685"/>
            <a:ext cx="1821352" cy="18063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7"/>
          <p:cNvSpPr txBox="1">
            <a:spLocks noGrp="1"/>
          </p:cNvSpPr>
          <p:nvPr>
            <p:ph type="body" idx="1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sv-SE" b="1" dirty="0"/>
              <a:t>Kommittéer</a:t>
            </a:r>
            <a:endParaRPr dirty="0"/>
          </a:p>
          <a:p>
            <a:pPr marL="514350" lvl="1" indent="-26670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sv-SE" sz="2000" b="1" dirty="0"/>
              <a:t>Kiosk och </a:t>
            </a:r>
            <a:r>
              <a:rPr lang="sv-SE" sz="2000" b="1" dirty="0" err="1"/>
              <a:t>arrangemangskommittér</a:t>
            </a:r>
            <a:endParaRPr b="1" dirty="0"/>
          </a:p>
          <a:p>
            <a:pPr marL="834389" lvl="2" indent="-268604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•"/>
            </a:pPr>
            <a:r>
              <a:rPr lang="sv-SE" sz="1800" b="0" dirty="0"/>
              <a:t>Kiosk, utbud, schema, instruktioner: 			5-6 personer (KLART med lagföräldrar!)</a:t>
            </a:r>
            <a:endParaRPr dirty="0"/>
          </a:p>
          <a:p>
            <a:pPr marL="834389" lvl="2" indent="-268604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•"/>
            </a:pPr>
            <a:r>
              <a:rPr lang="sv-SE" sz="1800" b="0" dirty="0"/>
              <a:t>Vikingaspelen, ingå i kärnan tillsammans med Jonas Schultz </a:t>
            </a:r>
            <a:r>
              <a:rPr lang="sv-SE" sz="1800" b="0" dirty="0" err="1"/>
              <a:t>mfl</a:t>
            </a:r>
            <a:endParaRPr dirty="0"/>
          </a:p>
          <a:p>
            <a:pPr marL="548640" lvl="2" indent="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ct val="100000"/>
              <a:buNone/>
            </a:pPr>
            <a:r>
              <a:rPr lang="sv-SE" sz="1800" b="0" dirty="0"/>
              <a:t>       Kiosk / Marknad: 					2 personer (1+1)</a:t>
            </a:r>
            <a:endParaRPr sz="1800" b="0" dirty="0"/>
          </a:p>
          <a:p>
            <a:pPr marL="514350" lvl="0" indent="-20955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sv-SE" b="1" dirty="0" err="1"/>
              <a:t>Marknadskommittér</a:t>
            </a:r>
            <a:r>
              <a:rPr lang="sv-SE" b="1" dirty="0"/>
              <a:t> - Sponsring</a:t>
            </a:r>
            <a:endParaRPr b="1" dirty="0"/>
          </a:p>
          <a:p>
            <a:pPr marL="834389" lvl="2" indent="-268604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•"/>
            </a:pPr>
            <a:r>
              <a:rPr lang="sv-SE" sz="1800" b="0" dirty="0"/>
              <a:t>Klubben, skyltar, kläder, hemsida, värdskap: 			6-8 personer </a:t>
            </a:r>
            <a:r>
              <a:rPr lang="sv-SE" sz="1800" u="sng" dirty="0"/>
              <a:t>(föräldrar från lagen)</a:t>
            </a:r>
            <a:endParaRPr u="sng" dirty="0"/>
          </a:p>
          <a:p>
            <a:pPr marL="834388" lvl="2" indent="-268603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•"/>
            </a:pPr>
            <a:r>
              <a:rPr lang="sv-SE" sz="1800" b="0" dirty="0"/>
              <a:t>Vikingaspelen, skyltar, kläder, hemsida, värdskap: 		6-8 personer </a:t>
            </a:r>
            <a:r>
              <a:rPr lang="sv-SE" sz="1800" u="sng" dirty="0"/>
              <a:t>(föräldrar från lagen</a:t>
            </a:r>
            <a:r>
              <a:rPr lang="sv-SE" sz="1800" dirty="0"/>
              <a:t>)</a:t>
            </a:r>
            <a:endParaRPr sz="1800" dirty="0"/>
          </a:p>
          <a:p>
            <a:pPr marL="0" lvl="0" indent="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1800" dirty="0"/>
          </a:p>
          <a:p>
            <a:pPr marL="457200" lvl="0" indent="-325755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•"/>
            </a:pPr>
            <a:r>
              <a:rPr lang="sv-SE" sz="1800" b="1" dirty="0"/>
              <a:t>Valberedning 2-3 personer</a:t>
            </a:r>
            <a:endParaRPr sz="1800" b="1" dirty="0"/>
          </a:p>
          <a:p>
            <a:pPr marL="228600" lvl="0" indent="-101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endParaRPr dirty="0"/>
          </a:p>
        </p:txBody>
      </p:sp>
      <p:pic>
        <p:nvPicPr>
          <p:cNvPr id="172" name="Google Shape;172;p17"/>
          <p:cNvPicPr preferRelativeResize="0"/>
          <p:nvPr/>
        </p:nvPicPr>
        <p:blipFill rotWithShape="1">
          <a:blip r:embed="rId3">
            <a:alphaModFix/>
          </a:blip>
          <a:srcRect l="29632" r="32304"/>
          <a:stretch/>
        </p:blipFill>
        <p:spPr>
          <a:xfrm>
            <a:off x="10370648" y="5051685"/>
            <a:ext cx="1821352" cy="1806315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17"/>
          <p:cNvSpPr txBox="1"/>
          <p:nvPr/>
        </p:nvSpPr>
        <p:spPr>
          <a:xfrm>
            <a:off x="1222248" y="502918"/>
            <a:ext cx="9634011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lang="sv-SE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Nuläge                 Behov hösten 2022</a:t>
            </a:r>
            <a:endParaRPr sz="36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17"/>
          <p:cNvSpPr/>
          <p:nvPr/>
        </p:nvSpPr>
        <p:spPr>
          <a:xfrm>
            <a:off x="3192905" y="963333"/>
            <a:ext cx="1034321" cy="40473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6839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0"/>
          <p:cNvSpPr txBox="1">
            <a:spLocks noGrp="1"/>
          </p:cNvSpPr>
          <p:nvPr>
            <p:ph type="title"/>
          </p:nvPr>
        </p:nvSpPr>
        <p:spPr>
          <a:xfrm>
            <a:off x="1069848" y="502920"/>
            <a:ext cx="96339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sv-SE"/>
              <a:t>Lagförälderuppdraget</a:t>
            </a:r>
            <a:endParaRPr sz="6100"/>
          </a:p>
        </p:txBody>
      </p:sp>
      <p:sp>
        <p:nvSpPr>
          <p:cNvPr id="194" name="Google Shape;194;p20"/>
          <p:cNvSpPr txBox="1">
            <a:spLocks noGrp="1"/>
          </p:cNvSpPr>
          <p:nvPr>
            <p:ph type="body" idx="1"/>
          </p:nvPr>
        </p:nvSpPr>
        <p:spPr>
          <a:xfrm>
            <a:off x="1069848" y="1874520"/>
            <a:ext cx="96339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sv-SE" sz="1800" dirty="0"/>
              <a:t>Planerar bemanningen i detalj för kiosken för ert lag efter det grundschema ni får från styrelsen</a:t>
            </a:r>
            <a:endParaRPr sz="1800" dirty="0"/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sv-SE" sz="1800" dirty="0"/>
              <a:t>Gör schema för bemanning av Kiosk, Filmning och Match-/</a:t>
            </a:r>
            <a:r>
              <a:rPr lang="sv-SE" sz="1800" dirty="0" err="1"/>
              <a:t>hallvärd</a:t>
            </a:r>
            <a:r>
              <a:rPr lang="sv-SE" sz="1800" dirty="0"/>
              <a:t> vid USM (spelande lag bemannar), Vikingaspelen och Lundaspelen.</a:t>
            </a:r>
            <a:endParaRPr sz="1800" dirty="0"/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sv-SE" sz="1800" dirty="0"/>
              <a:t>Sköter kontakten med föräldrar i respektive lag</a:t>
            </a:r>
            <a:endParaRPr sz="1800" dirty="0"/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sv-SE" sz="1800" dirty="0"/>
              <a:t>Skickar ut förberedande mail om vilka datum som gäller för ert lag för terminen samt för de stora cuperna samt allmän info om kioskåtagande till föräldrarna i laget.</a:t>
            </a:r>
            <a:endParaRPr sz="1800" dirty="0"/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sv-SE" sz="1800" dirty="0"/>
              <a:t>Är tränarnas/ledarnas hjälpande hand vid arrangemang.</a:t>
            </a:r>
            <a:endParaRPr sz="1800" dirty="0"/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sv-SE" sz="1800" dirty="0"/>
              <a:t>Planerar och kommunicerar ev. försäljning för att stärka lagkassan för ert lag.</a:t>
            </a:r>
            <a:endParaRPr sz="1800" dirty="0"/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sv-SE" sz="1800" dirty="0"/>
              <a:t>Flera av er är också en representant i föreningens kiosk- eller marknadskommittén.</a:t>
            </a:r>
            <a:endParaRPr sz="1800" dirty="0"/>
          </a:p>
        </p:txBody>
      </p:sp>
      <p:pic>
        <p:nvPicPr>
          <p:cNvPr id="195" name="Google Shape;195;p20"/>
          <p:cNvPicPr preferRelativeResize="0"/>
          <p:nvPr/>
        </p:nvPicPr>
        <p:blipFill rotWithShape="1">
          <a:blip r:embed="rId3">
            <a:alphaModFix/>
          </a:blip>
          <a:srcRect l="29632" r="32304"/>
          <a:stretch/>
        </p:blipFill>
        <p:spPr>
          <a:xfrm>
            <a:off x="10370648" y="5051685"/>
            <a:ext cx="1821353" cy="18063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5"/>
          <p:cNvSpPr txBox="1">
            <a:spLocks noGrp="1"/>
          </p:cNvSpPr>
          <p:nvPr>
            <p:ph type="title"/>
          </p:nvPr>
        </p:nvSpPr>
        <p:spPr>
          <a:xfrm>
            <a:off x="1069848" y="502920"/>
            <a:ext cx="96339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sv-SE" dirty="0"/>
              <a:t>Träning - Närvaro 20/21</a:t>
            </a:r>
            <a:endParaRPr dirty="0"/>
          </a:p>
        </p:txBody>
      </p:sp>
      <p:pic>
        <p:nvPicPr>
          <p:cNvPr id="159" name="Google Shape;159;p15"/>
          <p:cNvPicPr preferRelativeResize="0"/>
          <p:nvPr/>
        </p:nvPicPr>
        <p:blipFill rotWithShape="1">
          <a:blip r:embed="rId3">
            <a:alphaModFix/>
          </a:blip>
          <a:srcRect l="29632" r="32304"/>
          <a:stretch/>
        </p:blipFill>
        <p:spPr>
          <a:xfrm>
            <a:off x="10370648" y="5051685"/>
            <a:ext cx="1821353" cy="180631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F4892F4-6593-4765-8CF0-831592055B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8252" y="1672320"/>
            <a:ext cx="6042185" cy="438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56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5"/>
          <p:cNvSpPr txBox="1">
            <a:spLocks noGrp="1"/>
          </p:cNvSpPr>
          <p:nvPr>
            <p:ph type="title"/>
          </p:nvPr>
        </p:nvSpPr>
        <p:spPr>
          <a:xfrm>
            <a:off x="1069848" y="502920"/>
            <a:ext cx="96339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sv-SE" dirty="0"/>
              <a:t>Träning - Närvaro 21/22</a:t>
            </a:r>
            <a:endParaRPr dirty="0"/>
          </a:p>
        </p:txBody>
      </p:sp>
      <p:pic>
        <p:nvPicPr>
          <p:cNvPr id="159" name="Google Shape;159;p15"/>
          <p:cNvPicPr preferRelativeResize="0"/>
          <p:nvPr/>
        </p:nvPicPr>
        <p:blipFill rotWithShape="1">
          <a:blip r:embed="rId3">
            <a:alphaModFix/>
          </a:blip>
          <a:srcRect l="29632" r="32304"/>
          <a:stretch/>
        </p:blipFill>
        <p:spPr>
          <a:xfrm>
            <a:off x="10370648" y="5051685"/>
            <a:ext cx="1821353" cy="180631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B4DCC37-AAA2-41C3-BF24-9EE1A85605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2423538"/>
              </p:ext>
            </p:extLst>
          </p:nvPr>
        </p:nvGraphicFramePr>
        <p:xfrm>
          <a:off x="1816753" y="1828620"/>
          <a:ext cx="8140090" cy="44156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38589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5"/>
          <p:cNvSpPr txBox="1">
            <a:spLocks noGrp="1"/>
          </p:cNvSpPr>
          <p:nvPr>
            <p:ph type="title"/>
          </p:nvPr>
        </p:nvSpPr>
        <p:spPr>
          <a:xfrm>
            <a:off x="1069848" y="502920"/>
            <a:ext cx="96339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sv-SE" dirty="0"/>
              <a:t>Träning – Närvaro (från 1:e jan)</a:t>
            </a:r>
            <a:endParaRPr dirty="0"/>
          </a:p>
        </p:txBody>
      </p:sp>
      <p:pic>
        <p:nvPicPr>
          <p:cNvPr id="159" name="Google Shape;159;p15"/>
          <p:cNvPicPr preferRelativeResize="0"/>
          <p:nvPr/>
        </p:nvPicPr>
        <p:blipFill rotWithShape="1">
          <a:blip r:embed="rId3">
            <a:alphaModFix/>
          </a:blip>
          <a:srcRect l="29632" r="32304"/>
          <a:stretch/>
        </p:blipFill>
        <p:spPr>
          <a:xfrm>
            <a:off x="10370648" y="5051685"/>
            <a:ext cx="1821353" cy="180631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D34A628E-3F36-7691-A12D-FC1F753440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4254648"/>
              </p:ext>
            </p:extLst>
          </p:nvPr>
        </p:nvGraphicFramePr>
        <p:xfrm>
          <a:off x="1773382" y="1828620"/>
          <a:ext cx="8037456" cy="4526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21604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5"/>
          <p:cNvSpPr txBox="1">
            <a:spLocks noGrp="1"/>
          </p:cNvSpPr>
          <p:nvPr>
            <p:ph type="title"/>
          </p:nvPr>
        </p:nvSpPr>
        <p:spPr>
          <a:xfrm>
            <a:off x="1069848" y="502920"/>
            <a:ext cx="96339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sv-SE" dirty="0"/>
              <a:t>Träning – Träningstillfällen</a:t>
            </a:r>
            <a:endParaRPr dirty="0"/>
          </a:p>
        </p:txBody>
      </p:sp>
      <p:sp>
        <p:nvSpPr>
          <p:cNvPr id="158" name="Google Shape;158;p15"/>
          <p:cNvSpPr txBox="1">
            <a:spLocks noGrp="1"/>
          </p:cNvSpPr>
          <p:nvPr>
            <p:ph type="body" idx="1"/>
          </p:nvPr>
        </p:nvSpPr>
        <p:spPr>
          <a:xfrm>
            <a:off x="1069848" y="1874520"/>
            <a:ext cx="96339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-SE" b="1" dirty="0"/>
              <a:t>15 augusti</a:t>
            </a:r>
            <a:r>
              <a:rPr lang="sv-SE" sz="2000" b="1" dirty="0"/>
              <a:t> – …</a:t>
            </a:r>
          </a:p>
          <a:p>
            <a:pPr marL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sv-SE" sz="2000" dirty="0"/>
              <a:t> 3 pass i hall</a:t>
            </a:r>
          </a:p>
          <a:p>
            <a:pPr marL="457200" lvl="1" indent="-127000">
              <a:lnSpc>
                <a:spcPct val="90000"/>
              </a:lnSpc>
              <a:spcBef>
                <a:spcPts val="0"/>
              </a:spcBef>
              <a:buSzPts val="2000"/>
              <a:buChar char="•"/>
            </a:pPr>
            <a:r>
              <a:rPr lang="sv-SE" dirty="0"/>
              <a:t> Måndag 19:00-20:30 (med klister)			P08 + F08</a:t>
            </a:r>
          </a:p>
          <a:p>
            <a:pPr marL="457200" lvl="1" indent="-127000">
              <a:lnSpc>
                <a:spcPct val="90000"/>
              </a:lnSpc>
              <a:spcBef>
                <a:spcPts val="0"/>
              </a:spcBef>
              <a:buSzPts val="2000"/>
              <a:buChar char="•"/>
            </a:pPr>
            <a:r>
              <a:rPr lang="sv-SE" dirty="0"/>
              <a:t> Onsdag 17:30-19:00 (17:30-18:00 löpning)		P08 + delar av P09</a:t>
            </a:r>
          </a:p>
          <a:p>
            <a:pPr marL="457200" lvl="1" indent="-127000">
              <a:lnSpc>
                <a:spcPct val="90000"/>
              </a:lnSpc>
              <a:spcBef>
                <a:spcPts val="0"/>
              </a:spcBef>
              <a:buSzPts val="2000"/>
              <a:buChar char="•"/>
            </a:pPr>
            <a:r>
              <a:rPr lang="sv-SE" dirty="0"/>
              <a:t> Fredag 16:00-17:30				P08</a:t>
            </a:r>
          </a:p>
          <a:p>
            <a:pPr marL="457200" lvl="1" indent="-127000">
              <a:lnSpc>
                <a:spcPct val="90000"/>
              </a:lnSpc>
              <a:spcBef>
                <a:spcPts val="0"/>
              </a:spcBef>
              <a:buSzPts val="2000"/>
              <a:buChar char="•"/>
            </a:pPr>
            <a:endParaRPr lang="sv-SE" dirty="0"/>
          </a:p>
          <a:p>
            <a:pPr marL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sv-SE" sz="2000" dirty="0"/>
              <a:t> 1 styrkepass</a:t>
            </a:r>
          </a:p>
          <a:p>
            <a:pPr marL="457200" lvl="1" indent="-127000">
              <a:lnSpc>
                <a:spcPct val="90000"/>
              </a:lnSpc>
              <a:spcBef>
                <a:spcPts val="0"/>
              </a:spcBef>
              <a:buSzPts val="2000"/>
              <a:buChar char="•"/>
            </a:pPr>
            <a:r>
              <a:rPr lang="sv-SE" dirty="0"/>
              <a:t> Tors 16:00-17:00</a:t>
            </a:r>
          </a:p>
          <a:p>
            <a:pPr marL="457200" lvl="1" indent="-127000">
              <a:lnSpc>
                <a:spcPct val="90000"/>
              </a:lnSpc>
              <a:spcBef>
                <a:spcPts val="0"/>
              </a:spcBef>
              <a:buSzPts val="2000"/>
              <a:buChar char="•"/>
            </a:pPr>
            <a:endParaRPr lang="sv-SE" dirty="0"/>
          </a:p>
          <a:p>
            <a:pPr marL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sv-SE" sz="2000" dirty="0"/>
              <a:t> Egenträning styrka/löpning. </a:t>
            </a:r>
            <a:r>
              <a:rPr lang="sv-SE" dirty="0"/>
              <a:t>Vi kommer prata enskilt med spelarna vad de ska prioritera</a:t>
            </a:r>
            <a:endParaRPr lang="sv-SE" sz="2000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sv-SE" sz="2000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err="1"/>
              <a:t>Övrigt</a:t>
            </a:r>
            <a:endParaRPr lang="en-US" sz="2000" b="1" dirty="0"/>
          </a:p>
          <a:p>
            <a:pPr marL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sv-SE" sz="2000" dirty="0"/>
              <a:t> Träning med PA: Arvid och Victor 1 gång/vecka, Daniel 2 gånger/vecka</a:t>
            </a:r>
          </a:p>
          <a:p>
            <a:pPr marL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sv-SE" dirty="0"/>
              <a:t> Emil tränar fortsatt med oss, även på fredagar när det krockar med P09</a:t>
            </a:r>
          </a:p>
          <a:p>
            <a:pPr marL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sv-SE" dirty="0"/>
              <a:t> Egen ålder prioriteras, så vid enstaka tillfällen (inför USM) kan man kallas hem</a:t>
            </a:r>
          </a:p>
          <a:p>
            <a:pPr marL="0" indent="-127000">
              <a:lnSpc>
                <a:spcPct val="90000"/>
              </a:lnSpc>
              <a:spcBef>
                <a:spcPts val="0"/>
              </a:spcBef>
              <a:buSzPts val="2000"/>
            </a:pPr>
            <a:r>
              <a:rPr lang="sv-SE" sz="2100" dirty="0"/>
              <a:t> Utmaningar på rätt nivå</a:t>
            </a:r>
          </a:p>
          <a:p>
            <a:pPr marL="0" indent="-127000">
              <a:lnSpc>
                <a:spcPct val="90000"/>
              </a:lnSpc>
              <a:spcBef>
                <a:spcPts val="0"/>
              </a:spcBef>
              <a:buSzPts val="2000"/>
            </a:pPr>
            <a:r>
              <a:rPr lang="sv-SE" sz="2100" dirty="0"/>
              <a:t> Våga utmana sig själva. </a:t>
            </a:r>
            <a:endParaRPr lang="sv-SE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sv-SE" dirty="0"/>
              <a:t> </a:t>
            </a:r>
            <a:endParaRPr lang="sv-SE" sz="2000" dirty="0"/>
          </a:p>
        </p:txBody>
      </p:sp>
      <p:pic>
        <p:nvPicPr>
          <p:cNvPr id="159" name="Google Shape;159;p15"/>
          <p:cNvPicPr preferRelativeResize="0"/>
          <p:nvPr/>
        </p:nvPicPr>
        <p:blipFill rotWithShape="1">
          <a:blip r:embed="rId3">
            <a:alphaModFix/>
          </a:blip>
          <a:srcRect l="29632" r="32304"/>
          <a:stretch/>
        </p:blipFill>
        <p:spPr>
          <a:xfrm>
            <a:off x="10370648" y="5051685"/>
            <a:ext cx="1821353" cy="18063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697597"/>
      </p:ext>
    </p:extLst>
  </p:cSld>
  <p:clrMapOvr>
    <a:masterClrMapping/>
  </p:clrMapOvr>
</p:sld>
</file>

<file path=ppt/theme/theme1.xml><?xml version="1.0" encoding="utf-8"?>
<a:theme xmlns:a="http://schemas.openxmlformats.org/drawingml/2006/main" name="BohemianVTI">
  <a:themeElements>
    <a:clrScheme name="Boho">
      <a:dk1>
        <a:srgbClr val="000000"/>
      </a:dk1>
      <a:lt1>
        <a:srgbClr val="FFFFFF"/>
      </a:lt1>
      <a:dk2>
        <a:srgbClr val="323232"/>
      </a:dk2>
      <a:lt2>
        <a:srgbClr val="F4F1EF"/>
      </a:lt2>
      <a:accent1>
        <a:srgbClr val="8F4F58"/>
      </a:accent1>
      <a:accent2>
        <a:srgbClr val="D09182"/>
      </a:accent2>
      <a:accent3>
        <a:srgbClr val="C7A085"/>
      </a:accent3>
      <a:accent4>
        <a:srgbClr val="ADA085"/>
      </a:accent4>
      <a:accent5>
        <a:srgbClr val="5F787F"/>
      </a:accent5>
      <a:accent6>
        <a:srgbClr val="5A6768"/>
      </a:accent6>
      <a:hlink>
        <a:srgbClr val="A25872"/>
      </a:hlink>
      <a:folHlink>
        <a:srgbClr val="667A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1068</TotalTime>
  <Words>922</Words>
  <Application>Microsoft Office PowerPoint</Application>
  <PresentationFormat>Widescreen</PresentationFormat>
  <Paragraphs>153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Avenir</vt:lpstr>
      <vt:lpstr>BohemianVTI</vt:lpstr>
      <vt:lpstr>Föräldramöte P08</vt:lpstr>
      <vt:lpstr>Föräldramöte säsongen 22/23</vt:lpstr>
      <vt:lpstr>Detta behövs från varje lag till hösten</vt:lpstr>
      <vt:lpstr>PowerPoint Presentation</vt:lpstr>
      <vt:lpstr>Lagförälderuppdraget</vt:lpstr>
      <vt:lpstr>Träning - Närvaro 20/21</vt:lpstr>
      <vt:lpstr>Träning - Närvaro 21/22</vt:lpstr>
      <vt:lpstr>Träning – Närvaro (från 1:e jan)</vt:lpstr>
      <vt:lpstr>Träning – Träningstillfällen</vt:lpstr>
      <vt:lpstr>Cuper, serier och övrig information</vt:lpstr>
      <vt:lpstr>Cuper, serier och övrig information</vt:lpstr>
      <vt:lpstr>Cuper, serier och övrig information</vt:lpstr>
      <vt:lpstr>Nästa säsong…</vt:lpstr>
      <vt:lpstr>Ungdoms-SM</vt:lpstr>
      <vt:lpstr>Alkohol- och drogpolicy</vt:lpstr>
      <vt:lpstr>Lagföräldrarna har ordet</vt:lpstr>
      <vt:lpstr>Lagföräldrar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LVHK</dc:title>
  <cp:lastModifiedBy>Henrik Frick</cp:lastModifiedBy>
  <cp:revision>4</cp:revision>
  <dcterms:modified xsi:type="dcterms:W3CDTF">2022-08-24T06:43:20Z</dcterms:modified>
</cp:coreProperties>
</file>