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77" r:id="rId4"/>
    <p:sldId id="278" r:id="rId5"/>
    <p:sldId id="273" r:id="rId6"/>
    <p:sldId id="279" r:id="rId7"/>
    <p:sldId id="276" r:id="rId8"/>
    <p:sldId id="280" r:id="rId9"/>
    <p:sldId id="274" r:id="rId10"/>
    <p:sldId id="275" r:id="rId11"/>
    <p:sldId id="281" r:id="rId12"/>
    <p:sldId id="283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12"/>
  </p:normalViewPr>
  <p:slideViewPr>
    <p:cSldViewPr snapToGrid="0" snapToObjects="1">
      <p:cViewPr varScale="1">
        <p:scale>
          <a:sx n="42" d="100"/>
          <a:sy n="42" d="100"/>
        </p:scale>
        <p:origin x="771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0C29-C6D0-2B4E-B0D9-89C1BE1847A6}" type="datetimeFigureOut">
              <a:rPr lang="sv-SE" smtClean="0"/>
              <a:t>2018-08-29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4902-3F49-8548-81D5-63D966524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943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0C29-C6D0-2B4E-B0D9-89C1BE1847A6}" type="datetimeFigureOut">
              <a:rPr lang="sv-SE" smtClean="0"/>
              <a:t>2018-08-29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4902-3F49-8548-81D5-63D966524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2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0C29-C6D0-2B4E-B0D9-89C1BE1847A6}" type="datetimeFigureOut">
              <a:rPr lang="sv-SE" smtClean="0"/>
              <a:t>2018-08-29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4902-3F49-8548-81D5-63D966524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981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0C29-C6D0-2B4E-B0D9-89C1BE1847A6}" type="datetimeFigureOut">
              <a:rPr lang="sv-SE" smtClean="0"/>
              <a:t>2018-08-29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4902-3F49-8548-81D5-63D966524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481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0C29-C6D0-2B4E-B0D9-89C1BE1847A6}" type="datetimeFigureOut">
              <a:rPr lang="sv-SE" smtClean="0"/>
              <a:t>2018-08-29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4902-3F49-8548-81D5-63D966524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806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0C29-C6D0-2B4E-B0D9-89C1BE1847A6}" type="datetimeFigureOut">
              <a:rPr lang="sv-SE" smtClean="0"/>
              <a:t>2018-08-29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4902-3F49-8548-81D5-63D966524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23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0C29-C6D0-2B4E-B0D9-89C1BE1847A6}" type="datetimeFigureOut">
              <a:rPr lang="sv-SE" smtClean="0"/>
              <a:t>2018-08-29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4902-3F49-8548-81D5-63D966524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72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0C29-C6D0-2B4E-B0D9-89C1BE1847A6}" type="datetimeFigureOut">
              <a:rPr lang="sv-SE" smtClean="0"/>
              <a:t>2018-08-29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4902-3F49-8548-81D5-63D966524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280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0C29-C6D0-2B4E-B0D9-89C1BE1847A6}" type="datetimeFigureOut">
              <a:rPr lang="sv-SE" smtClean="0"/>
              <a:t>2018-08-29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4902-3F49-8548-81D5-63D966524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918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0C29-C6D0-2B4E-B0D9-89C1BE1847A6}" type="datetimeFigureOut">
              <a:rPr lang="sv-SE" smtClean="0"/>
              <a:t>2018-08-29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4902-3F49-8548-81D5-63D966524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15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0C29-C6D0-2B4E-B0D9-89C1BE1847A6}" type="datetimeFigureOut">
              <a:rPr lang="sv-SE" smtClean="0"/>
              <a:t>2018-08-29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4902-3F49-8548-81D5-63D966524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17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40C29-C6D0-2B4E-B0D9-89C1BE1847A6}" type="datetimeFigureOut">
              <a:rPr lang="sv-SE" smtClean="0"/>
              <a:t>2018-08-29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64902-3F49-8548-81D5-63D966524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202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061" y="-777770"/>
            <a:ext cx="13101060" cy="8187855"/>
          </a:xfr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73268" y="2516057"/>
            <a:ext cx="6561137" cy="1600200"/>
          </a:xfrm>
        </p:spPr>
        <p:txBody>
          <a:bodyPr>
            <a:normAutofit/>
          </a:bodyPr>
          <a:lstStyle/>
          <a:p>
            <a:pPr algn="ctr"/>
            <a:r>
              <a:rPr lang="sv-SE" sz="4800" dirty="0">
                <a:solidFill>
                  <a:schemeClr val="bg1"/>
                </a:solidFill>
              </a:rPr>
              <a:t>Föräldramöte LVHK P-08</a:t>
            </a:r>
            <a:br>
              <a:rPr lang="sv-SE" sz="4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2018-08-29</a:t>
            </a:r>
            <a:endParaRPr lang="sv-SE" sz="2800" dirty="0">
              <a:solidFill>
                <a:schemeClr val="bg1"/>
              </a:solidFill>
              <a:latin typeface="Lithos Pro" charset="0"/>
              <a:ea typeface="Lithos Pro" charset="0"/>
              <a:cs typeface="Litho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0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dir="u"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061" y="-777770"/>
            <a:ext cx="13101060" cy="8187856"/>
          </a:xfr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39787" y="457200"/>
            <a:ext cx="6561137" cy="1600200"/>
          </a:xfrm>
        </p:spPr>
        <p:txBody>
          <a:bodyPr>
            <a:normAutofit/>
          </a:bodyPr>
          <a:lstStyle/>
          <a:p>
            <a:r>
              <a:rPr lang="sv-SE" sz="4800" dirty="0">
                <a:latin typeface="Lithos Pro" charset="0"/>
                <a:ea typeface="Lithos Pro" charset="0"/>
                <a:cs typeface="Lithos Pro" charset="0"/>
              </a:rPr>
              <a:t>Matcher och Cuper</a:t>
            </a:r>
            <a:br>
              <a:rPr lang="sv-SE" sz="4800" dirty="0">
                <a:latin typeface="Lithos Pro" charset="0"/>
                <a:ea typeface="Lithos Pro" charset="0"/>
                <a:cs typeface="Lithos Pro" charset="0"/>
              </a:rPr>
            </a:br>
            <a:endParaRPr lang="sv-SE" sz="4800" dirty="0">
              <a:latin typeface="Lithos Pro" charset="0"/>
              <a:ea typeface="Lithos Pro" charset="0"/>
              <a:cs typeface="Lithos Pro" charset="0"/>
            </a:endParaRP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561136" cy="51006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Antal spelare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Matchschema finns inlagda i vårt schema på laget.se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Kommer komma ut kallelser i god tid.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Vilket motstånd vi får kan komma att ändras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Datum och plats är spikat.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Vi 2 lag anmälda i 7-manna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Intresseanmälan för höstens matcher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Kallelse måndagen innan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Cuper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Vikingaspelen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Lundaspelen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Påskacupen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OV-beach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Bohus Cup eller Åhus ???</a:t>
            </a:r>
          </a:p>
        </p:txBody>
      </p:sp>
    </p:spTree>
    <p:extLst>
      <p:ext uri="{BB962C8B-B14F-4D97-AF65-F5344CB8AC3E}">
        <p14:creationId xmlns:p14="http://schemas.microsoft.com/office/powerpoint/2010/main" val="41449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dir="u"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061" y="-777770"/>
            <a:ext cx="13101060" cy="8187856"/>
          </a:xfr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39787" y="457200"/>
            <a:ext cx="6561137" cy="1600200"/>
          </a:xfrm>
        </p:spPr>
        <p:txBody>
          <a:bodyPr>
            <a:normAutofit/>
          </a:bodyPr>
          <a:lstStyle/>
          <a:p>
            <a:r>
              <a:rPr lang="sv-SE" sz="4800" dirty="0">
                <a:latin typeface="Lithos Pro" charset="0"/>
                <a:ea typeface="Lithos Pro" charset="0"/>
                <a:cs typeface="Lithos Pro" charset="0"/>
              </a:rPr>
              <a:t>Spelarsamtal</a:t>
            </a:r>
            <a:br>
              <a:rPr lang="sv-SE" sz="4800" dirty="0">
                <a:latin typeface="Lithos Pro" charset="0"/>
                <a:ea typeface="Lithos Pro" charset="0"/>
                <a:cs typeface="Lithos Pro" charset="0"/>
              </a:rPr>
            </a:br>
            <a:endParaRPr lang="sv-SE" sz="4800" dirty="0">
              <a:latin typeface="Lithos Pro" charset="0"/>
              <a:ea typeface="Lithos Pro" charset="0"/>
              <a:cs typeface="Lithos Pro" charset="0"/>
            </a:endParaRP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561136" cy="51006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Samtal mellan barn och en ledare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Linn kommer hålla i detta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Kommer att ske under ordinarie träning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Vi vill känna av vad barnen tycker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Roligt/mindre roligt, kompisar, tränare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Vi vill få ett bättre grepp om gruppens motivationstriggers</a:t>
            </a:r>
          </a:p>
        </p:txBody>
      </p:sp>
    </p:spTree>
    <p:extLst>
      <p:ext uri="{BB962C8B-B14F-4D97-AF65-F5344CB8AC3E}">
        <p14:creationId xmlns:p14="http://schemas.microsoft.com/office/powerpoint/2010/main" val="13970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dir="u"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061" y="-777770"/>
            <a:ext cx="13101060" cy="8187856"/>
          </a:xfr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39787" y="457200"/>
            <a:ext cx="6561137" cy="1600200"/>
          </a:xfrm>
        </p:spPr>
        <p:txBody>
          <a:bodyPr>
            <a:normAutofit/>
          </a:bodyPr>
          <a:lstStyle/>
          <a:p>
            <a:r>
              <a:rPr lang="sv-SE" sz="4800" dirty="0">
                <a:latin typeface="Lithos Pro" charset="0"/>
                <a:ea typeface="Lithos Pro" charset="0"/>
                <a:cs typeface="Lithos Pro" charset="0"/>
              </a:rPr>
              <a:t>Övrigt</a:t>
            </a:r>
            <a:br>
              <a:rPr lang="sv-SE" sz="4800" dirty="0">
                <a:latin typeface="Lithos Pro" charset="0"/>
                <a:ea typeface="Lithos Pro" charset="0"/>
                <a:cs typeface="Lithos Pro" charset="0"/>
              </a:rPr>
            </a:br>
            <a:endParaRPr lang="sv-SE" sz="4800" dirty="0">
              <a:latin typeface="Lithos Pro" charset="0"/>
              <a:ea typeface="Lithos Pro" charset="0"/>
              <a:cs typeface="Lithos Pro" charset="0"/>
            </a:endParaRP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561136" cy="51006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Vi skulle gärna se att alla lägger in aktuella foto på barnen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Vet man inte hur, så hjälper vi gärna till.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/>
              <a:t>Foton, </a:t>
            </a:r>
            <a:r>
              <a:rPr lang="sv-SE" sz="2000" dirty="0"/>
              <a:t>från matcher och cuper.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Frågor</a:t>
            </a:r>
          </a:p>
        </p:txBody>
      </p:sp>
    </p:spTree>
    <p:extLst>
      <p:ext uri="{BB962C8B-B14F-4D97-AF65-F5344CB8AC3E}">
        <p14:creationId xmlns:p14="http://schemas.microsoft.com/office/powerpoint/2010/main" val="169539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dir="u"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061" y="-777770"/>
            <a:ext cx="13101061" cy="8187856"/>
          </a:xfr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39787" y="457200"/>
            <a:ext cx="6561137" cy="1600200"/>
          </a:xfrm>
        </p:spPr>
        <p:txBody>
          <a:bodyPr>
            <a:normAutofit/>
          </a:bodyPr>
          <a:lstStyle/>
          <a:p>
            <a:r>
              <a:rPr lang="sv-SE" sz="4800" dirty="0">
                <a:latin typeface="Lithos Pro" charset="0"/>
                <a:ea typeface="Lithos Pro" charset="0"/>
                <a:cs typeface="Lithos Pro" charset="0"/>
              </a:rPr>
              <a:t>Agenda</a:t>
            </a:r>
            <a:br>
              <a:rPr lang="sv-SE" sz="4800" dirty="0">
                <a:latin typeface="Lithos Pro" charset="0"/>
                <a:ea typeface="Lithos Pro" charset="0"/>
                <a:cs typeface="Lithos Pro" charset="0"/>
              </a:rPr>
            </a:br>
            <a:endParaRPr lang="sv-SE" sz="4800" dirty="0">
              <a:latin typeface="Lithos Pro" charset="0"/>
              <a:ea typeface="Lithos Pro" charset="0"/>
              <a:cs typeface="Lithos Pro" charset="0"/>
            </a:endParaRP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561136" cy="38115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Roller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Föräldrasysslor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Kläder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Träningar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Matcher och Cuper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Spelarsamtal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Övrigt</a:t>
            </a:r>
          </a:p>
        </p:txBody>
      </p:sp>
    </p:spTree>
    <p:extLst>
      <p:ext uri="{BB962C8B-B14F-4D97-AF65-F5344CB8AC3E}">
        <p14:creationId xmlns:p14="http://schemas.microsoft.com/office/powerpoint/2010/main" val="150987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dir="u"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061" y="-777770"/>
            <a:ext cx="13101060" cy="8187856"/>
          </a:xfr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39787" y="457200"/>
            <a:ext cx="6561137" cy="1600200"/>
          </a:xfrm>
        </p:spPr>
        <p:txBody>
          <a:bodyPr>
            <a:normAutofit/>
          </a:bodyPr>
          <a:lstStyle/>
          <a:p>
            <a:r>
              <a:rPr lang="sv-SE" sz="4800" dirty="0"/>
              <a:t>Roller</a:t>
            </a:r>
            <a:br>
              <a:rPr lang="sv-SE" sz="4800" dirty="0">
                <a:latin typeface="Lithos Pro" charset="0"/>
                <a:ea typeface="Lithos Pro" charset="0"/>
                <a:cs typeface="Lithos Pro" charset="0"/>
              </a:rPr>
            </a:br>
            <a:endParaRPr lang="sv-SE" sz="4800" dirty="0">
              <a:latin typeface="Lithos Pro" charset="0"/>
              <a:ea typeface="Lithos Pro" charset="0"/>
              <a:cs typeface="Lithos Pro" charset="0"/>
            </a:endParaRP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561136" cy="51006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Tränare</a:t>
            </a:r>
            <a:endParaRPr lang="sv-S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Göra handboll roligt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Fokus på prestation inte resultat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Skapa vinnarinstinkt på rätt sätt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Informera i god tid om matcher, träningsändringar o.s.v.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Öppenhet i vad som gäller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Justeringar på ansvar under träningarna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Tydligare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Höja kvaliteten från hög </a:t>
            </a:r>
            <a:r>
              <a:rPr lang="sv-SE" sz="1800"/>
              <a:t>till jättehög </a:t>
            </a:r>
            <a:r>
              <a:rPr lang="sv-SE" sz="1800">
                <a:sym typeface="Wingdings" panose="05000000000000000000" pitchFamily="2" charset="2"/>
              </a:rPr>
              <a:t></a:t>
            </a:r>
            <a:endParaRPr lang="sv-SE" sz="1800" dirty="0"/>
          </a:p>
          <a:p>
            <a:pPr lvl="1"/>
            <a:endParaRPr lang="sv-SE" sz="1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347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dir="u"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061" y="-777770"/>
            <a:ext cx="13101060" cy="8187856"/>
          </a:xfr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39787" y="457200"/>
            <a:ext cx="6561137" cy="1600200"/>
          </a:xfrm>
        </p:spPr>
        <p:txBody>
          <a:bodyPr>
            <a:normAutofit/>
          </a:bodyPr>
          <a:lstStyle/>
          <a:p>
            <a:r>
              <a:rPr lang="sv-SE" sz="4800" dirty="0"/>
              <a:t>Roller</a:t>
            </a:r>
            <a:br>
              <a:rPr lang="sv-SE" sz="4800" dirty="0">
                <a:latin typeface="Lithos Pro" charset="0"/>
                <a:ea typeface="Lithos Pro" charset="0"/>
                <a:cs typeface="Lithos Pro" charset="0"/>
              </a:rPr>
            </a:br>
            <a:endParaRPr lang="sv-SE" sz="4800" dirty="0">
              <a:latin typeface="Lithos Pro" charset="0"/>
              <a:ea typeface="Lithos Pro" charset="0"/>
              <a:cs typeface="Lithos Pro" charset="0"/>
            </a:endParaRP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561136" cy="51006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Spelare</a:t>
            </a:r>
            <a:endParaRPr lang="sv-S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Göra sitt bästa på match och träning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Lyssna och bruka allvar (inom rimliga gränser)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Ha roligt!!!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Jag gör mitt bästa och det räcker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Jag trivs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Jag får misslyckas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429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dir="u"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061" y="-777770"/>
            <a:ext cx="13101060" cy="8187856"/>
          </a:xfr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39787" y="457200"/>
            <a:ext cx="6561137" cy="1600200"/>
          </a:xfrm>
        </p:spPr>
        <p:txBody>
          <a:bodyPr>
            <a:normAutofit/>
          </a:bodyPr>
          <a:lstStyle/>
          <a:p>
            <a:r>
              <a:rPr lang="sv-SE" sz="4800" dirty="0"/>
              <a:t>Roller</a:t>
            </a:r>
            <a:br>
              <a:rPr lang="sv-SE" sz="4800" dirty="0">
                <a:latin typeface="Lithos Pro" charset="0"/>
                <a:ea typeface="Lithos Pro" charset="0"/>
                <a:cs typeface="Lithos Pro" charset="0"/>
              </a:rPr>
            </a:br>
            <a:endParaRPr lang="sv-SE" sz="4800" dirty="0">
              <a:latin typeface="Lithos Pro" charset="0"/>
              <a:ea typeface="Lithos Pro" charset="0"/>
              <a:cs typeface="Lithos Pro" charset="0"/>
            </a:endParaRP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561136" cy="51006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Föräldrar</a:t>
            </a:r>
            <a:endParaRPr lang="sv-S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Svara på kallelser inom utsatt tid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I rätt tid till samling och träning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Med rätt utrustning till samling och träning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Tänka på hur man pratar om tränare och träningskamrater hemma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Hela tiden fokus på det positiva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Informera oss tränare om det är något vi behöver veta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Heja på rätt sätt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Hjälpa till med ”Föräldrasysslor”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032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dir="u"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061" y="-777770"/>
            <a:ext cx="13101060" cy="8187856"/>
          </a:xfr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39787" y="457200"/>
            <a:ext cx="6561137" cy="1600200"/>
          </a:xfrm>
        </p:spPr>
        <p:txBody>
          <a:bodyPr>
            <a:normAutofit/>
          </a:bodyPr>
          <a:lstStyle/>
          <a:p>
            <a:r>
              <a:rPr lang="sv-SE" sz="4800" dirty="0"/>
              <a:t>Roller</a:t>
            </a:r>
            <a:br>
              <a:rPr lang="sv-SE" sz="4800" dirty="0">
                <a:latin typeface="Lithos Pro" charset="0"/>
                <a:ea typeface="Lithos Pro" charset="0"/>
                <a:cs typeface="Lithos Pro" charset="0"/>
              </a:rPr>
            </a:br>
            <a:endParaRPr lang="sv-SE" sz="4800" dirty="0">
              <a:latin typeface="Lithos Pro" charset="0"/>
              <a:ea typeface="Lithos Pro" charset="0"/>
              <a:cs typeface="Lithos Pro" charset="0"/>
            </a:endParaRP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561136" cy="51006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Uppförande på träning/match, gäller ALLA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Aldrig klaga/skälla/vara taskig mot lagkamrater !!!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Aldrig klaga/skälla på domare.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Aldrig klaga/skälla på motspelare.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Aldrig tolerera om någon är taskig mot mig.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Alla i laget (tränare, föräldrar och spelare) har en rättighet och skyldighet att säga ifrån om dessa regler inte följs. Det är ett gemensamt ansvar.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SPELARNA SPELAR, DOMAREN DÖMMER, RESTEN HEJAR!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7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dir="u"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061" y="-777770"/>
            <a:ext cx="13101060" cy="8187856"/>
          </a:xfr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39787" y="457200"/>
            <a:ext cx="6561137" cy="1600200"/>
          </a:xfrm>
        </p:spPr>
        <p:txBody>
          <a:bodyPr>
            <a:normAutofit/>
          </a:bodyPr>
          <a:lstStyle/>
          <a:p>
            <a:r>
              <a:rPr lang="sv-SE" sz="4800" dirty="0"/>
              <a:t>Föräldrasysslor</a:t>
            </a:r>
            <a:br>
              <a:rPr lang="sv-SE" sz="4800" dirty="0">
                <a:latin typeface="Lithos Pro" charset="0"/>
                <a:ea typeface="Lithos Pro" charset="0"/>
                <a:cs typeface="Lithos Pro" charset="0"/>
              </a:rPr>
            </a:br>
            <a:endParaRPr lang="sv-SE" sz="4800" dirty="0">
              <a:latin typeface="Lithos Pro" charset="0"/>
              <a:ea typeface="Lithos Pro" charset="0"/>
              <a:cs typeface="Lithos Pro" charset="0"/>
            </a:endParaRP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561136" cy="51006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Presentation lagföräldrar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Kiosk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Söndag 16 september – Korsbacka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Söndag 18 november - LIH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Söndag 28 december - LIH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Söndag 3 mars – LIH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Tiderna spikas senare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Vi vill få igång en lagkassa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Förslag på aktiviteter (exempel sälja jokernummer)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Ansvarig för detta?</a:t>
            </a:r>
          </a:p>
        </p:txBody>
      </p:sp>
    </p:spTree>
    <p:extLst>
      <p:ext uri="{BB962C8B-B14F-4D97-AF65-F5344CB8AC3E}">
        <p14:creationId xmlns:p14="http://schemas.microsoft.com/office/powerpoint/2010/main" val="31076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dir="u"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061" y="-777770"/>
            <a:ext cx="13101060" cy="8187856"/>
          </a:xfr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39787" y="457200"/>
            <a:ext cx="6561137" cy="1600200"/>
          </a:xfrm>
        </p:spPr>
        <p:txBody>
          <a:bodyPr>
            <a:normAutofit/>
          </a:bodyPr>
          <a:lstStyle/>
          <a:p>
            <a:r>
              <a:rPr lang="sv-SE" sz="4800" dirty="0"/>
              <a:t>Kläder</a:t>
            </a:r>
            <a:br>
              <a:rPr lang="sv-SE" sz="4800" dirty="0">
                <a:latin typeface="Lithos Pro" charset="0"/>
                <a:ea typeface="Lithos Pro" charset="0"/>
                <a:cs typeface="Lithos Pro" charset="0"/>
              </a:rPr>
            </a:br>
            <a:endParaRPr lang="sv-SE" sz="4800" dirty="0">
              <a:latin typeface="Lithos Pro" charset="0"/>
              <a:ea typeface="Lithos Pro" charset="0"/>
              <a:cs typeface="Lithos Pro" charset="0"/>
            </a:endParaRP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561136" cy="51006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Hur ser det ut med storlekar?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21126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dir="u"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061" y="-777770"/>
            <a:ext cx="13101060" cy="8187856"/>
          </a:xfr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39787" y="457200"/>
            <a:ext cx="6561137" cy="1600200"/>
          </a:xfrm>
        </p:spPr>
        <p:txBody>
          <a:bodyPr>
            <a:normAutofit/>
          </a:bodyPr>
          <a:lstStyle/>
          <a:p>
            <a:r>
              <a:rPr lang="sv-SE" sz="4800" dirty="0">
                <a:latin typeface="Lithos Pro" charset="0"/>
                <a:ea typeface="Lithos Pro" charset="0"/>
                <a:cs typeface="Lithos Pro" charset="0"/>
              </a:rPr>
              <a:t>Träningar</a:t>
            </a:r>
            <a:br>
              <a:rPr lang="sv-SE" sz="4800" dirty="0">
                <a:latin typeface="Lithos Pro" charset="0"/>
                <a:ea typeface="Lithos Pro" charset="0"/>
                <a:cs typeface="Lithos Pro" charset="0"/>
              </a:rPr>
            </a:br>
            <a:endParaRPr lang="sv-SE" sz="4800" dirty="0">
              <a:latin typeface="Lithos Pro" charset="0"/>
              <a:ea typeface="Lithos Pro" charset="0"/>
              <a:cs typeface="Lithos Pro" charset="0"/>
            </a:endParaRP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561136" cy="51006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Nya bollar utdelade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Måndagar Nyvång 18:30-19:30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Torsdagar </a:t>
            </a:r>
            <a:r>
              <a:rPr lang="sv-SE" sz="2000" dirty="0" err="1"/>
              <a:t>Skönadal</a:t>
            </a:r>
            <a:r>
              <a:rPr lang="sv-SE" sz="2000" dirty="0"/>
              <a:t> 17:30-18:30 ***SAMÅKNING***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Extraträning med P-07 Fredagar Nyvång 18:00-19:00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Fokus kommer hela tiden vara på övningar med boll.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Målen är att bli bättre på att kasta, fånga och springa med boll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Börjar så smått att få in position-tänket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Mer riktad försvarsträning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Gemensamt ombyte efter både match och träning. (Utan föräldrar)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397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dir="u"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485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Lithos Pro</vt:lpstr>
      <vt:lpstr>Wingdings</vt:lpstr>
      <vt:lpstr>Office-tema</vt:lpstr>
      <vt:lpstr>Föräldramöte LVHK P-08 2018-08-29</vt:lpstr>
      <vt:lpstr>Agenda </vt:lpstr>
      <vt:lpstr>Roller </vt:lpstr>
      <vt:lpstr>Roller </vt:lpstr>
      <vt:lpstr>Roller </vt:lpstr>
      <vt:lpstr>Roller </vt:lpstr>
      <vt:lpstr>Föräldrasysslor </vt:lpstr>
      <vt:lpstr>Kläder </vt:lpstr>
      <vt:lpstr>Träningar </vt:lpstr>
      <vt:lpstr>Matcher och Cuper </vt:lpstr>
      <vt:lpstr>Spelarsamtal </vt:lpstr>
      <vt:lpstr>Övrigt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Lödde Vikings HK</dc:title>
  <dc:creator>Johan Cedervall</dc:creator>
  <cp:lastModifiedBy>Henrik Frick</cp:lastModifiedBy>
  <cp:revision>19</cp:revision>
  <cp:lastPrinted>2016-12-16T10:40:37Z</cp:lastPrinted>
  <dcterms:created xsi:type="dcterms:W3CDTF">2016-12-16T10:26:04Z</dcterms:created>
  <dcterms:modified xsi:type="dcterms:W3CDTF">2018-08-30T06:35:08Z</dcterms:modified>
</cp:coreProperties>
</file>