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597" y="-1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5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9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7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9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5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7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0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B7A8-A18E-4C59-84DB-67A9A5F7F4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619CE-9563-469E-8466-88A4561B0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2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860032"/>
            <a:ext cx="658236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20" y="683568"/>
            <a:ext cx="658236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548680" y="539552"/>
            <a:ext cx="5760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860032"/>
            <a:ext cx="658236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20" y="683568"/>
            <a:ext cx="658236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548680" y="539552"/>
            <a:ext cx="5760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1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Ullnert</dc:creator>
  <cp:lastModifiedBy>Peter Ullnert</cp:lastModifiedBy>
  <cp:revision>3</cp:revision>
  <dcterms:created xsi:type="dcterms:W3CDTF">2016-01-29T13:44:08Z</dcterms:created>
  <dcterms:modified xsi:type="dcterms:W3CDTF">2016-01-29T13:56:17Z</dcterms:modified>
</cp:coreProperties>
</file>