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0" r:id="rId6"/>
    <p:sldId id="262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CC"/>
    <a:srgbClr val="663300"/>
    <a:srgbClr val="FF00FF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10B8-E496-461F-9683-1458B424A01C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6911-5180-4E32-A986-989BA1BB1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7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6911-5180-4E32-A986-989BA1BB15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3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6911-5180-4E32-A986-989BA1BB15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7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4DA-A851-47F6-9945-8B72DFCDD03A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2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BE98-24BE-490D-B6AD-365149E4C2D1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3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9227-55FD-4EDD-ABCB-529D9EEE77FC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5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2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A97-B4B2-4606-A189-832FDC3DDE0F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6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48C4-9F24-4B21-A724-6193FAE33C33}" type="datetime1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7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C7E2-92C1-4352-A798-3E882ECF74B9}" type="datetime1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09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728E-1136-472C-850C-E1B5EC91F916}" type="datetime1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00B0-B959-46FA-999B-ED29572317B6}" type="datetime1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5-5B5D-4C6D-B197-63E995DF3A15}" type="datetime1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3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CF1D-80AC-4035-9AE0-39505BD7643A}" type="datetime1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2CA7-D6EE-4EB6-89D7-103A01C134E7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1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154" y="241540"/>
            <a:ext cx="9144000" cy="1689790"/>
          </a:xfrm>
        </p:spPr>
        <p:txBody>
          <a:bodyPr/>
          <a:lstStyle/>
          <a:p>
            <a:r>
              <a:rPr lang="sv-SE" b="1" dirty="0" err="1" smtClean="0"/>
              <a:t>Föräldrarmöte</a:t>
            </a:r>
            <a:r>
              <a:rPr lang="sv-SE" b="1" dirty="0" smtClean="0"/>
              <a:t> P07</a:t>
            </a:r>
            <a:br>
              <a:rPr lang="sv-SE" b="1" dirty="0" smtClean="0"/>
            </a:br>
            <a:r>
              <a:rPr lang="sv-SE" sz="4400" dirty="0" smtClean="0"/>
              <a:t>Säsong hösten 2019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F5FF-E91A-46A3-B6FE-3FC655789264}" type="datetime1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12" y="2164599"/>
            <a:ext cx="5277976" cy="39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P07 Består av:</a:t>
            </a:r>
            <a:endParaRPr lang="en-GB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162028" y="2525347"/>
            <a:ext cx="2928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 smtClean="0"/>
              <a:t>21 underbara killar</a:t>
            </a:r>
            <a:endParaRPr lang="sv-S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207662" y="2402236"/>
            <a:ext cx="29280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u="sng" dirty="0" smtClean="0"/>
              <a:t>Tränare:</a:t>
            </a:r>
            <a:endParaRPr lang="sv-SE" b="1" u="sng" dirty="0" smtClean="0"/>
          </a:p>
          <a:p>
            <a:endParaRPr lang="sv-SE" dirty="0"/>
          </a:p>
          <a:p>
            <a:r>
              <a:rPr lang="sv-SE" dirty="0" smtClean="0"/>
              <a:t>Josefine Bisenius</a:t>
            </a:r>
          </a:p>
          <a:p>
            <a:r>
              <a:rPr lang="sv-SE" dirty="0" smtClean="0"/>
              <a:t>Anders </a:t>
            </a:r>
            <a:r>
              <a:rPr lang="sv-SE" dirty="0" err="1" smtClean="0"/>
              <a:t>Jedheim</a:t>
            </a:r>
            <a:endParaRPr lang="sv-SE" dirty="0" smtClean="0"/>
          </a:p>
          <a:p>
            <a:r>
              <a:rPr lang="sv-SE" dirty="0" smtClean="0"/>
              <a:t>Anna </a:t>
            </a:r>
            <a:r>
              <a:rPr lang="sv-SE" dirty="0" err="1" smtClean="0"/>
              <a:t>Petrini</a:t>
            </a:r>
            <a:endParaRPr lang="sv-SE" dirty="0" smtClean="0"/>
          </a:p>
          <a:p>
            <a:r>
              <a:rPr lang="sv-SE" dirty="0" smtClean="0"/>
              <a:t>Jonas Persson </a:t>
            </a:r>
            <a:endParaRPr lang="sv-SE" dirty="0"/>
          </a:p>
          <a:p>
            <a:endParaRPr lang="sv-S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25064" y="2863901"/>
            <a:ext cx="2928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0" dirty="0"/>
              <a:t>&amp;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27B-47A1-4849-A137-8A630916E7CB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83" y="227103"/>
            <a:ext cx="10515600" cy="1032354"/>
          </a:xfrm>
        </p:spPr>
        <p:txBody>
          <a:bodyPr>
            <a:normAutofit/>
          </a:bodyPr>
          <a:lstStyle/>
          <a:p>
            <a:pPr algn="ctr"/>
            <a:r>
              <a:rPr lang="sv-SE" sz="6000" b="1" dirty="0" smtClean="0"/>
              <a:t>Säsong 2020 P07</a:t>
            </a:r>
            <a:endParaRPr lang="en-GB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12D9-587B-4E6A-8A91-25B3EBA87392}" type="datetime1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3342" y="1625623"/>
            <a:ext cx="337534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Seriespel 9 mot 9</a:t>
            </a:r>
            <a:r>
              <a:rPr lang="en-GB" sz="2000" b="1" dirty="0" smtClean="0"/>
              <a:t>:</a:t>
            </a:r>
          </a:p>
          <a:p>
            <a:r>
              <a:rPr lang="sv-SE" dirty="0" smtClean="0"/>
              <a:t>Anmäla 2 lag </a:t>
            </a:r>
          </a:p>
          <a:p>
            <a:r>
              <a:rPr lang="sv-SE" dirty="0" smtClean="0"/>
              <a:t>Poäng och tabell kommer finnas.</a:t>
            </a:r>
          </a:p>
          <a:p>
            <a:r>
              <a:rPr lang="sv-SE" dirty="0" smtClean="0"/>
              <a:t>Hemmamatcher </a:t>
            </a:r>
            <a:r>
              <a:rPr lang="sv-SE" dirty="0" smtClean="0"/>
              <a:t>bortamatcher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3342" y="3208460"/>
            <a:ext cx="56164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Cuper: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Fässbergs 9 mot 9 cup 2020 (mitten av mars)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SNFF cupen Halmstad (</a:t>
            </a:r>
            <a:r>
              <a:rPr lang="sv-SE" smtClean="0"/>
              <a:t>Kristihimmelsfärds helgen 23/5)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Skadevi</a:t>
            </a:r>
            <a:r>
              <a:rPr lang="sv-SE" dirty="0" smtClean="0"/>
              <a:t> Cup 2020 (26-28/6.)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har anmält oss till Gothia men står på väntelista.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Kullaviks </a:t>
            </a:r>
            <a:r>
              <a:rPr lang="sv-SE" dirty="0" err="1" smtClean="0"/>
              <a:t>höstcup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Bendt</a:t>
            </a:r>
            <a:r>
              <a:rPr lang="sv-SE" dirty="0" smtClean="0"/>
              <a:t> bils </a:t>
            </a:r>
            <a:r>
              <a:rPr lang="sv-SE" dirty="0" err="1" smtClean="0"/>
              <a:t>indoor</a:t>
            </a:r>
            <a:r>
              <a:rPr lang="sv-SE" dirty="0" smtClean="0"/>
              <a:t> cup Halmstad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52454" y="1625623"/>
            <a:ext cx="406386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Träningar:</a:t>
            </a:r>
          </a:p>
          <a:p>
            <a:r>
              <a:rPr lang="sv-SE" dirty="0" smtClean="0"/>
              <a:t>Vi kommer gå upp till 3 träningar i veckan</a:t>
            </a:r>
          </a:p>
          <a:p>
            <a:r>
              <a:rPr lang="sv-SE" dirty="0"/>
              <a:t>u</a:t>
            </a:r>
            <a:r>
              <a:rPr lang="sv-SE" dirty="0" smtClean="0"/>
              <a:t>nder fotbollssäsongen. </a:t>
            </a:r>
          </a:p>
          <a:p>
            <a:r>
              <a:rPr lang="sv-SE" dirty="0" smtClean="0"/>
              <a:t>1 till 1 samtal med </a:t>
            </a:r>
            <a:r>
              <a:rPr lang="sv-SE" dirty="0" smtClean="0"/>
              <a:t>spelarna.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52454" y="3208460"/>
            <a:ext cx="40971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Träningsmatcher:</a:t>
            </a:r>
          </a:p>
          <a:p>
            <a:r>
              <a:rPr lang="sv-SE" dirty="0" smtClean="0"/>
              <a:t>Kommer ha några </a:t>
            </a:r>
            <a:r>
              <a:rPr lang="sv-SE" dirty="0" smtClean="0"/>
              <a:t>träningsmatcher </a:t>
            </a:r>
            <a:r>
              <a:rPr lang="sv-SE" dirty="0" smtClean="0"/>
              <a:t>innan </a:t>
            </a:r>
          </a:p>
          <a:p>
            <a:r>
              <a:rPr lang="sv-SE" dirty="0" smtClean="0"/>
              <a:t>säsongen startar.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2454" y="4501700"/>
            <a:ext cx="481529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Läger: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Dags-läger </a:t>
            </a:r>
            <a:r>
              <a:rPr lang="sv-SE" dirty="0" smtClean="0"/>
              <a:t>i April (Lag och samarbetsövningar)</a:t>
            </a:r>
          </a:p>
          <a:p>
            <a:r>
              <a:rPr lang="sv-SE" dirty="0" smtClean="0"/>
              <a:t>     Återkommer när datum är bestämt.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Ulricehamnslägret i </a:t>
            </a:r>
            <a:r>
              <a:rPr lang="sv-SE" dirty="0" smtClean="0"/>
              <a:t>April 24/26 april</a:t>
            </a:r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9607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Riktlinjer för föräldrar &amp; ledare!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7ECC-0049-4FB3-9FD8-4D6E574183A9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1" y="460488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69" y="1592900"/>
            <a:ext cx="3485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Idrott för barn skall vara roligt.</a:t>
            </a:r>
          </a:p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    Flytta fokus från resultat till det </a:t>
            </a:r>
          </a:p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    som varit bra och roligt.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167" y="5375682"/>
            <a:ext cx="31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2">
                    <a:lumMod val="75000"/>
                  </a:schemeClr>
                </a:solidFill>
              </a:rPr>
              <a:t>Kom till träning och matcher.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45" y="2943467"/>
            <a:ext cx="357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Se domare som en vägledare</a:t>
            </a:r>
          </a:p>
          <a:p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     - Respektera hennes/hans beslut.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1502" y="4831686"/>
            <a:ext cx="296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7030A0"/>
                </a:solidFill>
              </a:rPr>
              <a:t>Beröm istället för kritisera.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5685" y="3330699"/>
            <a:ext cx="4094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FF00"/>
                </a:solidFill>
              </a:rPr>
              <a:t>Låt de formella ledarna sköta</a:t>
            </a:r>
          </a:p>
          <a:p>
            <a:r>
              <a:rPr lang="sv-SE" sz="2400" dirty="0" smtClean="0">
                <a:solidFill>
                  <a:srgbClr val="00FF00"/>
                </a:solidFill>
              </a:rPr>
              <a:t>      snacket och coachningen.</a:t>
            </a:r>
            <a:endParaRPr lang="en-GB" sz="2400" dirty="0">
              <a:solidFill>
                <a:srgbClr val="00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3675" y="1992042"/>
            <a:ext cx="409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Tänk på att kroppsspråk och din blick</a:t>
            </a:r>
          </a:p>
          <a:p>
            <a:r>
              <a:rPr lang="sv-SE" dirty="0" smtClean="0"/>
              <a:t>      - din reaktion är avgörande för barnet.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103649" y="2510142"/>
            <a:ext cx="327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66CC"/>
                </a:solidFill>
              </a:rPr>
              <a:t>Använd alltid ett vårdat språk.</a:t>
            </a:r>
            <a:endParaRPr lang="en-GB" dirty="0">
              <a:solidFill>
                <a:srgbClr val="0066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6491" y="5023669"/>
            <a:ext cx="4824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00CC"/>
                </a:solidFill>
              </a:rPr>
              <a:t>Ha alltid en positiv inställning till motståndare</a:t>
            </a:r>
            <a:r>
              <a:rPr lang="en-GB" dirty="0" smtClean="0">
                <a:solidFill>
                  <a:srgbClr val="0000CC"/>
                </a:solidFill>
              </a:rPr>
              <a:t>,</a:t>
            </a:r>
          </a:p>
          <a:p>
            <a:r>
              <a:rPr lang="sv-SE" dirty="0" smtClean="0">
                <a:solidFill>
                  <a:srgbClr val="0000CC"/>
                </a:solidFill>
              </a:rPr>
              <a:t>     domare, ledare och andra spelare.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540" y="4262832"/>
            <a:ext cx="472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00FF"/>
                </a:solidFill>
              </a:rPr>
              <a:t>Hjälp barnet att behålla det positiva i minnet</a:t>
            </a:r>
            <a:r>
              <a:rPr lang="sv-SE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1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Lagkassa!</a:t>
            </a:r>
            <a:endParaRPr lang="en-GB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420790" y="2512060"/>
            <a:ext cx="2054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smtClean="0"/>
              <a:t> Pengar i lagkassan!</a:t>
            </a:r>
          </a:p>
          <a:p>
            <a:pPr algn="ctr"/>
            <a:r>
              <a:rPr lang="sv-SE" b="1" dirty="0" smtClean="0"/>
              <a:t> ca:16.000</a:t>
            </a:r>
            <a:r>
              <a:rPr lang="sv-SE" b="1" dirty="0" smtClean="0"/>
              <a:t>kr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1100" y="4279214"/>
            <a:ext cx="370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Ta in 100:-/ spelare endagarscuper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D1E6-1D9C-412C-8DDF-76CEEDB537B1}" type="datetime1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607523" y="1907807"/>
            <a:ext cx="3417075" cy="1763577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31100" y="4660251"/>
            <a:ext cx="7825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200:-/ barn som vill delta på </a:t>
            </a:r>
            <a:r>
              <a:rPr lang="sv-SE" dirty="0" err="1" smtClean="0"/>
              <a:t>Ulricehamslägret</a:t>
            </a:r>
            <a:r>
              <a:rPr lang="sv-SE" dirty="0" smtClean="0"/>
              <a:t> (Vi tar 200:- från lagkassan/barn)</a:t>
            </a:r>
          </a:p>
          <a:p>
            <a:r>
              <a:rPr lang="sv-SE" dirty="0" smtClean="0"/>
              <a:t>      Ca 4200:- från lagkassan.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1100" y="2359351"/>
            <a:ext cx="63325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Vad gav fikan. Vi hade ingen försäljning förra året då vi inte såg</a:t>
            </a:r>
          </a:p>
          <a:p>
            <a:r>
              <a:rPr lang="sv-SE" dirty="0"/>
              <a:t> </a:t>
            </a:r>
            <a:r>
              <a:rPr lang="sv-SE" dirty="0" smtClean="0"/>
              <a:t>    ett behov av detta.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Killarna delar ut höstbladet till Fjärås hushåll vilket inbringar </a:t>
            </a:r>
          </a:p>
          <a:p>
            <a:r>
              <a:rPr lang="sv-SE" dirty="0" smtClean="0"/>
              <a:t>     ca: 6500kr till </a:t>
            </a:r>
            <a:r>
              <a:rPr lang="sv-SE" dirty="0" err="1" smtClean="0"/>
              <a:t>lagetkassan</a:t>
            </a:r>
            <a:r>
              <a:rPr lang="sv-SE" dirty="0" smtClean="0"/>
              <a:t>.</a:t>
            </a:r>
          </a:p>
          <a:p>
            <a:r>
              <a:rPr lang="sv-SE" dirty="0"/>
              <a:t> </a:t>
            </a:r>
            <a:r>
              <a:rPr lang="sv-SE" dirty="0" smtClean="0"/>
              <a:t>   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31100" y="1875413"/>
            <a:ext cx="3029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Katarina har ordet!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1100" y="3863172"/>
            <a:ext cx="83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Övrigt: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775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Hjälp från föräldrar!!</a:t>
            </a:r>
            <a:endParaRPr lang="en-GB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92975" y="2006708"/>
            <a:ext cx="684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behöver ny arrangemangsansvarig då Terese avslutar sitt uppdrag.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160" y="2619745"/>
            <a:ext cx="592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Utvald kassör: Katarina (Andrejs mamma) vill du fortsätta?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1C1B-6788-4D39-B13B-7E61FD81BAA8}" type="datetime1">
              <a:rPr lang="en-GB" smtClean="0"/>
              <a:t>26/11/2019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975" y="3222210"/>
            <a:ext cx="312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Julmarkanden</a:t>
            </a:r>
            <a:r>
              <a:rPr lang="sv-SE" dirty="0" smtClean="0"/>
              <a:t> på Tjolöholm.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975" y="3699849"/>
            <a:ext cx="743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Fikaförsäljning på matcher och </a:t>
            </a:r>
            <a:r>
              <a:rPr lang="sv-SE" b="1" dirty="0" smtClean="0"/>
              <a:t>val av matchvärdar under hemmamatcher.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975" y="4184561"/>
            <a:ext cx="627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Stå i fiket på en Dammatch och en Herrmatch under säsongen.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975" y="4650828"/>
            <a:ext cx="239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Städning av lertäppa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160" y="5134257"/>
            <a:ext cx="314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Skjuts till Ulricehamnslägret.</a:t>
            </a:r>
          </a:p>
        </p:txBody>
      </p:sp>
    </p:spTree>
    <p:extLst>
      <p:ext uri="{BB962C8B-B14F-4D97-AF65-F5344CB8AC3E}">
        <p14:creationId xmlns:p14="http://schemas.microsoft.com/office/powerpoint/2010/main" val="2727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434" y="2764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9600" b="1" u="sng" dirty="0" smtClean="0"/>
              <a:t>Frågor??</a:t>
            </a:r>
            <a:endParaRPr lang="en-GB" sz="96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 rot="1359170">
            <a:off x="2760453" y="860757"/>
            <a:ext cx="6797615" cy="5262113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434" y="27258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96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6276" y="667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Tack för visat intresse!</a:t>
            </a:r>
            <a:endParaRPr lang="en-GB" sz="60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1" y="1746550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Fotbollsveckan 2018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02" y="2232993"/>
            <a:ext cx="5194674" cy="38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435</Words>
  <Application>Microsoft Office PowerPoint</Application>
  <PresentationFormat>Widescreen</PresentationFormat>
  <Paragraphs>92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Föräldrarmöte P07 Säsong hösten 2019</vt:lpstr>
      <vt:lpstr>P07 Består av:</vt:lpstr>
      <vt:lpstr>Säsong 2020 P07</vt:lpstr>
      <vt:lpstr>Riktlinjer för föräldrar &amp; ledare!</vt:lpstr>
      <vt:lpstr>Lagkassa!</vt:lpstr>
      <vt:lpstr>Hjälp från föräldrar!!</vt:lpstr>
      <vt:lpstr>PowerPoint Presentation</vt:lpstr>
      <vt:lpstr>Tack för visat intresse!</vt:lpstr>
    </vt:vector>
  </TitlesOfParts>
  <Company>Volvo Car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 P07 Säsong 2016</dc:title>
  <dc:creator>Bisenius, Josefine</dc:creator>
  <cp:lastModifiedBy>Bisenius, Josefine</cp:lastModifiedBy>
  <cp:revision>58</cp:revision>
  <dcterms:created xsi:type="dcterms:W3CDTF">2016-02-13T10:17:53Z</dcterms:created>
  <dcterms:modified xsi:type="dcterms:W3CDTF">2019-11-26T17:32:20Z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Ref">
    <vt:lpwstr>https://api.informationprotection.azure.com/api/81fa766e-a349-4867-8bf4-ab35e250a08f</vt:lpwstr>
  </property>
  <property fmtid="{D5CDD505-2E9C-101B-9397-08002B2CF9AE}" pid="5" name="MSIP_Label_7fea2623-af8f-4fb8-b1cf-b63cc8e496aa_Owner">
    <vt:lpwstr>JBISENIU@volvocars.com</vt:lpwstr>
  </property>
  <property fmtid="{D5CDD505-2E9C-101B-9397-08002B2CF9AE}" pid="6" name="MSIP_Label_7fea2623-af8f-4fb8-b1cf-b63cc8e496aa_SetDate">
    <vt:lpwstr>2018-03-03T20:14:17.9260186+01:00</vt:lpwstr>
  </property>
  <property fmtid="{D5CDD505-2E9C-101B-9397-08002B2CF9AE}" pid="7" name="MSIP_Label_7fea2623-af8f-4fb8-b1cf-b63cc8e496aa_Name">
    <vt:lpwstr>Proprietary</vt:lpwstr>
  </property>
  <property fmtid="{D5CDD505-2E9C-101B-9397-08002B2CF9AE}" pid="8" name="MSIP_Label_7fea2623-af8f-4fb8-b1cf-b63cc8e496aa_Application">
    <vt:lpwstr>Microsoft Azure Information Protection</vt:lpwstr>
  </property>
  <property fmtid="{D5CDD505-2E9C-101B-9397-08002B2CF9AE}" pid="9" name="MSIP_Label_7fea2623-af8f-4fb8-b1cf-b63cc8e496aa_Extended_MSFT_Method">
    <vt:lpwstr>Automatic</vt:lpwstr>
  </property>
  <property fmtid="{D5CDD505-2E9C-101B-9397-08002B2CF9AE}" pid="10" name="Sensitivity">
    <vt:lpwstr>Proprietary</vt:lpwstr>
  </property>
</Properties>
</file>