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5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81813" cy="100028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35" autoAdjust="0"/>
  </p:normalViewPr>
  <p:slideViewPr>
    <p:cSldViewPr>
      <p:cViewPr varScale="1">
        <p:scale>
          <a:sx n="104" d="100"/>
          <a:sy n="104" d="100"/>
        </p:scale>
        <p:origin x="-18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8CAA725-BBD7-4939-A9E0-5EDF710FAB6B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2FF7A96E-0974-45AD-9FA2-E754CECDA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97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56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351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089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574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72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198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88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272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4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031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BFF84-B54B-4329-9279-F9081248F3F4}" type="datetimeFigureOut">
              <a:rPr lang="sv-SE" smtClean="0"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4918-AD12-4CFD-B95D-68E962502D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881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P-07</a:t>
            </a:r>
            <a:br>
              <a:rPr lang="sv-SE" dirty="0" smtClean="0"/>
            </a:br>
            <a:r>
              <a:rPr lang="sv-SE" dirty="0" smtClean="0"/>
              <a:t>2016-08-22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4077072"/>
            <a:ext cx="876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65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324229"/>
              </p:ext>
            </p:extLst>
          </p:nvPr>
        </p:nvGraphicFramePr>
        <p:xfrm>
          <a:off x="395536" y="836712"/>
          <a:ext cx="8288979" cy="4853150"/>
        </p:xfrm>
        <a:graphic>
          <a:graphicData uri="http://schemas.openxmlformats.org/drawingml/2006/table">
            <a:tbl>
              <a:tblPr/>
              <a:tblGrid>
                <a:gridCol w="597604"/>
                <a:gridCol w="1195206"/>
                <a:gridCol w="1195206"/>
                <a:gridCol w="1460808"/>
                <a:gridCol w="1173073"/>
                <a:gridCol w="1471874"/>
                <a:gridCol w="597604"/>
                <a:gridCol w="597604"/>
              </a:tblGrid>
              <a:tr h="16735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Grupp 1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Grupp 2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IFK Fjärås Röd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IFK Fjärås Vit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Onsala BK Vit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Onsala BK Blå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Lerkils IF City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Lerkils IF United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Frillesås FF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Annebergs IF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1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Domare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2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Domare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09.00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IFK Fjärås Röd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09.00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Lerkils IF United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09.00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09.15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Onsala BK Vit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Annebergs IF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Lerkils IF City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09.45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IFK Fjärås Vit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09.45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Frillesås FF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Onsala BK Blå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Paus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Paus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IFK Fjärås Röd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10.45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Onsala BK Blå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10.45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Frillesås FF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Lerkils IF United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Onsala BK Vit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11.30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IFK Fjärås Vit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11.30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Lerkils IF City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Annebergs IF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Lunch Paus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Lunch Paus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IFK Fjärås Röd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12.45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Onsala BK Blå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12.45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Lerkils IF City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Annebergs IF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Onsala BK Vit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13.30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IFK Fjärås Vit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Match Start 13.30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13.45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Frillesås FF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Lerkils IF United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5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14.00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77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Pengar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Inbjudna lag betalar: </a:t>
            </a:r>
          </a:p>
          <a:p>
            <a:r>
              <a:rPr lang="sv-SE" dirty="0" smtClean="0"/>
              <a:t>Mat, fika betalas kontant alt SWISH till Catharina </a:t>
            </a:r>
            <a:r>
              <a:rPr lang="sv-SE" dirty="0" err="1" smtClean="0"/>
              <a:t>Mircovic</a:t>
            </a:r>
            <a:r>
              <a:rPr lang="sv-SE" dirty="0" smtClean="0"/>
              <a:t> </a:t>
            </a:r>
          </a:p>
          <a:p>
            <a:r>
              <a:rPr lang="sv-SE" dirty="0" smtClean="0"/>
              <a:t>Det som inhandlas och som ska ersättas; spara kvitto och vi gör upp efteråt.</a:t>
            </a:r>
          </a:p>
          <a:p>
            <a:r>
              <a:rPr lang="sv-SE" dirty="0" smtClean="0"/>
              <a:t>Domare: 3 </a:t>
            </a:r>
            <a:r>
              <a:rPr lang="sv-SE" dirty="0" err="1" smtClean="0"/>
              <a:t>Stk</a:t>
            </a:r>
            <a:r>
              <a:rPr lang="sv-SE" dirty="0" smtClean="0"/>
              <a:t> P-02, </a:t>
            </a:r>
            <a:r>
              <a:rPr lang="sv-SE" dirty="0"/>
              <a:t>L</a:t>
            </a:r>
            <a:r>
              <a:rPr lang="sv-SE" dirty="0" smtClean="0"/>
              <a:t>ön: 450 Sek per domare + gratis hamburgare och dricka.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89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Fotbollsplaner, </a:t>
            </a:r>
            <a:r>
              <a:rPr lang="sv-SE" dirty="0"/>
              <a:t>omklädningsrum, Fjärås tält, grillansvar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8</a:t>
            </a:r>
            <a:r>
              <a:rPr lang="sv-SE" dirty="0" smtClean="0"/>
              <a:t> personer</a:t>
            </a:r>
          </a:p>
          <a:p>
            <a:r>
              <a:rPr lang="sv-SE" dirty="0" smtClean="0"/>
              <a:t>Planera </a:t>
            </a:r>
            <a:r>
              <a:rPr lang="sv-SE" dirty="0"/>
              <a:t>för uppsättning och plocka ner </a:t>
            </a:r>
            <a:r>
              <a:rPr lang="sv-SE" dirty="0" smtClean="0"/>
              <a:t>Fjärås tält</a:t>
            </a:r>
            <a:endParaRPr lang="sv-SE" dirty="0"/>
          </a:p>
          <a:p>
            <a:r>
              <a:rPr lang="sv-SE" dirty="0"/>
              <a:t>Förberedelse av grill, grilla, städa undan</a:t>
            </a:r>
          </a:p>
          <a:p>
            <a:r>
              <a:rPr lang="sv-SE" dirty="0" smtClean="0"/>
              <a:t>Ställa fram fotbollsmål, kona upp planer, plocka undan</a:t>
            </a:r>
          </a:p>
          <a:p>
            <a:r>
              <a:rPr lang="sv-SE" dirty="0" smtClean="0"/>
              <a:t>Ha koll </a:t>
            </a:r>
            <a:r>
              <a:rPr lang="sv-SE" dirty="0" smtClean="0"/>
              <a:t>på </a:t>
            </a:r>
            <a:r>
              <a:rPr lang="sv-SE" dirty="0" err="1" smtClean="0"/>
              <a:t>omkl.rum</a:t>
            </a:r>
            <a:r>
              <a:rPr lang="sv-SE" dirty="0" smtClean="0"/>
              <a:t> så de är fräscha, att toa-papper finns, städa vid behov och efteråt, planera så att städ-hjälpmedel finns.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509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Kök och försäljning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10-12 personer</a:t>
            </a:r>
          </a:p>
          <a:p>
            <a:r>
              <a:rPr lang="sv-SE" dirty="0" smtClean="0"/>
              <a:t>Förbereda så att varor finns, försäljning i kiosken, städa efteråt</a:t>
            </a:r>
          </a:p>
          <a:p>
            <a:r>
              <a:rPr lang="sv-SE" dirty="0" smtClean="0"/>
              <a:t>Hamburgare med bröd, grönsaker, ketchup, dressing, dricka; läsk? </a:t>
            </a:r>
            <a:r>
              <a:rPr lang="sv-SE" dirty="0" err="1" smtClean="0"/>
              <a:t>Festis</a:t>
            </a:r>
            <a:r>
              <a:rPr lang="sv-SE" dirty="0" smtClean="0"/>
              <a:t>? Saft?, kaffe, te, fika, frukt, inget godis, </a:t>
            </a:r>
          </a:p>
          <a:p>
            <a:r>
              <a:rPr lang="sv-SE" dirty="0" smtClean="0"/>
              <a:t>Prissättning, vad är rimligt och vad tjänar laget?</a:t>
            </a:r>
          </a:p>
          <a:p>
            <a:r>
              <a:rPr lang="sv-SE" dirty="0" smtClean="0"/>
              <a:t>Alternativ med gluten – mjölk och nötfritt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487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Ordna före och efter övernattningen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8 personer</a:t>
            </a:r>
          </a:p>
          <a:p>
            <a:r>
              <a:rPr lang="sv-SE" dirty="0" smtClean="0"/>
              <a:t>Städning före och efter, där barnen ska sova och äta, toaletterna i klubbstugan</a:t>
            </a:r>
          </a:p>
          <a:p>
            <a:r>
              <a:rPr lang="sv-SE" dirty="0" smtClean="0"/>
              <a:t>Kvällsmat, inköp av </a:t>
            </a:r>
            <a:r>
              <a:rPr lang="sv-SE" dirty="0" err="1" smtClean="0"/>
              <a:t>ev</a:t>
            </a:r>
            <a:r>
              <a:rPr lang="sv-SE" dirty="0" smtClean="0"/>
              <a:t> snacks till kvällen</a:t>
            </a:r>
          </a:p>
          <a:p>
            <a:r>
              <a:rPr lang="sv-SE" dirty="0" smtClean="0"/>
              <a:t>Frukost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555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Lott-ringar, extra inkomst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4 personer</a:t>
            </a:r>
          </a:p>
          <a:p>
            <a:r>
              <a:rPr lang="sv-SE" dirty="0" smtClean="0"/>
              <a:t>Ordna med lottring – ar, pris per lott?? </a:t>
            </a:r>
          </a:p>
          <a:p>
            <a:r>
              <a:rPr lang="sv-SE" dirty="0" smtClean="0"/>
              <a:t>Priser och lottdragning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039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Varje familj (P07) bidrar med varsin toarulle, </a:t>
            </a:r>
            <a:r>
              <a:rPr lang="sv-SE" dirty="0" err="1" smtClean="0"/>
              <a:t>torkypapper</a:t>
            </a:r>
            <a:r>
              <a:rPr lang="sv-SE" dirty="0" smtClean="0"/>
              <a:t>, disktrasa/diskborste/toaborste, ett gäng soppåsar – stora/små, </a:t>
            </a:r>
          </a:p>
          <a:p>
            <a:r>
              <a:rPr lang="sv-SE" dirty="0" smtClean="0"/>
              <a:t>Varje familj bidrar med något bakat till försäljningen</a:t>
            </a:r>
          </a:p>
          <a:p>
            <a:r>
              <a:rPr lang="sv-SE" dirty="0" smtClean="0"/>
              <a:t>Varje familj bidrar med något till priserna till lottförsäljningen</a:t>
            </a:r>
          </a:p>
          <a:p>
            <a:r>
              <a:rPr lang="sv-SE" dirty="0" smtClean="0"/>
              <a:t>Fråga IFK Fjärås om vi kan köpa burgare och bröd från dem och sen betala tillbaka?? Även dricka?? Städmedel likaså??</a:t>
            </a:r>
          </a:p>
          <a:p>
            <a:r>
              <a:rPr lang="sv-SE" dirty="0" smtClean="0"/>
              <a:t>Inköpsförslag: Kassaskrin (Som vi kan använda under kommande säsonger)?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487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Kl</a:t>
            </a:r>
            <a:r>
              <a:rPr lang="sv-SE" dirty="0" smtClean="0"/>
              <a:t> 08-16:30 ca för förberedelser och efterarbete. Grupperna själva ansvarar för arbetsfördelningen. Ju fler vi är som hjälps åt ju fortare går det!!!</a:t>
            </a:r>
          </a:p>
          <a:p>
            <a:r>
              <a:rPr lang="sv-SE" dirty="0" smtClean="0"/>
              <a:t>Övernattningsgruppen: Kom överens med tränarna vilka tider som passar.</a:t>
            </a:r>
          </a:p>
          <a:p>
            <a:r>
              <a:rPr lang="sv-SE" dirty="0" smtClean="0"/>
              <a:t>Vilken tid ska barnen hämtas på söndagen?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0193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508</Words>
  <Application>Microsoft Office PowerPoint</Application>
  <PresentationFormat>Bildspel på skärmen (4:3)</PresentationFormat>
  <Paragraphs>168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Office-tema</vt:lpstr>
      <vt:lpstr>Föräldramöte P-07 2016-08-22</vt:lpstr>
      <vt:lpstr>PowerPoint-presentation</vt:lpstr>
      <vt:lpstr>Pengar </vt:lpstr>
      <vt:lpstr>Fotbollsplaner, omklädningsrum, Fjärås tält, grillansvar</vt:lpstr>
      <vt:lpstr>Kök och försäljning</vt:lpstr>
      <vt:lpstr>Ordna före och efter övernattningen</vt:lpstr>
      <vt:lpstr>Lott-ringar, extra inkomst</vt:lpstr>
      <vt:lpstr>Förslag:</vt:lpstr>
      <vt:lpstr>Arbetstider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P-03 2016-03-10</dc:title>
  <dc:creator>Rune</dc:creator>
  <cp:lastModifiedBy>Rune</cp:lastModifiedBy>
  <cp:revision>13</cp:revision>
  <cp:lastPrinted>2016-03-10T15:59:04Z</cp:lastPrinted>
  <dcterms:created xsi:type="dcterms:W3CDTF">2016-03-08T16:46:35Z</dcterms:created>
  <dcterms:modified xsi:type="dcterms:W3CDTF">2016-08-21T14:20:35Z</dcterms:modified>
</cp:coreProperties>
</file>