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5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sv-SE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sv-SE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F9A0BBD-EA08-45DB-98C1-7FCC1E4B20B3}" type="datetime">
              <a:rPr b="0" lang="sv-SE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2018-04-30</a:t>
            </a:fld>
            <a:endParaRPr b="0" lang="sv-SE" sz="1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sv-SE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2D95BB0-78E7-4722-B017-446B1C0B7497}" type="slidenum">
              <a:rPr b="0" lang="sv-SE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sv-SE" sz="1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sv-SE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sv-SE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sv-SE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sv-SE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sv-SE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05B82D3-1800-4FF1-BFF6-D9AA867719C1}" type="datetime">
              <a:rPr b="0" lang="sv-SE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2018-04-30</a:t>
            </a:fld>
            <a:endParaRPr b="0" lang="sv-SE" sz="1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sv-SE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7EACA99-46E6-4C91-A299-683AFC8439A7}" type="slidenum">
              <a:rPr b="0" lang="sv-SE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sv-SE" sz="1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KICK OFF 2018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0" name="Content Placeholder 5" descr=""/>
          <p:cNvPicPr/>
          <p:nvPr/>
        </p:nvPicPr>
        <p:blipFill>
          <a:blip r:embed="rId1"/>
          <a:stretch/>
        </p:blipFill>
        <p:spPr>
          <a:xfrm>
            <a:off x="3076560" y="2334240"/>
            <a:ext cx="6038640" cy="3333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VIKTIGA DATUM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 maj (Internmatch, Danmark kl.14.45)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 maj (Sammandrag, Roslagsbro)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9-10 juni (UNT-cupen)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 juni (Sammandrag, Alsike)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18-19 augusti (ev Hagbycupen alt. sammandrag Häverödal)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 augusti (DIF-dagen)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 september (Sammandrag, Danmark)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6-7 oktober (Parkcupen)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Torsdagar 18-19, träning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Söndagar 10-11, träning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maj – 1 juli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Sommarträning för de som är hemma.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augusti – 7 oktober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9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71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93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22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78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01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36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9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9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TRÄNING/MATCH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Ombytta och klara senast 5 minuter innan träningen börjar.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Anmälan till match via hemsidan, laget.se/diff10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 spelar med två lag i sammandragen (Knatteligan)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Uppträdande vid matcher och träningar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85">
                                            <p:txEl>
                                              <p:p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85">
                                            <p:txEl>
                                              <p:p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85">
                                            <p:txEl>
                                              <p:pRg st="5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85">
                                            <p:txEl>
                                              <p:pRg st="5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85">
                                            <p:txEl>
                                              <p:pRg st="10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85">
                                            <p:txEl>
                                              <p:pRg st="108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59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85">
                                            <p:txEl>
                                              <p:pRg st="159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85">
                                            <p:txEl>
                                              <p:pRg st="159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LAGET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Tränare</a:t>
            </a: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Administrativ grupp</a:t>
            </a: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sv-SE" sz="28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Materialgrupp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Möten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Möten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Sponsring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Träning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Ekonomi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Material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Match/cup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Bilresor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Tvätt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Domare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Kiosk/DIF-dagen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Sjukvård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Närvaro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Sammandrag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83" dur="indefinite" restart="never" nodeType="tmRoot">
          <p:childTnLst>
            <p:seq>
              <p:cTn id="84" dur="indefinite" nodeType="mainSeq"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9" dur="500"/>
                                        <p:tgtEl>
                                          <p:spTgt spid="87">
                                            <p:txEl>
                                              <p:p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4" dur="500"/>
                                        <p:tgtEl>
                                          <p:spTgt spid="87">
                                            <p:txEl>
                                              <p:pRg st="44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9" dur="500"/>
                                        <p:tgtEl>
                                          <p:spTgt spid="87">
                                            <p:txEl>
                                              <p:pRg st="7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99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4" dur="500"/>
                                        <p:tgtEl>
                                          <p:spTgt spid="87">
                                            <p:txEl>
                                              <p:pRg st="99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2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500"/>
                                        <p:tgtEl>
                                          <p:spTgt spid="87">
                                            <p:txEl>
                                              <p:pRg st="128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64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4" dur="500"/>
                                        <p:tgtEl>
                                          <p:spTgt spid="87">
                                            <p:txEl>
                                              <p:pRg st="164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LAGET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Fotbollsgrupp, 6 personer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Administrativ grupp, 6 personer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Materialgrupp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Kioskansvarig, 2 st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DIF-dagen, 2 st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Julmarknad, 2 st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Sammandrag, 5 st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Lagkassa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Hemsida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1" dur="500"/>
                                        <p:tgtEl>
                                          <p:spTgt spid="89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6" dur="500"/>
                                        <p:tgtEl>
                                          <p:spTgt spid="89">
                                            <p:txEl>
                                              <p:pRg st="26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8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1" dur="500"/>
                                        <p:tgtEl>
                                          <p:spTgt spid="89">
                                            <p:txEl>
                                              <p:pRg st="58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6" dur="500"/>
                                        <p:tgtEl>
                                          <p:spTgt spid="90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1" dur="500"/>
                                        <p:tgtEl>
                                          <p:spTgt spid="90">
                                            <p:txEl>
                                              <p:pRg st="2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6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6" dur="500"/>
                                        <p:tgtEl>
                                          <p:spTgt spid="90">
                                            <p:txEl>
                                              <p:pRg st="36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1" dur="500"/>
                                        <p:tgtEl>
                                          <p:spTgt spid="90">
                                            <p:txEl>
                                              <p:pRg st="53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6" dur="500"/>
                                        <p:tgtEl>
                                          <p:spTgt spid="90">
                                            <p:txEl>
                                              <p:pRg st="7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1" dur="500"/>
                                        <p:tgtEl>
                                          <p:spTgt spid="90">
                                            <p:txEl>
                                              <p:pRg st="79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sv-SE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ÖVRIGT</a:t>
            </a:r>
            <a:endParaRPr b="0" lang="sv-SE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Sponsring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Tält till matcher och cuper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Medlemsavgift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Träningskläder/Utrustning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Matchkläder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sv-S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Övrigt material, skobytardag mm.</a:t>
            </a:r>
            <a:endParaRPr b="0" lang="sv-SE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62" dur="indefinite" restart="never" nodeType="tmRoot">
          <p:childTnLst>
            <p:seq>
              <p:cTn id="163" dur="indefinite" nodeType="mainSeq">
                <p:childTnLst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8" dur="500"/>
                                        <p:tgtEl>
                                          <p:spTgt spid="92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3" dur="500"/>
                                        <p:tgtEl>
                                          <p:spTgt spid="92">
                                            <p:txEl>
                                              <p:pRg st="1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8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8" dur="500"/>
                                        <p:tgtEl>
                                          <p:spTgt spid="92">
                                            <p:txEl>
                                              <p:pRg st="38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2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3" dur="500"/>
                                        <p:tgtEl>
                                          <p:spTgt spid="92">
                                            <p:txEl>
                                              <p:pRg st="52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8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8" dur="500"/>
                                        <p:tgtEl>
                                          <p:spTgt spid="92">
                                            <p:txEl>
                                              <p:pRg st="78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3" dur="500"/>
                                        <p:tgtEl>
                                          <p:spTgt spid="92">
                                            <p:txEl>
                                              <p:pRg st="90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Application>LibreOffice/5.2.7.2$Linux_ARM_EABI LibreOffice_project/528e71104c3fcc3637004cef595401b05295414c</Application>
  <Words>164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2018-04-10T12:40:10Z</dcterms:created>
  <dc:creator>Johan Richt</dc:creator>
  <dc:description/>
  <dc:language>sv-SE</dc:language>
  <cp:lastModifiedBy>Johan Richt</cp:lastModifiedBy>
  <dcterms:modified xsi:type="dcterms:W3CDTF">2018-04-23T17:34:17Z</dcterms:modified>
  <cp:revision>4</cp:revision>
  <dc:subject/>
  <dc:title>KICK OFF 2018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1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