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1" r:id="rId4"/>
    <p:sldId id="260" r:id="rId5"/>
    <p:sldId id="265" r:id="rId6"/>
    <p:sldId id="266" r:id="rId7"/>
    <p:sldId id="262" r:id="rId8"/>
    <p:sldId id="264" r:id="rId9"/>
  </p:sldIdLst>
  <p:sldSz cx="12192000" cy="6858000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88D14D-6F43-4A7C-A576-F2B6D941A739}" v="6" dt="2021-04-19T21:13:05.558"/>
    <p1510:client id="{7B6DE97C-0A2B-4B54-A8D4-361DC989F0F3}" v="6" dt="2021-04-20T16:20:29.7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v-SE"/>
              <a:t>Redigera format för bakgrundstext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v-SE"/>
              <a:t>Redigera format för bakgrundstext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076EEE-70A4-4A3E-9DBB-4A5A1C96AA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P06/07 </a:t>
            </a:r>
            <a:r>
              <a:rPr lang="sv-SE" dirty="0" err="1"/>
              <a:t>Bk</a:t>
            </a:r>
            <a:r>
              <a:rPr lang="sv-SE" dirty="0"/>
              <a:t> Örnen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5F9F718-D581-4340-866E-919F9C7B2D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b="1" dirty="0">
                <a:solidFill>
                  <a:schemeClr val="tx1"/>
                </a:solidFill>
              </a:rPr>
              <a:t>Föräldramöte 20 / 4  2021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0095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4AEBE59-7608-49B3-B02F-780F2ACF5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Ledargruppen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C081DC4-0D63-40D4-9863-4532E0664A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dirty="0">
                <a:solidFill>
                  <a:schemeClr val="tx1"/>
                </a:solidFill>
              </a:rPr>
              <a:t>Tränare 	Johan Edlund</a:t>
            </a:r>
            <a:br>
              <a:rPr lang="sv-SE" b="1" dirty="0">
                <a:solidFill>
                  <a:schemeClr val="tx1"/>
                </a:solidFill>
              </a:rPr>
            </a:br>
            <a:r>
              <a:rPr lang="sv-SE" b="1" dirty="0">
                <a:solidFill>
                  <a:schemeClr val="tx1"/>
                </a:solidFill>
              </a:rPr>
              <a:t>			Joacim Östberg</a:t>
            </a:r>
            <a:br>
              <a:rPr lang="sv-SE" b="1" dirty="0">
                <a:solidFill>
                  <a:schemeClr val="tx1"/>
                </a:solidFill>
              </a:rPr>
            </a:br>
            <a:r>
              <a:rPr lang="sv-SE" b="1" dirty="0">
                <a:solidFill>
                  <a:schemeClr val="tx1"/>
                </a:solidFill>
              </a:rPr>
              <a:t>			Håkan </a:t>
            </a:r>
            <a:r>
              <a:rPr lang="sv-SE" b="1" dirty="0" err="1">
                <a:solidFill>
                  <a:schemeClr val="tx1"/>
                </a:solidFill>
              </a:rPr>
              <a:t>Martinell</a:t>
            </a:r>
            <a:br>
              <a:rPr lang="sv-SE" b="1" dirty="0">
                <a:solidFill>
                  <a:schemeClr val="tx1"/>
                </a:solidFill>
              </a:rPr>
            </a:br>
            <a:r>
              <a:rPr lang="sv-SE" b="1" dirty="0">
                <a:solidFill>
                  <a:schemeClr val="tx1"/>
                </a:solidFill>
              </a:rPr>
              <a:t>			Roland Lindh</a:t>
            </a:r>
            <a:br>
              <a:rPr lang="sv-SE" b="1" dirty="0">
                <a:solidFill>
                  <a:schemeClr val="tx1"/>
                </a:solidFill>
              </a:rPr>
            </a:br>
            <a:r>
              <a:rPr lang="sv-SE" b="1" dirty="0">
                <a:solidFill>
                  <a:schemeClr val="tx1"/>
                </a:solidFill>
              </a:rPr>
              <a:t>			</a:t>
            </a:r>
          </a:p>
          <a:p>
            <a:pPr marL="0" indent="0">
              <a:buNone/>
            </a:pPr>
            <a:r>
              <a:rPr lang="sv-SE" b="1" dirty="0">
                <a:solidFill>
                  <a:schemeClr val="tx1"/>
                </a:solidFill>
              </a:rPr>
              <a:t>Lagledare	Anna Forsberg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66160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FDD01F9-5074-4401-8805-77CC56492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Träningar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A36955F-FA83-42A4-9F55-38BA94963C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sv-SE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v-SE" b="1" dirty="0">
                <a:solidFill>
                  <a:schemeClr val="tx1"/>
                </a:solidFill>
              </a:rPr>
              <a:t>Nu läget: 		1 pass i veckan på fotbollshallen?</a:t>
            </a:r>
            <a:br>
              <a:rPr lang="sv-SE" b="1" dirty="0">
                <a:solidFill>
                  <a:schemeClr val="tx1"/>
                </a:solidFill>
              </a:rPr>
            </a:br>
            <a:r>
              <a:rPr lang="sv-SE" b="1" dirty="0">
                <a:solidFill>
                  <a:schemeClr val="tx1"/>
                </a:solidFill>
              </a:rPr>
              <a:t>			Försöker få en </a:t>
            </a:r>
            <a:r>
              <a:rPr lang="sv-SE" b="1" dirty="0" err="1">
                <a:solidFill>
                  <a:schemeClr val="tx1"/>
                </a:solidFill>
              </a:rPr>
              <a:t>strötid</a:t>
            </a:r>
            <a:r>
              <a:rPr lang="sv-SE" b="1" dirty="0">
                <a:solidFill>
                  <a:schemeClr val="tx1"/>
                </a:solidFill>
              </a:rPr>
              <a:t> i veckan på </a:t>
            </a:r>
            <a:r>
              <a:rPr lang="sv-SE" b="1" dirty="0" err="1">
                <a:solidFill>
                  <a:schemeClr val="tx1"/>
                </a:solidFill>
              </a:rPr>
              <a:t>Skyttis</a:t>
            </a:r>
            <a:br>
              <a:rPr lang="sv-SE" b="1" dirty="0">
                <a:solidFill>
                  <a:schemeClr val="tx1"/>
                </a:solidFill>
              </a:rPr>
            </a:br>
            <a:r>
              <a:rPr lang="sv-SE" b="1" dirty="0">
                <a:solidFill>
                  <a:schemeClr val="tx1"/>
                </a:solidFill>
              </a:rPr>
              <a:t>			</a:t>
            </a:r>
            <a:r>
              <a:rPr lang="sv-SE" b="1" dirty="0" err="1">
                <a:solidFill>
                  <a:schemeClr val="tx1"/>
                </a:solidFill>
              </a:rPr>
              <a:t>Ambiotionen</a:t>
            </a:r>
            <a:r>
              <a:rPr lang="sv-SE" b="1" dirty="0">
                <a:solidFill>
                  <a:schemeClr val="tx1"/>
                </a:solidFill>
              </a:rPr>
              <a:t> är ett </a:t>
            </a:r>
            <a:r>
              <a:rPr lang="sv-SE" b="1" dirty="0" err="1">
                <a:solidFill>
                  <a:schemeClr val="tx1"/>
                </a:solidFill>
              </a:rPr>
              <a:t>fyspas</a:t>
            </a:r>
            <a:r>
              <a:rPr lang="sv-SE" b="1" dirty="0">
                <a:solidFill>
                  <a:schemeClr val="tx1"/>
                </a:solidFill>
              </a:rPr>
              <a:t> i veckan under våren</a:t>
            </a:r>
          </a:p>
          <a:p>
            <a:pPr marL="0" indent="0">
              <a:buNone/>
            </a:pPr>
            <a:r>
              <a:rPr lang="sv-SE" b="1" dirty="0">
                <a:solidFill>
                  <a:schemeClr val="tx1"/>
                </a:solidFill>
              </a:rPr>
              <a:t>Utom hus		Uppvärmning innan träningstiden på plan börjar</a:t>
            </a:r>
            <a:br>
              <a:rPr lang="sv-SE" b="1" dirty="0">
                <a:solidFill>
                  <a:schemeClr val="tx1"/>
                </a:solidFill>
              </a:rPr>
            </a:br>
            <a:r>
              <a:rPr lang="sv-SE" b="1" dirty="0">
                <a:solidFill>
                  <a:schemeClr val="tx1"/>
                </a:solidFill>
              </a:rPr>
              <a:t>			Avsluta med 10 min eftersnack kombinerat med att grabbarna sträcker ut sina 				stela muskler.</a:t>
            </a:r>
          </a:p>
          <a:p>
            <a:pPr marL="0" indent="0">
              <a:buNone/>
            </a:pPr>
            <a:r>
              <a:rPr lang="sv-SE" b="1" dirty="0" err="1">
                <a:solidFill>
                  <a:schemeClr val="tx1"/>
                </a:solidFill>
              </a:rPr>
              <a:t>Bodum</a:t>
            </a:r>
            <a:r>
              <a:rPr lang="sv-SE" b="1" dirty="0">
                <a:solidFill>
                  <a:schemeClr val="tx1"/>
                </a:solidFill>
              </a:rPr>
              <a:t>		3 pass i veckan</a:t>
            </a:r>
          </a:p>
          <a:p>
            <a:pPr marL="0" indent="0">
              <a:buNone/>
            </a:pPr>
            <a:endParaRPr lang="sv-SE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v-SE" b="1" dirty="0">
                <a:solidFill>
                  <a:schemeClr val="tx1"/>
                </a:solidFill>
              </a:rPr>
              <a:t>Alla träningar ligger i kalendern.</a:t>
            </a:r>
            <a:br>
              <a:rPr lang="sv-SE" b="1" dirty="0">
                <a:solidFill>
                  <a:schemeClr val="tx1"/>
                </a:solidFill>
              </a:rPr>
            </a:br>
            <a:r>
              <a:rPr lang="sv-SE" b="1" dirty="0">
                <a:solidFill>
                  <a:schemeClr val="tx1"/>
                </a:solidFill>
              </a:rPr>
              <a:t>Kallelse skickas ut inför varje träning</a:t>
            </a:r>
          </a:p>
          <a:p>
            <a:pPr marL="0" indent="0">
              <a:buNone/>
            </a:pPr>
            <a:endParaRPr lang="sv-SE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v-SE" b="1" dirty="0">
                <a:solidFill>
                  <a:schemeClr val="tx1"/>
                </a:solidFill>
              </a:rPr>
              <a:t>Spelarträff 	</a:t>
            </a:r>
            <a:r>
              <a:rPr lang="sv-SE" b="1" dirty="0" err="1">
                <a:solidFill>
                  <a:schemeClr val="tx1"/>
                </a:solidFill>
              </a:rPr>
              <a:t>Takeaway</a:t>
            </a:r>
            <a:r>
              <a:rPr lang="sv-SE" b="1" dirty="0">
                <a:solidFill>
                  <a:schemeClr val="tx1"/>
                </a:solidFill>
              </a:rPr>
              <a:t> middag, spelarmöte och avslutar med träning-</a:t>
            </a:r>
            <a:br>
              <a:rPr lang="sv-SE" b="1" dirty="0">
                <a:solidFill>
                  <a:schemeClr val="tx1"/>
                </a:solidFill>
              </a:rPr>
            </a:br>
            <a:r>
              <a:rPr lang="sv-SE" b="1" dirty="0">
                <a:solidFill>
                  <a:schemeClr val="tx1"/>
                </a:solidFill>
              </a:rPr>
              <a:t>			Ta upp frågor som kamratskap, varför vi tränar fotboll, speluppbyggnad, taktik 				etc.	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42152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9ECEEDC-8926-4EA8-9FAA-EBFB29463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SerieSpel</a:t>
            </a:r>
            <a:r>
              <a:rPr lang="sv-SE" dirty="0"/>
              <a:t> Division 3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8ED417E-9DC9-42F6-8222-6D43EF6DE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sv-SE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v-SE" b="1" dirty="0">
                <a:solidFill>
                  <a:schemeClr val="tx1"/>
                </a:solidFill>
              </a:rPr>
              <a:t>9 manna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Ingen info om </a:t>
            </a:r>
            <a:r>
              <a:rPr lang="en-US" b="1" dirty="0" err="1">
                <a:solidFill>
                  <a:schemeClr val="tx1"/>
                </a:solidFill>
              </a:rPr>
              <a:t>seriestart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ännu</a:t>
            </a:r>
            <a:endParaRPr lang="en-US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v-SE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 err="1">
                <a:solidFill>
                  <a:schemeClr val="tx1"/>
                </a:solidFill>
              </a:rPr>
              <a:t>Matchvärd</a:t>
            </a:r>
            <a:r>
              <a:rPr lang="en-US" b="1" dirty="0">
                <a:solidFill>
                  <a:schemeClr val="tx1"/>
                </a:solidFill>
              </a:rPr>
              <a:t>: 1 </a:t>
            </a:r>
            <a:r>
              <a:rPr lang="en-US" b="1" dirty="0" err="1">
                <a:solidFill>
                  <a:schemeClr val="tx1"/>
                </a:solidFill>
              </a:rPr>
              <a:t>st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 err="1">
                <a:solidFill>
                  <a:schemeClr val="tx1"/>
                </a:solidFill>
              </a:rPr>
              <a:t>Linjepersoner</a:t>
            </a:r>
            <a:r>
              <a:rPr lang="en-US" b="1" dirty="0">
                <a:solidFill>
                  <a:schemeClr val="tx1"/>
                </a:solidFill>
              </a:rPr>
              <a:t>: 2 </a:t>
            </a:r>
            <a:r>
              <a:rPr lang="en-US" b="1" dirty="0" err="1">
                <a:solidFill>
                  <a:schemeClr val="tx1"/>
                </a:solidFill>
              </a:rPr>
              <a:t>st</a:t>
            </a:r>
            <a:endParaRPr lang="en-US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 err="1">
                <a:solidFill>
                  <a:schemeClr val="tx1"/>
                </a:solidFill>
              </a:rPr>
              <a:t>Samling</a:t>
            </a:r>
            <a:r>
              <a:rPr lang="en-US" b="1" dirty="0">
                <a:solidFill>
                  <a:schemeClr val="tx1"/>
                </a:solidFill>
              </a:rPr>
              <a:t> 60 </a:t>
            </a:r>
            <a:r>
              <a:rPr lang="en-US" b="1" dirty="0" err="1">
                <a:solidFill>
                  <a:schemeClr val="tx1"/>
                </a:solidFill>
              </a:rPr>
              <a:t>minuter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före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matchstart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för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gemensamt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ombyte</a:t>
            </a:r>
            <a:endParaRPr lang="en-US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v-SE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v-SE" b="1" dirty="0">
                <a:solidFill>
                  <a:schemeClr val="tx1"/>
                </a:solidFill>
              </a:rPr>
              <a:t>Lägger in matcher när de är inplanerade. Kallar ca 1 vecka innan. </a:t>
            </a:r>
          </a:p>
          <a:p>
            <a:endParaRPr lang="sv-SE" dirty="0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C15162CA-C2D8-4618-B549-82B14A10F1C7}"/>
              </a:ext>
            </a:extLst>
          </p:cNvPr>
          <p:cNvSpPr/>
          <p:nvPr/>
        </p:nvSpPr>
        <p:spPr>
          <a:xfrm>
            <a:off x="4392649" y="3244334"/>
            <a:ext cx="34067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Ingen info om </a:t>
            </a:r>
            <a:r>
              <a:rPr lang="en-US" b="1" dirty="0" err="1"/>
              <a:t>seriestart</a:t>
            </a:r>
            <a:r>
              <a:rPr lang="en-US" b="1" dirty="0"/>
              <a:t> </a:t>
            </a:r>
            <a:r>
              <a:rPr lang="en-US" b="1" dirty="0" err="1"/>
              <a:t>ännu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41791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9ECEEDC-8926-4EA8-9FAA-EBFB29463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Cup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8ED417E-9DC9-42F6-8222-6D43EF6DE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b="1" dirty="0">
                <a:solidFill>
                  <a:schemeClr val="tx1"/>
                </a:solidFill>
              </a:rPr>
              <a:t>Umeå Fotbollsfestival</a:t>
            </a:r>
          </a:p>
          <a:p>
            <a:pPr marL="0" indent="0">
              <a:buNone/>
            </a:pPr>
            <a:endParaRPr lang="sv-SE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v-SE" b="1" dirty="0">
                <a:solidFill>
                  <a:schemeClr val="tx1"/>
                </a:solidFill>
              </a:rPr>
              <a:t>					Kollar upp dispenser för att spela 9 mot 9</a:t>
            </a:r>
          </a:p>
          <a:p>
            <a:pPr marL="0" indent="0">
              <a:buNone/>
            </a:pPr>
            <a:endParaRPr lang="sv-SE" b="1" dirty="0">
              <a:solidFill>
                <a:schemeClr val="tx1"/>
              </a:solidFill>
            </a:endParaRPr>
          </a:p>
          <a:p>
            <a:endParaRPr lang="sv-SE" dirty="0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C15162CA-C2D8-4618-B549-82B14A10F1C7}"/>
              </a:ext>
            </a:extLst>
          </p:cNvPr>
          <p:cNvSpPr/>
          <p:nvPr/>
        </p:nvSpPr>
        <p:spPr>
          <a:xfrm>
            <a:off x="4392649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64241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9ECEEDC-8926-4EA8-9FAA-EBFB29463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domarutbildning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8ED417E-9DC9-42F6-8222-6D43EF6DE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b="1" dirty="0">
                <a:solidFill>
                  <a:schemeClr val="tx1"/>
                </a:solidFill>
              </a:rPr>
              <a:t>Domarutbildning senare i vår.</a:t>
            </a:r>
          </a:p>
          <a:p>
            <a:pPr marL="0" indent="0">
              <a:buNone/>
            </a:pPr>
            <a:r>
              <a:rPr lang="sv-SE" b="1" dirty="0">
                <a:solidFill>
                  <a:schemeClr val="tx1"/>
                </a:solidFill>
              </a:rPr>
              <a:t>Måste gå varje år</a:t>
            </a:r>
          </a:p>
          <a:p>
            <a:pPr marL="0" indent="0">
              <a:buNone/>
            </a:pPr>
            <a:r>
              <a:rPr lang="sv-SE" b="1" dirty="0">
                <a:solidFill>
                  <a:schemeClr val="tx1"/>
                </a:solidFill>
              </a:rPr>
              <a:t>2007 gå sin första utbildning i år </a:t>
            </a:r>
          </a:p>
          <a:p>
            <a:pPr marL="0" indent="0">
              <a:buNone/>
            </a:pPr>
            <a:endParaRPr lang="sv-SE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v-SE" b="1" dirty="0">
                <a:solidFill>
                  <a:schemeClr val="tx1"/>
                </a:solidFill>
              </a:rPr>
              <a:t>Peppa gärna att fortsätta som domare. De är behövda.</a:t>
            </a:r>
          </a:p>
          <a:p>
            <a:pPr marL="0" indent="0">
              <a:buNone/>
            </a:pPr>
            <a:endParaRPr lang="sv-SE" b="1" dirty="0">
              <a:solidFill>
                <a:schemeClr val="tx1"/>
              </a:solidFill>
            </a:endParaRPr>
          </a:p>
          <a:p>
            <a:endParaRPr lang="sv-SE" dirty="0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C15162CA-C2D8-4618-B549-82B14A10F1C7}"/>
              </a:ext>
            </a:extLst>
          </p:cNvPr>
          <p:cNvSpPr/>
          <p:nvPr/>
        </p:nvSpPr>
        <p:spPr>
          <a:xfrm>
            <a:off x="4392649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85508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73FAB2F-AB7C-4A06-BA86-62AF950A1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5127412"/>
            <a:ext cx="8534400" cy="1507067"/>
          </a:xfrm>
        </p:spPr>
        <p:txBody>
          <a:bodyPr/>
          <a:lstStyle/>
          <a:p>
            <a:r>
              <a:rPr lang="sv-SE" dirty="0"/>
              <a:t>Laguppgifter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F68E42C-C6C7-4EEF-AC64-CDDBC04B03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872" y="223520"/>
            <a:ext cx="6379528" cy="517143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v-SE" b="1" dirty="0">
                <a:solidFill>
                  <a:schemeClr val="tx1"/>
                </a:solidFill>
              </a:rPr>
              <a:t>Materialansvarig – Patrik Lundgren</a:t>
            </a:r>
          </a:p>
          <a:p>
            <a:pPr marL="0" indent="0">
              <a:buNone/>
            </a:pPr>
            <a:r>
              <a:rPr lang="sv-SE" b="1" dirty="0">
                <a:solidFill>
                  <a:schemeClr val="tx1"/>
                </a:solidFill>
              </a:rPr>
              <a:t>Kassör – Sara </a:t>
            </a:r>
            <a:r>
              <a:rPr lang="sv-SE" b="1" dirty="0" err="1">
                <a:solidFill>
                  <a:schemeClr val="tx1"/>
                </a:solidFill>
              </a:rPr>
              <a:t>Martinell</a:t>
            </a:r>
            <a:endParaRPr lang="sv-SE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v-SE" b="1" dirty="0">
                <a:solidFill>
                  <a:schemeClr val="tx1"/>
                </a:solidFill>
              </a:rPr>
              <a:t>Lotteriansvarig – Cecilia Westberg</a:t>
            </a:r>
          </a:p>
          <a:p>
            <a:pPr marL="0" indent="0">
              <a:buNone/>
            </a:pPr>
            <a:r>
              <a:rPr lang="sv-SE" b="1" dirty="0">
                <a:solidFill>
                  <a:schemeClr val="tx1"/>
                </a:solidFill>
              </a:rPr>
              <a:t>Örncupsrepresentant - </a:t>
            </a:r>
          </a:p>
          <a:p>
            <a:pPr marL="0" indent="0">
              <a:buNone/>
            </a:pPr>
            <a:r>
              <a:rPr lang="sv-SE" b="1" dirty="0">
                <a:solidFill>
                  <a:schemeClr val="tx1"/>
                </a:solidFill>
              </a:rPr>
              <a:t>Skolcupsrepresentant 2022 - </a:t>
            </a:r>
          </a:p>
          <a:p>
            <a:pPr marL="0" indent="0">
              <a:buNone/>
            </a:pPr>
            <a:r>
              <a:rPr lang="sv-SE" b="1" dirty="0">
                <a:solidFill>
                  <a:schemeClr val="tx1"/>
                </a:solidFill>
              </a:rPr>
              <a:t>Sponsoransvarig – Magnus Östman</a:t>
            </a:r>
          </a:p>
          <a:p>
            <a:pPr marL="0" indent="0">
              <a:buNone/>
            </a:pPr>
            <a:r>
              <a:rPr lang="sv-SE" b="1" dirty="0">
                <a:solidFill>
                  <a:schemeClr val="tx1"/>
                </a:solidFill>
              </a:rPr>
              <a:t>LOK-stödsansvarig - Joacim Östberg</a:t>
            </a:r>
          </a:p>
          <a:p>
            <a:pPr marL="0" indent="0">
              <a:buNone/>
            </a:pPr>
            <a:r>
              <a:rPr lang="sv-SE" b="1" dirty="0">
                <a:solidFill>
                  <a:schemeClr val="tx1"/>
                </a:solidFill>
              </a:rPr>
              <a:t>Kioskansvarig – </a:t>
            </a:r>
            <a:r>
              <a:rPr lang="sv-SE" b="1" dirty="0" err="1">
                <a:solidFill>
                  <a:schemeClr val="tx1"/>
                </a:solidFill>
              </a:rPr>
              <a:t>Vahid</a:t>
            </a:r>
            <a:r>
              <a:rPr lang="sv-SE" b="1" dirty="0">
                <a:solidFill>
                  <a:schemeClr val="tx1"/>
                </a:solidFill>
              </a:rPr>
              <a:t> </a:t>
            </a:r>
            <a:r>
              <a:rPr lang="sv-SE" b="1" dirty="0" err="1">
                <a:solidFill>
                  <a:schemeClr val="tx1"/>
                </a:solidFill>
              </a:rPr>
              <a:t>Shahedi</a:t>
            </a:r>
            <a:endParaRPr lang="sv-SE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v-SE" b="1" dirty="0">
                <a:solidFill>
                  <a:schemeClr val="tx1"/>
                </a:solidFill>
              </a:rPr>
              <a:t>Arenagruppsrepresentant  - Åsa </a:t>
            </a:r>
            <a:r>
              <a:rPr lang="sv-SE" b="1" dirty="0" err="1">
                <a:solidFill>
                  <a:schemeClr val="tx1"/>
                </a:solidFill>
              </a:rPr>
              <a:t>Näslin</a:t>
            </a:r>
            <a:endParaRPr lang="sv-SE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v-SE" b="1" dirty="0">
                <a:solidFill>
                  <a:schemeClr val="tx1"/>
                </a:solidFill>
              </a:rPr>
              <a:t>Domaransvarig - Roland Lindh</a:t>
            </a:r>
            <a:br>
              <a:rPr lang="sv-SE" b="1" dirty="0">
                <a:solidFill>
                  <a:schemeClr val="tx1"/>
                </a:solidFill>
              </a:rPr>
            </a:br>
            <a:br>
              <a:rPr lang="sv-SE" b="1" dirty="0">
                <a:solidFill>
                  <a:schemeClr val="tx1"/>
                </a:solidFill>
              </a:rPr>
            </a:br>
            <a:r>
              <a:rPr lang="sv-SE" b="1" dirty="0">
                <a:solidFill>
                  <a:schemeClr val="tx1"/>
                </a:solidFill>
              </a:rPr>
              <a:t>Ut- och inlämning av matchkläder – Susanne Milton</a:t>
            </a:r>
            <a:br>
              <a:rPr lang="sv-SE" b="1" dirty="0">
                <a:solidFill>
                  <a:schemeClr val="tx1"/>
                </a:solidFill>
              </a:rPr>
            </a:br>
            <a:endParaRPr lang="sv-SE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v-SE" b="1" dirty="0">
                <a:solidFill>
                  <a:schemeClr val="tx1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821799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37E6BF-CAD8-4459-A017-6D11AE195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Ekonomi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F862C85-9873-4653-BA5B-90F6AEEFCE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397566"/>
            <a:ext cx="3328230" cy="390350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v-SE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v-SE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v-SE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innehåll 2">
            <a:extLst>
              <a:ext uri="{FF2B5EF4-FFF2-40B4-BE49-F238E27FC236}">
                <a16:creationId xmlns:a16="http://schemas.microsoft.com/office/drawing/2014/main" id="{3409B980-2172-402F-8AFC-B8518F08DA44}"/>
              </a:ext>
            </a:extLst>
          </p:cNvPr>
          <p:cNvSpPr txBox="1">
            <a:spLocks/>
          </p:cNvSpPr>
          <p:nvPr/>
        </p:nvSpPr>
        <p:spPr>
          <a:xfrm>
            <a:off x="684212" y="863601"/>
            <a:ext cx="8534400" cy="39035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panose="05040102010807070707" pitchFamily="18" charset="2"/>
              <a:buNone/>
            </a:pPr>
            <a:r>
              <a:rPr lang="sv-SE" b="1" dirty="0">
                <a:solidFill>
                  <a:schemeClr val="tx1"/>
                </a:solidFill>
              </a:rPr>
              <a:t>Medlemsavgift						250 kr</a:t>
            </a:r>
            <a:br>
              <a:rPr lang="sv-SE" b="1" dirty="0">
                <a:solidFill>
                  <a:schemeClr val="tx1"/>
                </a:solidFill>
              </a:rPr>
            </a:br>
            <a:r>
              <a:rPr lang="sv-SE" b="1" dirty="0">
                <a:solidFill>
                  <a:schemeClr val="tx1"/>
                </a:solidFill>
              </a:rPr>
              <a:t>Träningsavgift						500 kr</a:t>
            </a:r>
            <a:br>
              <a:rPr lang="sv-SE" b="1" dirty="0">
                <a:solidFill>
                  <a:schemeClr val="tx1"/>
                </a:solidFill>
              </a:rPr>
            </a:br>
            <a:r>
              <a:rPr lang="sv-SE" sz="1400" b="1" dirty="0">
                <a:solidFill>
                  <a:schemeClr val="tx1"/>
                </a:solidFill>
              </a:rPr>
              <a:t>(Måste in för att få ut matchställ)</a:t>
            </a:r>
          </a:p>
          <a:p>
            <a:pPr marL="0" indent="0">
              <a:buFont typeface="Wingdings 3" panose="05040102010807070707" pitchFamily="18" charset="2"/>
              <a:buNone/>
            </a:pPr>
            <a:r>
              <a:rPr lang="sv-SE" b="1" dirty="0">
                <a:solidFill>
                  <a:schemeClr val="tx1"/>
                </a:solidFill>
              </a:rPr>
              <a:t>Sommarlotteriet 10 lotter a’ 20 kr 	200 kr</a:t>
            </a:r>
            <a:br>
              <a:rPr lang="sv-SE" b="1" dirty="0">
                <a:solidFill>
                  <a:schemeClr val="tx1"/>
                </a:solidFill>
              </a:rPr>
            </a:br>
            <a:r>
              <a:rPr lang="sv-SE" b="1" dirty="0" err="1">
                <a:solidFill>
                  <a:schemeClr val="tx1"/>
                </a:solidFill>
              </a:rPr>
              <a:t>Cesamhäften</a:t>
            </a:r>
            <a:r>
              <a:rPr lang="sv-SE" b="1" dirty="0">
                <a:solidFill>
                  <a:schemeClr val="tx1"/>
                </a:solidFill>
              </a:rPr>
              <a:t> 3 </a:t>
            </a:r>
            <a:r>
              <a:rPr lang="sv-SE" b="1" dirty="0" err="1">
                <a:solidFill>
                  <a:schemeClr val="tx1"/>
                </a:solidFill>
              </a:rPr>
              <a:t>st</a:t>
            </a:r>
            <a:r>
              <a:rPr lang="sv-SE" b="1" dirty="0">
                <a:solidFill>
                  <a:schemeClr val="tx1"/>
                </a:solidFill>
              </a:rPr>
              <a:t> a 100 kr 			300 kr </a:t>
            </a:r>
          </a:p>
          <a:p>
            <a:pPr marL="0" indent="0">
              <a:buFont typeface="Wingdings 3" panose="05040102010807070707" pitchFamily="18" charset="2"/>
              <a:buNone/>
            </a:pPr>
            <a:r>
              <a:rPr lang="sv-SE" b="1" dirty="0">
                <a:solidFill>
                  <a:schemeClr val="tx1"/>
                </a:solidFill>
              </a:rPr>
              <a:t>Extra intagning				</a:t>
            </a:r>
            <a:r>
              <a:rPr lang="sv-SE" b="1">
                <a:solidFill>
                  <a:schemeClr val="tx1"/>
                </a:solidFill>
              </a:rPr>
              <a:t>		350 </a:t>
            </a:r>
            <a:r>
              <a:rPr lang="sv-SE" b="1" dirty="0">
                <a:solidFill>
                  <a:schemeClr val="tx1"/>
                </a:solidFill>
              </a:rPr>
              <a:t>kr</a:t>
            </a:r>
          </a:p>
          <a:p>
            <a:pPr marL="0" indent="0">
              <a:buFont typeface="Wingdings 3" panose="05040102010807070707" pitchFamily="18" charset="2"/>
              <a:buNone/>
            </a:pPr>
            <a:r>
              <a:rPr lang="sv-SE" b="1" dirty="0" err="1">
                <a:solidFill>
                  <a:schemeClr val="tx1"/>
                </a:solidFill>
              </a:rPr>
              <a:t>Tot</a:t>
            </a:r>
            <a:r>
              <a:rPr lang="sv-SE" b="1" dirty="0">
                <a:solidFill>
                  <a:schemeClr val="tx1"/>
                </a:solidFill>
              </a:rPr>
              <a:t>									1600 kr</a:t>
            </a:r>
          </a:p>
          <a:p>
            <a:pPr marL="0" indent="0">
              <a:buFont typeface="Wingdings 3" panose="05040102010807070707" pitchFamily="18" charset="2"/>
              <a:buNone/>
            </a:pPr>
            <a:endParaRPr lang="sv-SE" b="1" dirty="0">
              <a:solidFill>
                <a:schemeClr val="tx1"/>
              </a:solidFill>
            </a:endParaRPr>
          </a:p>
          <a:p>
            <a:pPr marL="0" indent="0">
              <a:buFont typeface="Wingdings 3" panose="05040102010807070707" pitchFamily="18" charset="2"/>
              <a:buNone/>
            </a:pPr>
            <a:r>
              <a:rPr lang="sv-SE" b="1" dirty="0" err="1">
                <a:solidFill>
                  <a:schemeClr val="tx1"/>
                </a:solidFill>
              </a:rPr>
              <a:t>Swisha</a:t>
            </a:r>
            <a:r>
              <a:rPr lang="sv-SE" b="1" dirty="0">
                <a:solidFill>
                  <a:schemeClr val="tx1"/>
                </a:solidFill>
              </a:rPr>
              <a:t> till Sara  070 4181494 senast den 26/4	</a:t>
            </a:r>
          </a:p>
          <a:p>
            <a:pPr marL="0" indent="0">
              <a:buFont typeface="Wingdings 3" panose="05040102010807070707" pitchFamily="18" charset="2"/>
              <a:buNone/>
            </a:pPr>
            <a:r>
              <a:rPr lang="sv-SE" b="1" dirty="0">
                <a:solidFill>
                  <a:schemeClr val="tx1"/>
                </a:solidFill>
              </a:rPr>
              <a:t>Märk med barnets namn</a:t>
            </a:r>
          </a:p>
          <a:p>
            <a:pPr marL="0" indent="0">
              <a:buFont typeface="Wingdings 3" panose="05040102010807070707" pitchFamily="18" charset="2"/>
              <a:buNone/>
            </a:pPr>
            <a:r>
              <a:rPr lang="sv-SE" b="1" dirty="0" err="1">
                <a:solidFill>
                  <a:schemeClr val="tx1"/>
                </a:solidFill>
              </a:rPr>
              <a:t>Ev</a:t>
            </a:r>
            <a:r>
              <a:rPr lang="sv-SE" b="1" dirty="0">
                <a:solidFill>
                  <a:schemeClr val="tx1"/>
                </a:solidFill>
              </a:rPr>
              <a:t> kostnad för cup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95000524"/>
      </p:ext>
    </p:extLst>
  </p:cSld>
  <p:clrMapOvr>
    <a:masterClrMapping/>
  </p:clrMapOvr>
</p:sld>
</file>

<file path=ppt/theme/theme1.xml><?xml version="1.0" encoding="utf-8"?>
<a:theme xmlns:a="http://schemas.openxmlformats.org/drawingml/2006/main" name="Sektor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104</Words>
  <Application>Microsoft Office PowerPoint</Application>
  <PresentationFormat>Bredbild</PresentationFormat>
  <Paragraphs>58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1" baseType="lpstr">
      <vt:lpstr>Century Gothic</vt:lpstr>
      <vt:lpstr>Wingdings 3</vt:lpstr>
      <vt:lpstr>Sektor</vt:lpstr>
      <vt:lpstr>P06/07 Bk Örnen</vt:lpstr>
      <vt:lpstr>Ledargruppen</vt:lpstr>
      <vt:lpstr>Träningar</vt:lpstr>
      <vt:lpstr>SerieSpel Division 3</vt:lpstr>
      <vt:lpstr>Cup</vt:lpstr>
      <vt:lpstr>domarutbildning</vt:lpstr>
      <vt:lpstr>Laguppgifter</vt:lpstr>
      <vt:lpstr>Ekonomi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Forsberg, A. (Anna)</dc:creator>
  <cp:lastModifiedBy>Forsberg, A. (Anna)</cp:lastModifiedBy>
  <cp:revision>8</cp:revision>
  <cp:lastPrinted>2019-04-12T14:47:12Z</cp:lastPrinted>
  <dcterms:created xsi:type="dcterms:W3CDTF">2019-04-12T12:37:03Z</dcterms:created>
  <dcterms:modified xsi:type="dcterms:W3CDTF">2021-04-22T14:07:22Z</dcterms:modified>
</cp:coreProperties>
</file>