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3fdHTGrfc2jmRDtjKgAnWITrE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bild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lodrät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ät rubrik och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vsnittsrubrik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dela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ämförels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ast rubrik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med bildtex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ed bildtex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sv-SE"/>
              <a:t>Föräldramöte Team Thorengruppen P10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057276" y="1571625"/>
            <a:ext cx="7372350" cy="4886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Välkomna!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Ledare – Spelartrupp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Träningstider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Seriespel / Cuper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Ekonomi / Lagarbeten / Spelaravgifter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Ansvarsområden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Värderingar mm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Övriga frågor</a:t>
            </a:r>
            <a:br>
              <a:rPr lang="sv-SE"/>
            </a:b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7084" y="1743455"/>
            <a:ext cx="3061777" cy="364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Övriga frågor</a:t>
            </a:r>
            <a:endParaRPr/>
          </a:p>
        </p:txBody>
      </p:sp>
      <p:sp>
        <p:nvSpPr>
          <p:cNvPr id="141" name="Google Shape;141;p10"/>
          <p:cNvSpPr txBox="1"/>
          <p:nvPr>
            <p:ph idx="1" type="subTitle"/>
          </p:nvPr>
        </p:nvSpPr>
        <p:spPr>
          <a:xfrm>
            <a:off x="1057276" y="1581912"/>
            <a:ext cx="10573892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?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Ledare - Spelartrupp</a:t>
            </a:r>
            <a:endParaRPr/>
          </a:p>
        </p:txBody>
      </p:sp>
      <p:sp>
        <p:nvSpPr>
          <p:cNvPr id="92" name="Google Shape;92;p2"/>
          <p:cNvSpPr txBox="1"/>
          <p:nvPr>
            <p:ph idx="1" type="subTitle"/>
          </p:nvPr>
        </p:nvSpPr>
        <p:spPr>
          <a:xfrm>
            <a:off x="970789" y="1582676"/>
            <a:ext cx="3816476" cy="51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Andreas Nordberg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Anders Hellström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Anna Nordin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Jens Vallström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Linda Eriksson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Linnéa Fahlén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Thomas Nilsson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Magnus Hörnqvist</a:t>
            </a:r>
            <a:br>
              <a:rPr lang="sv-SE"/>
            </a:b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4864608" y="1582676"/>
            <a:ext cx="5559552" cy="5224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sv-SE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Totalt 26 spelare i truppen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sv-SE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Varav 3 målvakter</a:t>
            </a:r>
            <a:br>
              <a:rPr b="0" i="0" lang="sv-SE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Träningstider</a:t>
            </a:r>
            <a:endParaRPr/>
          </a:p>
        </p:txBody>
      </p:sp>
      <p:sp>
        <p:nvSpPr>
          <p:cNvPr id="99" name="Google Shape;99;p3"/>
          <p:cNvSpPr txBox="1"/>
          <p:nvPr>
            <p:ph idx="1" type="subTitle"/>
          </p:nvPr>
        </p:nvSpPr>
        <p:spPr>
          <a:xfrm>
            <a:off x="1057276" y="1374550"/>
            <a:ext cx="9803436" cy="4812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Måndagar kl 19-20, Nolia Öst, samling 18.30, för uppvärmning och genomgång av träningen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Onsdagar kl 16-17, Jubileumshallen, samling så snart som möjligt efter skolan, vi behöver bygga sarg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Fredagar kl 17-18, Jubileumshallen, samling 16.30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Första träningen är måndag 25 september på Nolia Öst</a:t>
            </a:r>
            <a:br>
              <a:rPr lang="sv-SE"/>
            </a:b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Dessutom 7 tillfällen specifikt för målvakter som Mattias Söderlund (tränare SSL dam och herr, JAS-tjejerna mm) håller i första tillfället 2023-09-17 kl 17-19 på Thorén Arena . OBS! Max 9 målvakter per gång – först till kvarn – ett krav att ta med sig 1-2 ”skyttar” till varje träning – se även separat mail  </a:t>
            </a:r>
            <a:br>
              <a:rPr lang="sv-SE"/>
            </a:b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Det är viktigt att ni hjälper barnen att få i sig mat innan träningarna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Skicka SMS till Andreas Nordberg, mobil nr 070-584 71 18, om ni inte kommer på träningen och varför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Meddela senast dagen innan så att vi kan planera träningen på bästa sätt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sv-SE"/>
              <a:t>Blir man sjuk samma dag som träningen så meddelar man förstår det också</a:t>
            </a:r>
            <a:br>
              <a:rPr lang="sv-SE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Seriespel och Cuper</a:t>
            </a:r>
            <a:endParaRPr/>
          </a:p>
        </p:txBody>
      </p:sp>
      <p:sp>
        <p:nvSpPr>
          <p:cNvPr id="105" name="Google Shape;105;p4"/>
          <p:cNvSpPr txBox="1"/>
          <p:nvPr>
            <p:ph idx="1" type="subTitle"/>
          </p:nvPr>
        </p:nvSpPr>
        <p:spPr>
          <a:xfrm>
            <a:off x="1057276" y="1581912"/>
            <a:ext cx="7391780" cy="487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 kommer att spela i 4 serier (precis som förra året men då var vi fortfarande 2 föreningar och 2 serier per lag)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Det innebär ungefär en match varje helg per spelare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 skickar kallelser till matcherna – viktigt att ni svarar snabbt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Några spelare håller även på med andra idrotter vilket kan innebära fler matcher vissa helger för ett antal spelare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Umeå Floorball 2023-10-06—08, 1 lag anmält (då det krockar med andra idrotters aktiviteter)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Umecupen, datum ej klart</a:t>
            </a:r>
            <a:br>
              <a:rPr lang="sv-SE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Ekonomi/Lagarbeten/Spelaravgifter</a:t>
            </a:r>
            <a:endParaRPr/>
          </a:p>
        </p:txBody>
      </p:sp>
      <p:sp>
        <p:nvSpPr>
          <p:cNvPr id="111" name="Google Shape;111;p5"/>
          <p:cNvSpPr txBox="1"/>
          <p:nvPr>
            <p:ph idx="1" type="subTitle"/>
          </p:nvPr>
        </p:nvSpPr>
        <p:spPr>
          <a:xfrm>
            <a:off x="1057276" y="1581912"/>
            <a:ext cx="10573892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sv-SE"/>
              <a:t>Ekonomi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 har inte fått alla uppgifter för att kunna göra en budget för 2023/24</a:t>
            </a:r>
            <a:endParaRPr/>
          </a:p>
          <a:p>
            <a:pPr indent="-213359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/>
              <a:t>Lagarbeten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Distriktslags SM F16 och P16, 2024-01-04—07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Rally VM, 2024-02-15—18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Umecupen, datum ej klart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Då barnen fortfarande är för unga är det föräldrarna som behöver boka in detta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Omfattning och info kommer senare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Umecupen är det obligatoriskt att arbeta för alla föräldrar</a:t>
            </a:r>
            <a:endParaRPr/>
          </a:p>
          <a:p>
            <a:pPr indent="-36576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För övriga lagarbeten återkommer vi när vi har mer info </a:t>
            </a:r>
            <a:br>
              <a:rPr lang="sv-SE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Ekonomi/Lagarbeten/Spelaravgifter</a:t>
            </a:r>
            <a:endParaRPr/>
          </a:p>
        </p:txBody>
      </p:sp>
      <p:sp>
        <p:nvSpPr>
          <p:cNvPr id="117" name="Google Shape;117;p6"/>
          <p:cNvSpPr txBox="1"/>
          <p:nvPr>
            <p:ph idx="1" type="subTitle"/>
          </p:nvPr>
        </p:nvSpPr>
        <p:spPr>
          <a:xfrm>
            <a:off x="1057276" y="1581912"/>
            <a:ext cx="10573892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sv-SE"/>
              <a:t>Spelaravgifter mm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Numera beslutas avgifterna av Thorengruppen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Medlemsavgift, 600 kr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Spelaravgift, 600 kr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I avgifterna ingår matchtröja (på samma sätt som i fotbollen), beställda till alla spelare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Tillkommer shorts och strumpor, 150 kr, beställda till alla spelare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Hoodie 350 kr, kommer att provas ut och beställas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Varm jacka, 600 kr, hur ser ni föräldrar på det?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Specifikt för målvakterna kommer de ha sina egna kläder från denna säsong. De kommer få hjälm, tröja och byxor och en väska. Övrig utrustning får man bekosta själv – vi återkommer med mer detaljer runt detta till målvakter och föräldrar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Anvarsområden</a:t>
            </a:r>
            <a:endParaRPr/>
          </a:p>
        </p:txBody>
      </p:sp>
      <p:sp>
        <p:nvSpPr>
          <p:cNvPr id="123" name="Google Shape;123;p7"/>
          <p:cNvSpPr txBox="1"/>
          <p:nvPr>
            <p:ph idx="1" type="subTitle"/>
          </p:nvPr>
        </p:nvSpPr>
        <p:spPr>
          <a:xfrm>
            <a:off x="1057276" y="1581912"/>
            <a:ext cx="10573892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sv-SE"/>
              <a:t>Beslutat på mötet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Viggos föräldrar är Sekretariatsansvariga - kallar föräldrar i god tid före matchen – behöver man byta match ansvarar man själv som förälder för att lösa det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Linnea Fahlén, Sponsoransvarig, samordnar fakturering till sponsorer, tryck mm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/>
              <a:t>Vi har möjlighet att trycka reklam på hoodie (och byxor)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/>
              <a:t>Trycket kostar ca 1 500 kr- per sponsor – var tydlig med att sponsorn står för trycket – typ sponsring X XXX kr + tryck ca 1 500 kr </a:t>
            </a:r>
            <a:endParaRPr/>
          </a:p>
          <a:p>
            <a:pPr indent="-215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Värderingar mm</a:t>
            </a:r>
            <a:endParaRPr/>
          </a:p>
        </p:txBody>
      </p:sp>
      <p:sp>
        <p:nvSpPr>
          <p:cNvPr id="129" name="Google Shape;129;p8"/>
          <p:cNvSpPr txBox="1"/>
          <p:nvPr>
            <p:ph idx="1" type="subTitle"/>
          </p:nvPr>
        </p:nvSpPr>
        <p:spPr>
          <a:xfrm>
            <a:off x="1057276" y="1581912"/>
            <a:ext cx="10573892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Kick-off 2023-09-22 på O´learys – Bowling och mat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 kommer prata om värderingar – hur man är en schysst kompis mm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 spelar innebandy för att barnen ska utvecklas och ha roligt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Som i alla idrotter har barnen kommit olika långt i utvecklingen och mycket kan hända under en säsong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Vi försöker se och stötta alla barn i deras utveckling och vill få dem att känna att innebandy är kul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Alla som tränar regelbundet kommer att få spela i princip lika många matcher under säsongen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Annan träning räknas också som träning. Men väljer man oftare bort innebandyn till förmån för annan idrott är det rimligt att man spelar färre matcher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ctrTitle"/>
          </p:nvPr>
        </p:nvSpPr>
        <p:spPr>
          <a:xfrm>
            <a:off x="970789" y="134110"/>
            <a:ext cx="11221211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/>
              <a:t>Lagets trivsel/ledord från f g år</a:t>
            </a:r>
            <a:endParaRPr/>
          </a:p>
        </p:txBody>
      </p:sp>
      <p:sp>
        <p:nvSpPr>
          <p:cNvPr id="135" name="Google Shape;135;p9"/>
          <p:cNvSpPr txBox="1"/>
          <p:nvPr>
            <p:ph idx="1" type="subTitle"/>
          </p:nvPr>
        </p:nvSpPr>
        <p:spPr>
          <a:xfrm>
            <a:off x="1057276" y="1581912"/>
            <a:ext cx="10573892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Vara positiva och peppa varandra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Ha ett trevligt språk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Göra sitt bästa och vara engagerad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Vara juste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Laget före jaget 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Påminna varandra på ett fint sätt.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Ledarna tar ett samtal med den som inte följer detta, sker vanligen direkt under träning eller match beroende på situation.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v-SE"/>
              <a:t>Kommer ert barn hem från träningen och har upplevt sig dåligt behandlad av andra barn vill vi att ni kontaktar oss ledare snarast efter träningen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2023-09-01T09:29:39Z</dcterms:created>
  <dc:creator>Thomas Nilsson</dc:creator>
</cp:coreProperties>
</file>