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74" r:id="rId2"/>
  </p:sldIdLst>
  <p:sldSz cx="24382413" cy="13716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ael Helin" initials="MH" lastIdx="1" clrIdx="0">
    <p:extLst>
      <p:ext uri="{19B8F6BF-5375-455C-9EA6-DF929625EA0E}">
        <p15:presenceInfo xmlns:p15="http://schemas.microsoft.com/office/powerpoint/2012/main" userId="cd9d14c0d4ac1a2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2" autoAdjust="0"/>
    <p:restoredTop sz="94960" autoAdjust="0"/>
  </p:normalViewPr>
  <p:slideViewPr>
    <p:cSldViewPr snapToGrid="0" snapToObjects="1">
      <p:cViewPr varScale="1">
        <p:scale>
          <a:sx n="50" d="100"/>
          <a:sy n="50" d="100"/>
        </p:scale>
        <p:origin x="317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1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0DFD8405-CCB8-4DD9-ACF8-FC8364D37A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308D98A-1B12-4D1F-AF6F-4F06374E36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3A728E-FFF0-4C6A-8531-DB83BBFD7F73}" type="datetimeFigureOut">
              <a:rPr lang="sv-SE" smtClean="0"/>
              <a:t>2023-10-13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65591EE-82D8-4C95-9C42-B95EEAEB63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EA09968-35C0-4CE7-B3FF-85FBCF28A6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63D669-AA6C-45B6-A507-42E5720FE6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9072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F990F4-28AC-7240-9FEC-C506B9361531}" type="datetimeFigureOut">
              <a:rPr lang="sv-SE" smtClean="0"/>
              <a:t>2023-10-13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00CA10-F212-664E-8BE8-876F5D88CA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051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5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B2A7-0F8E-E644-AD26-EC947B98FAA3}" type="datetimeFigureOut">
              <a:rPr lang="sv-SE" smtClean="0"/>
              <a:t>2023-10-13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5795-C60F-D744-8C04-373F5B9442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36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38293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08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34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0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7882" y="4615935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0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7882" y="46406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7882" y="8900813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20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2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52929F4-6F05-B84D-AE6A-24E07D737F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E1A4379-3ADA-454D-87A0-058A786824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accent2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3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7ACD-C9EC-9947-91F5-D3C4DF093D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45725-1539-7443-86F9-4AF6A2FCF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69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28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27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B1F6B-6C79-3B48-A8B6-F8A96CC9A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67F39-B781-FD44-BDE5-5E1C4D5944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1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6B2A7-0F8E-E644-AD26-EC947B98FAA3}" type="datetimeFigureOut">
              <a:rPr lang="sv-SE" smtClean="0"/>
              <a:t>2023-10-13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5795-C60F-D744-8C04-373F5B9442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764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8" r:id="rId3"/>
    <p:sldLayoutId id="2147483669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62" r:id="rId10"/>
    <p:sldLayoutId id="2147483663" r:id="rId11"/>
    <p:sldLayoutId id="2147483666" r:id="rId12"/>
    <p:sldLayoutId id="2147483667" r:id="rId13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11000" b="1" i="1" kern="1200">
          <a:solidFill>
            <a:schemeClr val="tx1"/>
          </a:solidFill>
          <a:latin typeface="Acumin Pro ExtraCondensed Black" panose="020B0608020202020204" pitchFamily="34" charset="77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66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60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75EA2891-4A3A-E00C-3D61-FA83EE7CD3D8}"/>
              </a:ext>
            </a:extLst>
          </p:cNvPr>
          <p:cNvSpPr txBox="1"/>
          <p:nvPr/>
        </p:nvSpPr>
        <p:spPr>
          <a:xfrm>
            <a:off x="6097555" y="7793007"/>
            <a:ext cx="12195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C2826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Kioskschema ABB Arena Team 12, 23/24, 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2C2826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Puben (Stora kiosken) &amp; 50/50-lotter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6852E73-208E-A7A3-7690-8E98B0346122}"/>
              </a:ext>
            </a:extLst>
          </p:cNvPr>
          <p:cNvSpPr txBox="1"/>
          <p:nvPr/>
        </p:nvSpPr>
        <p:spPr>
          <a:xfrm>
            <a:off x="914400" y="294576"/>
            <a:ext cx="227107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srgbClr val="FFD1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Visitering ABB Arena Team 12, 23/24</a:t>
            </a: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D100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7" name="Bildobjekt 46">
            <a:extLst>
              <a:ext uri="{FF2B5EF4-FFF2-40B4-BE49-F238E27FC236}">
                <a16:creationId xmlns:a16="http://schemas.microsoft.com/office/drawing/2014/main" id="{E6873405-A3AA-4CB8-3130-3EA013DE8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759" y="12458173"/>
            <a:ext cx="10458408" cy="96325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D1243FC8-90BF-68B7-1B7D-2389B9FC6E26}"/>
              </a:ext>
            </a:extLst>
          </p:cNvPr>
          <p:cNvSpPr txBox="1"/>
          <p:nvPr/>
        </p:nvSpPr>
        <p:spPr>
          <a:xfrm>
            <a:off x="14376282" y="1366135"/>
            <a:ext cx="6045317" cy="16619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v-SE" sz="2800" b="1" dirty="0"/>
              <a:t>Samling 17:00 innanför stora ingången ABB Arena</a:t>
            </a:r>
          </a:p>
          <a:p>
            <a:r>
              <a:rPr lang="sv-SE" sz="2800" b="1" dirty="0"/>
              <a:t>Genomgång och rutiner delas på plats </a:t>
            </a:r>
          </a:p>
          <a:p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4EA8C44-643D-FFB6-0DB9-4F58B8E9C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433" y="1366134"/>
            <a:ext cx="6166997" cy="733590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B622CCF-F303-A0E7-8607-6BFFEE531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475" y="1366134"/>
            <a:ext cx="6146843" cy="733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05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VIK">
      <a:dk1>
        <a:srgbClr val="2C2826"/>
      </a:dk1>
      <a:lt1>
        <a:srgbClr val="FFFFFF"/>
      </a:lt1>
      <a:dk2>
        <a:srgbClr val="4B4F54"/>
      </a:dk2>
      <a:lt2>
        <a:srgbClr val="E7E6E6"/>
      </a:lt2>
      <a:accent1>
        <a:srgbClr val="FFD100"/>
      </a:accent1>
      <a:accent2>
        <a:srgbClr val="D86018"/>
      </a:accent2>
      <a:accent3>
        <a:srgbClr val="4F868E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3489</TotalTime>
  <Words>35</Words>
  <Application>Microsoft Office PowerPoint</Application>
  <PresentationFormat>Anpassad</PresentationFormat>
  <Paragraphs>4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7" baseType="lpstr">
      <vt:lpstr>Acumin Pro ExtraCondensed Black</vt:lpstr>
      <vt:lpstr>Acumin Pro ExtraCondensed Mediu</vt:lpstr>
      <vt:lpstr>Arial</vt:lpstr>
      <vt:lpstr>Calibri</vt:lpstr>
      <vt:lpstr>Microsoft Sans Serif</vt:lpstr>
      <vt:lpstr>Office-tema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Jens Brandberg</dc:creator>
  <cp:lastModifiedBy>Susanne Åkerlund</cp:lastModifiedBy>
  <cp:revision>41</cp:revision>
  <cp:lastPrinted>2022-08-16T20:27:09Z</cp:lastPrinted>
  <dcterms:created xsi:type="dcterms:W3CDTF">2019-06-17T12:55:32Z</dcterms:created>
  <dcterms:modified xsi:type="dcterms:W3CDTF">2023-10-13T09:55:07Z</dcterms:modified>
</cp:coreProperties>
</file>