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4" r:id="rId2"/>
    <p:sldId id="280" r:id="rId3"/>
    <p:sldId id="256" r:id="rId4"/>
    <p:sldId id="272" r:id="rId5"/>
    <p:sldId id="276" r:id="rId6"/>
    <p:sldId id="273" r:id="rId7"/>
    <p:sldId id="258" r:id="rId8"/>
    <p:sldId id="279" r:id="rId9"/>
    <p:sldId id="261" r:id="rId10"/>
    <p:sldId id="281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75FC-7016-40EB-90A6-910213E23AC9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E937-13B1-4596-90AA-ACA490F80C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0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67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7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3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9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0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8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68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6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5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4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67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57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7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F5C8-E59C-4E4C-8E0B-185F8F3DFC77}" type="datetimeFigureOut">
              <a:rPr lang="sv-SE" smtClean="0"/>
              <a:t>2019-05-31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97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b="1" dirty="0" smtClean="0"/>
              <a:t>Träningsupplägg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1" dirty="0" smtClean="0"/>
              <a:t>Allmänt</a:t>
            </a:r>
            <a:endParaRPr lang="sv-SE" dirty="0" smtClean="0"/>
          </a:p>
          <a:p>
            <a:r>
              <a:rPr lang="sv-SE" dirty="0" smtClean="0"/>
              <a:t>Samling </a:t>
            </a:r>
            <a:r>
              <a:rPr lang="sv-SE" dirty="0" smtClean="0"/>
              <a:t>5 minuter</a:t>
            </a:r>
          </a:p>
          <a:p>
            <a:r>
              <a:rPr lang="sv-SE" dirty="0" smtClean="0"/>
              <a:t>Fokus – inget larv eller trams. Misssköter man sig och får 2 varningar får man stå över smålagsspelet. </a:t>
            </a:r>
          </a:p>
          <a:p>
            <a:r>
              <a:rPr lang="sv-SE" dirty="0" smtClean="0"/>
              <a:t>100% insats – ge allt som på match, det är då du utvecklas. Gnugga bort en lat eller slö inställning.</a:t>
            </a:r>
          </a:p>
          <a:p>
            <a:r>
              <a:rPr lang="sv-SE" dirty="0" smtClean="0"/>
              <a:t>Ge beröm – vi är ett lag som berömmer varandra och vi bygger en laganda som inkluderar. Inget gnäll eller dålig attityd. Föregå med gott exemple som ledare.</a:t>
            </a:r>
          </a:p>
        </p:txBody>
      </p:sp>
    </p:spTree>
    <p:extLst>
      <p:ext uri="{BB962C8B-B14F-4D97-AF65-F5344CB8AC3E}">
        <p14:creationId xmlns:p14="http://schemas.microsoft.com/office/powerpoint/2010/main" val="287369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Träningsupplägg juni Stureby SK P07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 smtClean="0"/>
              <a:t>Avslutning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Streach 5 minuter</a:t>
            </a:r>
          </a:p>
          <a:p>
            <a:r>
              <a:rPr lang="sv-SE" dirty="0"/>
              <a:t>Fokus på ljumske, rumpa, lår, vader, ländrygg och buken.</a:t>
            </a:r>
          </a:p>
          <a:p>
            <a:r>
              <a:rPr lang="sv-SE" dirty="0"/>
              <a:t>Att tänka på: gör övningarna i lugnt tempo med syfte </a:t>
            </a:r>
            <a:r>
              <a:rPr lang="sv-SE"/>
              <a:t>att </a:t>
            </a:r>
            <a:r>
              <a:rPr lang="sv-SE" smtClean="0"/>
              <a:t>sträcka ut </a:t>
            </a:r>
            <a:r>
              <a:rPr lang="sv-SE"/>
              <a:t>musklerna </a:t>
            </a:r>
            <a:r>
              <a:rPr lang="sv-SE" smtClean="0"/>
              <a:t>efter träningspasset.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04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Träningsupplägg juni Stureby SK P07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/>
              <a:t>Uppvärmning</a:t>
            </a:r>
            <a:r>
              <a:rPr lang="sv-SE" dirty="0"/>
              <a:t> </a:t>
            </a:r>
          </a:p>
          <a:p>
            <a:r>
              <a:rPr lang="sv-SE" dirty="0" smtClean="0"/>
              <a:t>Streach </a:t>
            </a:r>
            <a:r>
              <a:rPr lang="sv-SE" dirty="0"/>
              <a:t>5 minuter</a:t>
            </a:r>
          </a:p>
          <a:p>
            <a:r>
              <a:rPr lang="sv-SE" dirty="0" smtClean="0"/>
              <a:t>Fokus på ljumske, rumpa, lår, vader, ländrygg och buken.</a:t>
            </a:r>
            <a:endParaRPr lang="sv-SE" dirty="0"/>
          </a:p>
          <a:p>
            <a:r>
              <a:rPr lang="sv-SE" dirty="0"/>
              <a:t>Att tänka på: gör övningarna i lugnt tempo med syfte att </a:t>
            </a:r>
            <a:r>
              <a:rPr lang="sv-SE" dirty="0" smtClean="0"/>
              <a:t>mjuka upp </a:t>
            </a:r>
            <a:r>
              <a:rPr lang="sv-SE" dirty="0"/>
              <a:t>musklerna och göra dig redo för träning.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560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Muskeluppvärmning 5 minuter</a:t>
            </a:r>
          </a:p>
          <a:p>
            <a:r>
              <a:rPr lang="sv-SE" dirty="0" smtClean="0"/>
              <a:t>Jogga, spark i baken, hälgång, tågång, sidohopp, carioca och indianhopp.</a:t>
            </a:r>
            <a:endParaRPr lang="sv-SE" dirty="0" smtClean="0"/>
          </a:p>
          <a:p>
            <a:r>
              <a:rPr lang="sv-SE" dirty="0" smtClean="0"/>
              <a:t>Att tänka på: gör </a:t>
            </a:r>
            <a:r>
              <a:rPr lang="sv-SE" dirty="0" smtClean="0"/>
              <a:t>övningarna i lugnt tempo med syfte att värma upp musklerna och göra dig redo för träning.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537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Styrke- och </a:t>
            </a:r>
            <a:r>
              <a:rPr lang="sv-SE" dirty="0" smtClean="0"/>
              <a:t>balansträning 5 minuter.</a:t>
            </a:r>
            <a:endParaRPr lang="sv-SE" dirty="0" smtClean="0"/>
          </a:p>
          <a:p>
            <a:r>
              <a:rPr lang="sv-SE" dirty="0" smtClean="0"/>
              <a:t>Välj ut två instruktörer som håller i övningen. Tanken är att det ska lära våra grabbar att lära sig att respektera alla och att ge alla möjligeheten att utmana sig själv. Föregå med gott exempel och tacka instruktörerna.</a:t>
            </a:r>
          </a:p>
          <a:p>
            <a:r>
              <a:rPr lang="sv-SE" dirty="0" smtClean="0"/>
              <a:t>De övningar vi utför; JumpingJacks, armhävningar, sit-ups, sqwats, plankan, utfall och höftböj.</a:t>
            </a:r>
          </a:p>
          <a:p>
            <a:r>
              <a:rPr lang="sv-SE" dirty="0"/>
              <a:t>Att tänka på: gör övningen med </a:t>
            </a:r>
            <a:r>
              <a:rPr lang="sv-SE" dirty="0" smtClean="0"/>
              <a:t>100% intensitet och fokus. Förklarar att de ska utmana sig själva och att det är deras ansvar</a:t>
            </a:r>
            <a:r>
              <a:rPr lang="sv-SE" dirty="0" smtClean="0"/>
              <a:t>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5533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Träningsupplägg </a:t>
            </a:r>
            <a:r>
              <a:rPr lang="sv-SE" b="1" dirty="0" smtClean="0"/>
              <a:t>juni </a:t>
            </a: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/>
              <a:t>Uppvärmning</a:t>
            </a:r>
            <a:r>
              <a:rPr lang="sv-SE" dirty="0"/>
              <a:t> </a:t>
            </a:r>
          </a:p>
          <a:p>
            <a:r>
              <a:rPr lang="sv-SE" dirty="0" smtClean="0"/>
              <a:t>Fötter och fokus 5 minuter.</a:t>
            </a:r>
            <a:endParaRPr lang="sv-SE" dirty="0"/>
          </a:p>
          <a:p>
            <a:r>
              <a:rPr lang="sv-SE" dirty="0" smtClean="0"/>
              <a:t>Alla leker runt med varsin boll och jobbar med insida, utsida och sula på en liten yta.</a:t>
            </a:r>
            <a:endParaRPr lang="sv-SE" dirty="0"/>
          </a:p>
          <a:p>
            <a:r>
              <a:rPr lang="sv-SE" dirty="0"/>
              <a:t>Att tänka på: gör övningarna i lugnt tempo med syfte att värma upp </a:t>
            </a:r>
            <a:r>
              <a:rPr lang="sv-SE" dirty="0" smtClean="0"/>
              <a:t>fötter, knän och leder </a:t>
            </a:r>
            <a:r>
              <a:rPr lang="sv-SE" dirty="0"/>
              <a:t>och göra dig </a:t>
            </a:r>
            <a:r>
              <a:rPr lang="sv-SE" dirty="0" smtClean="0"/>
              <a:t>fokuserad på </a:t>
            </a:r>
            <a:r>
              <a:rPr lang="sv-SE" dirty="0"/>
              <a:t>träning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201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3 vs 3</a:t>
            </a:r>
            <a:r>
              <a:rPr lang="sv-SE" dirty="0" smtClean="0"/>
              <a:t>. Sampdoria Small side 10 </a:t>
            </a:r>
            <a:r>
              <a:rPr lang="sv-SE" dirty="0" smtClean="0"/>
              <a:t>minuter</a:t>
            </a:r>
          </a:p>
          <a:p>
            <a:r>
              <a:rPr lang="sv-SE" dirty="0" smtClean="0"/>
              <a:t>3 vs 3 spelar mot varandra och försöker göra mål i två små mål på motsatt sida.</a:t>
            </a:r>
            <a:endParaRPr lang="sv-SE" dirty="0" smtClean="0"/>
          </a:p>
          <a:p>
            <a:r>
              <a:rPr lang="sv-SE" dirty="0" smtClean="0"/>
              <a:t>Enkel nivå. </a:t>
            </a:r>
            <a:r>
              <a:rPr lang="sv-SE" dirty="0" smtClean="0"/>
              <a:t>Eget </a:t>
            </a:r>
            <a:r>
              <a:rPr lang="sv-SE" dirty="0" smtClean="0"/>
              <a:t>tempo. Flera touch.</a:t>
            </a:r>
          </a:p>
          <a:p>
            <a:r>
              <a:rPr lang="sv-SE" dirty="0" smtClean="0"/>
              <a:t>Avancerad nivå. </a:t>
            </a:r>
            <a:r>
              <a:rPr lang="sv-SE" dirty="0" smtClean="0"/>
              <a:t>Högt </a:t>
            </a:r>
            <a:r>
              <a:rPr lang="sv-SE" dirty="0" smtClean="0"/>
              <a:t>tempo. Spela med </a:t>
            </a:r>
            <a:r>
              <a:rPr lang="sv-SE" dirty="0" smtClean="0"/>
              <a:t>få</a:t>
            </a:r>
            <a:r>
              <a:rPr lang="sv-SE" dirty="0" smtClean="0"/>
              <a:t> </a:t>
            </a:r>
            <a:r>
              <a:rPr lang="sv-SE" dirty="0" smtClean="0"/>
              <a:t>touch.</a:t>
            </a:r>
          </a:p>
          <a:p>
            <a:r>
              <a:rPr lang="sv-SE" dirty="0" smtClean="0"/>
              <a:t>Att tänka på: </a:t>
            </a:r>
            <a:r>
              <a:rPr lang="sv-SE" dirty="0" smtClean="0"/>
              <a:t>Rör dig om du inte har boll.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66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3 vs 3</a:t>
            </a:r>
            <a:r>
              <a:rPr lang="sv-SE" dirty="0" smtClean="0"/>
              <a:t>. München pressen 10 </a:t>
            </a:r>
            <a:r>
              <a:rPr lang="sv-SE" dirty="0" smtClean="0"/>
              <a:t>minuter</a:t>
            </a:r>
          </a:p>
          <a:p>
            <a:r>
              <a:rPr lang="sv-SE" dirty="0" smtClean="0"/>
              <a:t>En övning i att hålla bollen inom laget under press. 10X10 meter. Ett bollhållande lag och ett pressande lag. Bollhållande börjar med 3 vs 1. Efter 30 sekunder 3 vs 2. Efter 30 sekunder 3 vs 3. Sen byter lagen roller. Räkna antal lyckade passar.</a:t>
            </a:r>
            <a:endParaRPr lang="sv-SE" dirty="0" smtClean="0"/>
          </a:p>
          <a:p>
            <a:r>
              <a:rPr lang="sv-SE" dirty="0"/>
              <a:t>Enkel nivå. Eget tempo. Flera touch.</a:t>
            </a:r>
          </a:p>
          <a:p>
            <a:r>
              <a:rPr lang="sv-SE" dirty="0"/>
              <a:t>Avancerad nivå. Högt tempo. Spela med få touch.</a:t>
            </a:r>
          </a:p>
          <a:p>
            <a:r>
              <a:rPr lang="sv-SE" dirty="0" smtClean="0"/>
              <a:t>Att </a:t>
            </a:r>
            <a:r>
              <a:rPr lang="sv-SE" dirty="0" smtClean="0"/>
              <a:t>tänka på: det ska gå fort och vara intensivt. </a:t>
            </a:r>
            <a:r>
              <a:rPr lang="sv-SE" dirty="0" smtClean="0"/>
              <a:t>Bollhållande lag</a:t>
            </a:r>
            <a:r>
              <a:rPr lang="sv-SE" dirty="0" smtClean="0"/>
              <a:t> </a:t>
            </a:r>
            <a:r>
              <a:rPr lang="sv-SE" dirty="0" smtClean="0"/>
              <a:t>ska </a:t>
            </a:r>
            <a:r>
              <a:rPr lang="sv-SE" dirty="0" smtClean="0"/>
              <a:t>ha stor rörelse och god kommunikation . Pressande lag ska fördela pressen och inte gå två på en bollhållare.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790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Hörnor</a:t>
            </a:r>
            <a:r>
              <a:rPr lang="sv-SE" dirty="0" smtClean="0"/>
              <a:t>. </a:t>
            </a:r>
            <a:r>
              <a:rPr lang="sv-SE" dirty="0" smtClean="0"/>
              <a:t>10 minuter</a:t>
            </a:r>
          </a:p>
          <a:p>
            <a:r>
              <a:rPr lang="sv-SE" dirty="0" smtClean="0"/>
              <a:t>Dela </a:t>
            </a:r>
            <a:r>
              <a:rPr lang="sv-SE" dirty="0" smtClean="0"/>
              <a:t>in gruppen i </a:t>
            </a:r>
            <a:r>
              <a:rPr lang="sv-SE" dirty="0" smtClean="0"/>
              <a:t>anfallare och försvarare</a:t>
            </a:r>
            <a:r>
              <a:rPr lang="sv-SE" dirty="0" smtClean="0"/>
              <a:t>. Instruera om grunduppställningar. Låt alltid anfallarna vara fler är försvararna.</a:t>
            </a:r>
            <a:endParaRPr lang="sv-SE" dirty="0" smtClean="0"/>
          </a:p>
          <a:p>
            <a:r>
              <a:rPr lang="sv-SE" dirty="0" smtClean="0"/>
              <a:t>Att tänka på: </a:t>
            </a:r>
            <a:r>
              <a:rPr lang="sv-SE" dirty="0" smtClean="0"/>
              <a:t>Målvakten ska vara mycket aktiv. Försvarare ska agera kraftfullt och rensa ordentligt. Anfallare ska ha stor rörlighet och röra sig mot mål. Vi ska träna på olika hörnalternativ.</a:t>
            </a:r>
            <a:endParaRPr lang="sv-SE" dirty="0"/>
          </a:p>
          <a:p>
            <a:r>
              <a:rPr lang="sv-SE" dirty="0" smtClean="0"/>
              <a:t>Repetera i 10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16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b="1" dirty="0" smtClean="0"/>
              <a:t>Träningsupplägg</a:t>
            </a:r>
            <a:r>
              <a:rPr lang="sv-SE" b="1" dirty="0"/>
              <a:t> </a:t>
            </a:r>
            <a:r>
              <a:rPr lang="sv-SE" b="1" dirty="0" smtClean="0"/>
              <a:t>juni </a:t>
            </a:r>
            <a:r>
              <a:rPr lang="sv-SE" b="1" dirty="0" smtClean="0"/>
              <a:t>Stureby SK P07</a:t>
            </a:r>
            <a:endParaRPr lang="sv-SE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Smålagsspel. 30 minuter</a:t>
            </a:r>
          </a:p>
          <a:p>
            <a:r>
              <a:rPr lang="sv-SE" dirty="0" smtClean="0"/>
              <a:t>Enkel nivå. Inget speciellt.</a:t>
            </a:r>
          </a:p>
          <a:p>
            <a:r>
              <a:rPr lang="sv-SE" dirty="0" smtClean="0"/>
              <a:t>Avancerad nivå. Max tre touch.</a:t>
            </a:r>
          </a:p>
          <a:p>
            <a:r>
              <a:rPr lang="sv-SE" dirty="0" smtClean="0"/>
              <a:t>Breaka var 9 minut och byt position. Ta 1 minut och prata spelförståelse.</a:t>
            </a:r>
          </a:p>
          <a:p>
            <a:r>
              <a:rPr lang="sv-SE" dirty="0" smtClean="0"/>
              <a:t>Att tänka på: var aktiv i coachningen och se till att alla kommer med och ge positiv och utvecklande feedback till alla spelare.</a:t>
            </a:r>
            <a:endParaRPr lang="sv-SE" dirty="0"/>
          </a:p>
          <a:p>
            <a:r>
              <a:rPr lang="sv-SE" dirty="0" smtClean="0"/>
              <a:t>Repetera i 30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857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4405</TotalTime>
  <Words>697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PowerPoint Presentation</vt:lpstr>
      <vt:lpstr>Träningsupplägg juni Stureby SK P07 </vt:lpstr>
      <vt:lpstr>Träningsupplägg juni Stureby SK P07</vt:lpstr>
      <vt:lpstr>Träningsupplägg juni Stureby SK P07</vt:lpstr>
      <vt:lpstr>Träningsupplägg juni Stureby SK P07</vt:lpstr>
      <vt:lpstr>Träningsupplägg juni Stureby SK P07</vt:lpstr>
      <vt:lpstr>Träningsupplägg juni Stureby SK P07</vt:lpstr>
      <vt:lpstr>Träningsupplägg juni Stureby SK P07</vt:lpstr>
      <vt:lpstr>Träningsupplägg juni Stureby SK P07</vt:lpstr>
      <vt:lpstr>Träningsupplägg juni Stureby SK P07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Dannstedt</dc:creator>
  <cp:lastModifiedBy>Tommy Dannstedt</cp:lastModifiedBy>
  <cp:revision>35</cp:revision>
  <cp:lastPrinted>2019-05-03T13:29:23Z</cp:lastPrinted>
  <dcterms:created xsi:type="dcterms:W3CDTF">2018-04-15T18:41:31Z</dcterms:created>
  <dcterms:modified xsi:type="dcterms:W3CDTF">2019-05-31T11:08:07Z</dcterms:modified>
</cp:coreProperties>
</file>