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4" r:id="rId2"/>
    <p:sldId id="256" r:id="rId3"/>
    <p:sldId id="272" r:id="rId4"/>
    <p:sldId id="273" r:id="rId5"/>
    <p:sldId id="258" r:id="rId6"/>
    <p:sldId id="259" r:id="rId7"/>
    <p:sldId id="260" r:id="rId8"/>
    <p:sldId id="261"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23" d="100"/>
          <a:sy n="123"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66F75FC-7016-40EB-90A6-910213E23AC9}" type="datetimeFigureOut">
              <a:rPr lang="sv-SE" smtClean="0"/>
              <a:t>2019-04-16</a:t>
            </a:fld>
            <a:endParaRPr lang="sv-S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1D9E937-13B1-4596-90AA-ACA490F80C11}" type="slidenum">
              <a:rPr lang="sv-SE" smtClean="0"/>
              <a:t>‹#›</a:t>
            </a:fld>
            <a:endParaRPr lang="sv-SE"/>
          </a:p>
        </p:txBody>
      </p:sp>
    </p:spTree>
    <p:extLst>
      <p:ext uri="{BB962C8B-B14F-4D97-AF65-F5344CB8AC3E}">
        <p14:creationId xmlns:p14="http://schemas.microsoft.com/office/powerpoint/2010/main" val="1934304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3837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184567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09731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1087130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0292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754807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249087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403568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384967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F4F5C8-E59C-4E4C-8E0B-185F8F3DFC77}" type="datetimeFigureOut">
              <a:rPr lang="sv-SE" smtClean="0"/>
              <a:t>2019-04-16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82653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F4F5C8-E59C-4E4C-8E0B-185F8F3DFC77}" type="datetimeFigureOut">
              <a:rPr lang="sv-SE" smtClean="0"/>
              <a:t>2019-04-16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320840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F4F5C8-E59C-4E4C-8E0B-185F8F3DFC77}" type="datetimeFigureOut">
              <a:rPr lang="sv-SE" smtClean="0"/>
              <a:t>2019-04-16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96067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F4F5C8-E59C-4E4C-8E0B-185F8F3DFC77}" type="datetimeFigureOut">
              <a:rPr lang="sv-SE" smtClean="0"/>
              <a:t>2019-04-16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60474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4F5C8-E59C-4E4C-8E0B-185F8F3DFC77}" type="datetimeFigureOut">
              <a:rPr lang="sv-SE" smtClean="0"/>
              <a:t>2019-04-16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2479579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F4F5C8-E59C-4E4C-8E0B-185F8F3DFC77}" type="datetimeFigureOut">
              <a:rPr lang="sv-SE" smtClean="0"/>
              <a:t>2019-04-16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196200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4F4F5C8-E59C-4E4C-8E0B-185F8F3DFC77}" type="datetimeFigureOut">
              <a:rPr lang="sv-SE" smtClean="0"/>
              <a:t>2019-04-16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9D8C5BC-CA0C-45AA-B58F-149CF7AE5D71}" type="slidenum">
              <a:rPr lang="sv-SE" smtClean="0"/>
              <a:t>‹#›</a:t>
            </a:fld>
            <a:endParaRPr lang="sv-SE"/>
          </a:p>
        </p:txBody>
      </p:sp>
    </p:spTree>
    <p:extLst>
      <p:ext uri="{BB962C8B-B14F-4D97-AF65-F5344CB8AC3E}">
        <p14:creationId xmlns:p14="http://schemas.microsoft.com/office/powerpoint/2010/main" val="217476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F4F5C8-E59C-4E4C-8E0B-185F8F3DFC77}" type="datetimeFigureOut">
              <a:rPr lang="sv-SE" smtClean="0"/>
              <a:t>2019-04-16</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D8C5BC-CA0C-45AA-B58F-149CF7AE5D71}" type="slidenum">
              <a:rPr lang="sv-SE" smtClean="0"/>
              <a:t>‹#›</a:t>
            </a:fld>
            <a:endParaRPr lang="sv-SE"/>
          </a:p>
        </p:txBody>
      </p:sp>
    </p:spTree>
    <p:extLst>
      <p:ext uri="{BB962C8B-B14F-4D97-AF65-F5344CB8AC3E}">
        <p14:creationId xmlns:p14="http://schemas.microsoft.com/office/powerpoint/2010/main" val="1090979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b="1" dirty="0" smtClean="0"/>
              <a:t>Träningsupplägg </a:t>
            </a:r>
            <a:r>
              <a:rPr lang="sv-SE" b="1" dirty="0" smtClean="0"/>
              <a:t>april</a:t>
            </a:r>
            <a:r>
              <a:rPr lang="sv-SE" b="1" dirty="0" smtClean="0"/>
              <a:t> </a:t>
            </a:r>
            <a:r>
              <a:rPr lang="sv-SE" b="1" dirty="0" smtClean="0"/>
              <a:t>Stureby SK P07</a:t>
            </a:r>
            <a:endParaRPr lang="sv-SE" dirty="0"/>
          </a:p>
        </p:txBody>
      </p:sp>
      <p:sp>
        <p:nvSpPr>
          <p:cNvPr id="3" name="Content Placeholder 4"/>
          <p:cNvSpPr txBox="1">
            <a:spLocks/>
          </p:cNvSpPr>
          <p:nvPr/>
        </p:nvSpPr>
        <p:spPr>
          <a:xfrm>
            <a:off x="677334" y="2160589"/>
            <a:ext cx="8596668"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sv-SE" sz="2400" b="1" dirty="0" smtClean="0"/>
              <a:t>Allmänt</a:t>
            </a:r>
            <a:endParaRPr lang="sv-SE" dirty="0" smtClean="0"/>
          </a:p>
          <a:p>
            <a:r>
              <a:rPr lang="sv-SE" dirty="0" smtClean="0"/>
              <a:t>Samling. 5 minuter</a:t>
            </a:r>
          </a:p>
          <a:p>
            <a:r>
              <a:rPr lang="sv-SE" dirty="0" smtClean="0"/>
              <a:t>Fokus – inget larv eller trams. Misssköter man sig och får 2 varningar får man stå över smålagsspelet. </a:t>
            </a:r>
          </a:p>
          <a:p>
            <a:r>
              <a:rPr lang="sv-SE" dirty="0" smtClean="0"/>
              <a:t>100% insats – ge allt som på match, det är då du utvecklas. Gnugga bort en lat eller slö inställning.</a:t>
            </a:r>
          </a:p>
          <a:p>
            <a:r>
              <a:rPr lang="sv-SE" dirty="0" smtClean="0"/>
              <a:t>Ge beröm – vi är ett lag som berömmer varandra och vi bygger en laganda som inkluderar. Inget gnäll eller dålig attityd. Föregå med gott exemple som ledare.</a:t>
            </a:r>
          </a:p>
        </p:txBody>
      </p:sp>
    </p:spTree>
    <p:extLst>
      <p:ext uri="{BB962C8B-B14F-4D97-AF65-F5344CB8AC3E}">
        <p14:creationId xmlns:p14="http://schemas.microsoft.com/office/powerpoint/2010/main" val="287369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b="1" dirty="0" smtClean="0"/>
              <a:t>Träningsupplägg</a:t>
            </a:r>
            <a:r>
              <a:rPr lang="sv-SE" b="1" dirty="0"/>
              <a:t> </a:t>
            </a:r>
            <a:r>
              <a:rPr lang="sv-SE" b="1" dirty="0" smtClean="0"/>
              <a:t>april</a:t>
            </a:r>
            <a:r>
              <a:rPr lang="sv-SE" b="1" dirty="0" smtClean="0"/>
              <a:t> </a:t>
            </a:r>
            <a:r>
              <a:rPr lang="sv-SE" b="1" dirty="0" smtClean="0"/>
              <a:t>Stureby SK P07</a:t>
            </a:r>
            <a:endParaRPr lang="sv-SE" dirty="0"/>
          </a:p>
        </p:txBody>
      </p:sp>
      <p:sp>
        <p:nvSpPr>
          <p:cNvPr id="5" name="Content Placeholder 4"/>
          <p:cNvSpPr>
            <a:spLocks noGrp="1"/>
          </p:cNvSpPr>
          <p:nvPr>
            <p:ph idx="1"/>
          </p:nvPr>
        </p:nvSpPr>
        <p:spPr/>
        <p:txBody>
          <a:bodyPr>
            <a:normAutofit/>
          </a:bodyPr>
          <a:lstStyle/>
          <a:p>
            <a:r>
              <a:rPr lang="sv-SE" sz="2400" b="1" dirty="0" smtClean="0"/>
              <a:t>Uppvärmning</a:t>
            </a:r>
            <a:r>
              <a:rPr lang="sv-SE" dirty="0" smtClean="0"/>
              <a:t> </a:t>
            </a:r>
          </a:p>
          <a:p>
            <a:r>
              <a:rPr lang="sv-SE" dirty="0" smtClean="0"/>
              <a:t>Jogga och spurta med boll. 5 minuter</a:t>
            </a:r>
          </a:p>
          <a:p>
            <a:r>
              <a:rPr lang="sv-SE" dirty="0" smtClean="0"/>
              <a:t>Jogga med boll från ena kortsidan till andra kortsidan.</a:t>
            </a:r>
          </a:p>
          <a:p>
            <a:r>
              <a:rPr lang="sv-SE" dirty="0" smtClean="0"/>
              <a:t>Spurta </a:t>
            </a:r>
            <a:r>
              <a:rPr lang="sv-SE" dirty="0"/>
              <a:t>med boll från ena kortsidan till andra </a:t>
            </a:r>
            <a:r>
              <a:rPr lang="sv-SE" dirty="0" smtClean="0"/>
              <a:t>kortsidan.</a:t>
            </a:r>
          </a:p>
          <a:p>
            <a:r>
              <a:rPr lang="sv-SE" dirty="0" smtClean="0"/>
              <a:t>Att tänka på: gör övningen med kontroll på bollen och använd både insida och utsida på foten.</a:t>
            </a:r>
            <a:endParaRPr lang="sv-SE" dirty="0"/>
          </a:p>
          <a:p>
            <a:r>
              <a:rPr lang="sv-SE" dirty="0" smtClean="0"/>
              <a:t>Repetera i 5 minuter</a:t>
            </a:r>
            <a:endParaRPr lang="sv-SE" dirty="0"/>
          </a:p>
          <a:p>
            <a:endParaRPr lang="sv-SE" dirty="0"/>
          </a:p>
        </p:txBody>
      </p:sp>
    </p:spTree>
    <p:extLst>
      <p:ext uri="{BB962C8B-B14F-4D97-AF65-F5344CB8AC3E}">
        <p14:creationId xmlns:p14="http://schemas.microsoft.com/office/powerpoint/2010/main" val="375953790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b="1" dirty="0" smtClean="0"/>
              <a:t>Träningsupplägg</a:t>
            </a:r>
            <a:r>
              <a:rPr lang="sv-SE" b="1" dirty="0"/>
              <a:t> </a:t>
            </a:r>
            <a:r>
              <a:rPr lang="sv-SE" b="1" dirty="0" smtClean="0"/>
              <a:t>v 15 Stureby SK P07</a:t>
            </a:r>
            <a:endParaRPr lang="sv-SE" dirty="0"/>
          </a:p>
        </p:txBody>
      </p:sp>
      <p:sp>
        <p:nvSpPr>
          <p:cNvPr id="5" name="Content Placeholder 4"/>
          <p:cNvSpPr>
            <a:spLocks noGrp="1"/>
          </p:cNvSpPr>
          <p:nvPr>
            <p:ph idx="1"/>
          </p:nvPr>
        </p:nvSpPr>
        <p:spPr/>
        <p:txBody>
          <a:bodyPr>
            <a:normAutofit/>
          </a:bodyPr>
          <a:lstStyle/>
          <a:p>
            <a:r>
              <a:rPr lang="sv-SE" sz="2400" b="1" dirty="0" smtClean="0"/>
              <a:t>Uppvärmning</a:t>
            </a:r>
            <a:r>
              <a:rPr lang="sv-SE" dirty="0" smtClean="0"/>
              <a:t> </a:t>
            </a:r>
          </a:p>
          <a:p>
            <a:r>
              <a:rPr lang="sv-SE" dirty="0" smtClean="0"/>
              <a:t>Styrke- och balansträning</a:t>
            </a:r>
          </a:p>
          <a:p>
            <a:r>
              <a:rPr lang="sv-SE" dirty="0" smtClean="0"/>
              <a:t>Välj ut två instruktörer som håller i övningen. Tanken är att det ska lära våra grabbar att lära sig att respektera alla och att ge alla möjligeheten att utmana sig själv. Föregå med gott exempel och tacka instruktörerna.</a:t>
            </a:r>
          </a:p>
          <a:p>
            <a:r>
              <a:rPr lang="sv-SE" dirty="0" smtClean="0"/>
              <a:t>De övningar vi utför; JumpingJacks, armhävningar, sit-ups, sqwats, plankan, utfall och höftböj.</a:t>
            </a:r>
          </a:p>
          <a:p>
            <a:r>
              <a:rPr lang="sv-SE" dirty="0"/>
              <a:t>Att tänka på: gör övningen med </a:t>
            </a:r>
            <a:r>
              <a:rPr lang="sv-SE" dirty="0" smtClean="0"/>
              <a:t>100% intensitet och fokus. Förklarar att de ska utmana sig själva och att det är deras ansvar.</a:t>
            </a:r>
          </a:p>
          <a:p>
            <a:r>
              <a:rPr lang="sv-SE" dirty="0" smtClean="0"/>
              <a:t>Utför varje övning 1 minut</a:t>
            </a:r>
            <a:endParaRPr lang="sv-SE" dirty="0"/>
          </a:p>
          <a:p>
            <a:endParaRPr lang="sv-SE" dirty="0"/>
          </a:p>
        </p:txBody>
      </p:sp>
    </p:spTree>
    <p:extLst>
      <p:ext uri="{BB962C8B-B14F-4D97-AF65-F5344CB8AC3E}">
        <p14:creationId xmlns:p14="http://schemas.microsoft.com/office/powerpoint/2010/main" val="89553385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b="1" dirty="0" smtClean="0"/>
              <a:t>Träningsupplägg</a:t>
            </a:r>
            <a:r>
              <a:rPr lang="sv-SE" b="1" dirty="0"/>
              <a:t> </a:t>
            </a:r>
            <a:r>
              <a:rPr lang="sv-SE" b="1" dirty="0" smtClean="0"/>
              <a:t>april</a:t>
            </a:r>
            <a:r>
              <a:rPr lang="sv-SE" b="1" dirty="0" smtClean="0"/>
              <a:t> </a:t>
            </a:r>
            <a:r>
              <a:rPr lang="sv-SE" b="1" dirty="0" smtClean="0"/>
              <a:t>Stureby SK P07</a:t>
            </a:r>
            <a:endParaRPr lang="sv-SE" dirty="0"/>
          </a:p>
        </p:txBody>
      </p:sp>
      <p:sp>
        <p:nvSpPr>
          <p:cNvPr id="5" name="Content Placeholder 4"/>
          <p:cNvSpPr>
            <a:spLocks noGrp="1"/>
          </p:cNvSpPr>
          <p:nvPr>
            <p:ph idx="1"/>
          </p:nvPr>
        </p:nvSpPr>
        <p:spPr/>
        <p:txBody>
          <a:bodyPr>
            <a:normAutofit/>
          </a:bodyPr>
          <a:lstStyle/>
          <a:p>
            <a:r>
              <a:rPr lang="sv-SE" sz="2400" b="1" dirty="0" smtClean="0"/>
              <a:t>Övningar</a:t>
            </a:r>
            <a:r>
              <a:rPr lang="sv-SE" dirty="0" smtClean="0"/>
              <a:t> </a:t>
            </a:r>
          </a:p>
          <a:p>
            <a:r>
              <a:rPr lang="sv-SE" dirty="0" smtClean="0"/>
              <a:t>Bredsidepassningar. 10 minuter</a:t>
            </a:r>
          </a:p>
          <a:p>
            <a:r>
              <a:rPr lang="sv-SE" dirty="0" smtClean="0"/>
              <a:t>Enkel nivå. Kort avstånd. 5 meter. Ta emot och passa tillbaka.</a:t>
            </a:r>
          </a:p>
          <a:p>
            <a:r>
              <a:rPr lang="sv-SE" dirty="0" smtClean="0"/>
              <a:t>Avancerad nivå. Längre avstånd. 10 meter. Passa tillbaka med en touch.</a:t>
            </a:r>
          </a:p>
          <a:p>
            <a:r>
              <a:rPr lang="sv-SE" dirty="0"/>
              <a:t>Byt partner var tredje </a:t>
            </a:r>
            <a:r>
              <a:rPr lang="sv-SE" dirty="0" smtClean="0"/>
              <a:t>minut.</a:t>
            </a:r>
          </a:p>
          <a:p>
            <a:r>
              <a:rPr lang="sv-SE" dirty="0" smtClean="0"/>
              <a:t>Att tänka på: stå på tå, vinkla ut passningsfoten och möt med kraft. Rikta bröstet mot mottagaren. Se till att bollen går utmed marken. Sätt mål som 50 lyckade passningar eller liknande.</a:t>
            </a:r>
            <a:endParaRPr lang="sv-SE" dirty="0"/>
          </a:p>
          <a:p>
            <a:r>
              <a:rPr lang="sv-SE" dirty="0" smtClean="0"/>
              <a:t>Repetera i 10 minuter</a:t>
            </a:r>
            <a:endParaRPr lang="sv-SE" dirty="0"/>
          </a:p>
          <a:p>
            <a:endParaRPr lang="sv-SE" dirty="0"/>
          </a:p>
        </p:txBody>
      </p:sp>
    </p:spTree>
    <p:extLst>
      <p:ext uri="{BB962C8B-B14F-4D97-AF65-F5344CB8AC3E}">
        <p14:creationId xmlns:p14="http://schemas.microsoft.com/office/powerpoint/2010/main" val="300266236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677334" y="609600"/>
            <a:ext cx="8596668" cy="1320800"/>
          </a:xfrm>
        </p:spPr>
        <p:txBody>
          <a:bodyPr/>
          <a:lstStyle/>
          <a:p>
            <a:r>
              <a:rPr lang="sv-SE" b="1" dirty="0" smtClean="0"/>
              <a:t>Träningsupplägg</a:t>
            </a:r>
            <a:r>
              <a:rPr lang="sv-SE" b="1" dirty="0"/>
              <a:t> </a:t>
            </a:r>
            <a:r>
              <a:rPr lang="sv-SE" b="1" dirty="0" smtClean="0"/>
              <a:t>april</a:t>
            </a:r>
            <a:r>
              <a:rPr lang="sv-SE" b="1" dirty="0" smtClean="0"/>
              <a:t> </a:t>
            </a:r>
            <a:r>
              <a:rPr lang="sv-SE" b="1" dirty="0" smtClean="0"/>
              <a:t>Stureby SK P07</a:t>
            </a:r>
            <a:endParaRPr lang="sv-SE" dirty="0"/>
          </a:p>
        </p:txBody>
      </p:sp>
      <p:sp>
        <p:nvSpPr>
          <p:cNvPr id="8" name="Content Placeholder 4"/>
          <p:cNvSpPr>
            <a:spLocks noGrp="1"/>
          </p:cNvSpPr>
          <p:nvPr>
            <p:ph idx="1"/>
          </p:nvPr>
        </p:nvSpPr>
        <p:spPr>
          <a:xfrm>
            <a:off x="677334" y="2160589"/>
            <a:ext cx="8596668" cy="3880773"/>
          </a:xfrm>
        </p:spPr>
        <p:txBody>
          <a:bodyPr>
            <a:normAutofit/>
          </a:bodyPr>
          <a:lstStyle/>
          <a:p>
            <a:r>
              <a:rPr lang="sv-SE" sz="2400" b="1" dirty="0" smtClean="0"/>
              <a:t>Övningar</a:t>
            </a:r>
            <a:r>
              <a:rPr lang="sv-SE" dirty="0" smtClean="0"/>
              <a:t> </a:t>
            </a:r>
          </a:p>
          <a:p>
            <a:r>
              <a:rPr lang="sv-SE" dirty="0" smtClean="0"/>
              <a:t>Vristpassar. 10 minuter</a:t>
            </a:r>
          </a:p>
          <a:p>
            <a:r>
              <a:rPr lang="sv-SE" dirty="0" smtClean="0"/>
              <a:t>Enkel nivå. Kort avstånd. 10 meter. Ta emot och passa tillbaka.</a:t>
            </a:r>
          </a:p>
          <a:p>
            <a:r>
              <a:rPr lang="sv-SE" dirty="0" smtClean="0"/>
              <a:t>Avancerad nivå. Längre avstånd. 20 meter. Passa tillbaka med en touch.</a:t>
            </a:r>
          </a:p>
          <a:p>
            <a:r>
              <a:rPr lang="sv-SE" dirty="0"/>
              <a:t>Byt partner var tredje </a:t>
            </a:r>
            <a:r>
              <a:rPr lang="sv-SE" dirty="0" smtClean="0"/>
              <a:t>minut.</a:t>
            </a:r>
          </a:p>
          <a:p>
            <a:r>
              <a:rPr lang="sv-SE" dirty="0" smtClean="0"/>
              <a:t>Att tänka på: stå på tå, slå passningen med knät över bollen och möt med kraft. Rikta bröstet mot mottagaren. Se till att bollen går utmed marken. Sätt mål som 25 lyckade passningar eller liknande.</a:t>
            </a:r>
            <a:endParaRPr lang="sv-SE" dirty="0"/>
          </a:p>
          <a:p>
            <a:r>
              <a:rPr lang="sv-SE" dirty="0" smtClean="0"/>
              <a:t>Repetera i 10 minuter</a:t>
            </a:r>
            <a:endParaRPr lang="sv-SE" dirty="0"/>
          </a:p>
          <a:p>
            <a:endParaRPr lang="sv-SE" dirty="0"/>
          </a:p>
        </p:txBody>
      </p:sp>
    </p:spTree>
    <p:extLst>
      <p:ext uri="{BB962C8B-B14F-4D97-AF65-F5344CB8AC3E}">
        <p14:creationId xmlns:p14="http://schemas.microsoft.com/office/powerpoint/2010/main" val="326790491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677334" y="609600"/>
            <a:ext cx="8596668" cy="1320800"/>
          </a:xfrm>
        </p:spPr>
        <p:txBody>
          <a:bodyPr/>
          <a:lstStyle/>
          <a:p>
            <a:r>
              <a:rPr lang="sv-SE" b="1" dirty="0" smtClean="0"/>
              <a:t>Träningsupplägg</a:t>
            </a:r>
            <a:r>
              <a:rPr lang="sv-SE" b="1" dirty="0"/>
              <a:t> </a:t>
            </a:r>
            <a:r>
              <a:rPr lang="sv-SE" b="1" dirty="0" smtClean="0"/>
              <a:t>april</a:t>
            </a:r>
            <a:r>
              <a:rPr lang="sv-SE" b="1" dirty="0" smtClean="0"/>
              <a:t> </a:t>
            </a:r>
            <a:r>
              <a:rPr lang="sv-SE" b="1" dirty="0" smtClean="0"/>
              <a:t>Stureby SK P07</a:t>
            </a:r>
            <a:endParaRPr lang="sv-SE" dirty="0"/>
          </a:p>
        </p:txBody>
      </p:sp>
      <p:sp>
        <p:nvSpPr>
          <p:cNvPr id="7" name="Content Placeholder 4"/>
          <p:cNvSpPr>
            <a:spLocks noGrp="1"/>
          </p:cNvSpPr>
          <p:nvPr>
            <p:ph idx="1"/>
          </p:nvPr>
        </p:nvSpPr>
        <p:spPr>
          <a:xfrm>
            <a:off x="677334" y="2160589"/>
            <a:ext cx="8596668" cy="3880773"/>
          </a:xfrm>
        </p:spPr>
        <p:txBody>
          <a:bodyPr>
            <a:normAutofit/>
          </a:bodyPr>
          <a:lstStyle/>
          <a:p>
            <a:r>
              <a:rPr lang="sv-SE" sz="2400" b="1" dirty="0" smtClean="0"/>
              <a:t>Övningar</a:t>
            </a:r>
            <a:r>
              <a:rPr lang="sv-SE" dirty="0" smtClean="0"/>
              <a:t> </a:t>
            </a:r>
          </a:p>
          <a:p>
            <a:r>
              <a:rPr lang="sv-SE" dirty="0" smtClean="0"/>
              <a:t>Rondo. 10 minuter</a:t>
            </a:r>
          </a:p>
          <a:p>
            <a:r>
              <a:rPr lang="sv-SE" dirty="0" smtClean="0"/>
              <a:t>Enkel nivå. Långt avstånd. 10 meter. Ta emot och passa vidare. En pressar. Byt pressare efter 30 sekunder.</a:t>
            </a:r>
          </a:p>
          <a:p>
            <a:r>
              <a:rPr lang="sv-SE" dirty="0" smtClean="0"/>
              <a:t>Avancerad nivå. Kort avstånd. 5 meter. Passa vidare med en touch. En pressar. Byt pressare efter 30 sekunder.</a:t>
            </a:r>
          </a:p>
          <a:p>
            <a:r>
              <a:rPr lang="sv-SE" dirty="0" smtClean="0"/>
              <a:t>Att tänka på: stå på tå, gör dig passningbar. Se till att bollen går utmed marken. Sätt mål som 10 lyckade passningar eller liknande.</a:t>
            </a:r>
            <a:endParaRPr lang="sv-SE" dirty="0"/>
          </a:p>
          <a:p>
            <a:r>
              <a:rPr lang="sv-SE" dirty="0" smtClean="0"/>
              <a:t>Repetera i 10 minuter</a:t>
            </a:r>
            <a:endParaRPr lang="sv-SE" dirty="0"/>
          </a:p>
          <a:p>
            <a:endParaRPr lang="sv-SE" dirty="0"/>
          </a:p>
        </p:txBody>
      </p:sp>
    </p:spTree>
    <p:extLst>
      <p:ext uri="{BB962C8B-B14F-4D97-AF65-F5344CB8AC3E}">
        <p14:creationId xmlns:p14="http://schemas.microsoft.com/office/powerpoint/2010/main" val="6849486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677334" y="609600"/>
            <a:ext cx="8596668" cy="1320800"/>
          </a:xfrm>
        </p:spPr>
        <p:txBody>
          <a:bodyPr/>
          <a:lstStyle/>
          <a:p>
            <a:r>
              <a:rPr lang="sv-SE" b="1" dirty="0" smtClean="0"/>
              <a:t>Träningsupplägg</a:t>
            </a:r>
            <a:r>
              <a:rPr lang="sv-SE" b="1" dirty="0"/>
              <a:t> </a:t>
            </a:r>
            <a:r>
              <a:rPr lang="sv-SE" b="1" dirty="0" smtClean="0"/>
              <a:t>april</a:t>
            </a:r>
            <a:r>
              <a:rPr lang="sv-SE" b="1" dirty="0" smtClean="0"/>
              <a:t> </a:t>
            </a:r>
            <a:r>
              <a:rPr lang="sv-SE" b="1" dirty="0" smtClean="0"/>
              <a:t>Stureby SK P07</a:t>
            </a:r>
            <a:endParaRPr lang="sv-SE" dirty="0"/>
          </a:p>
        </p:txBody>
      </p:sp>
      <p:sp>
        <p:nvSpPr>
          <p:cNvPr id="7" name="Content Placeholder 4"/>
          <p:cNvSpPr>
            <a:spLocks noGrp="1"/>
          </p:cNvSpPr>
          <p:nvPr>
            <p:ph idx="1"/>
          </p:nvPr>
        </p:nvSpPr>
        <p:spPr>
          <a:xfrm>
            <a:off x="677334" y="2160589"/>
            <a:ext cx="8596668" cy="3880773"/>
          </a:xfrm>
        </p:spPr>
        <p:txBody>
          <a:bodyPr>
            <a:normAutofit/>
          </a:bodyPr>
          <a:lstStyle/>
          <a:p>
            <a:r>
              <a:rPr lang="sv-SE" sz="2400" b="1" dirty="0" smtClean="0"/>
              <a:t>Övningar</a:t>
            </a:r>
            <a:r>
              <a:rPr lang="sv-SE" dirty="0" smtClean="0"/>
              <a:t> </a:t>
            </a:r>
          </a:p>
          <a:p>
            <a:r>
              <a:rPr lang="sv-SE" dirty="0" smtClean="0"/>
              <a:t>Ajax triangelpassningar. 10 minuter</a:t>
            </a:r>
          </a:p>
          <a:p>
            <a:r>
              <a:rPr lang="sv-SE" dirty="0" smtClean="0"/>
              <a:t>Enkel nivå. 1 boll. Ta emot och passa tillbaka.</a:t>
            </a:r>
          </a:p>
          <a:p>
            <a:r>
              <a:rPr lang="sv-SE" dirty="0" smtClean="0"/>
              <a:t>Avancerad nivå. 2 bollar. Knuff i ryggen. Passa med en touch.</a:t>
            </a:r>
          </a:p>
          <a:p>
            <a:r>
              <a:rPr lang="sv-SE" dirty="0" smtClean="0"/>
              <a:t>Att tänka på: sätt övningen i ett matchperspektiv.</a:t>
            </a:r>
            <a:endParaRPr lang="sv-SE" dirty="0"/>
          </a:p>
          <a:p>
            <a:r>
              <a:rPr lang="sv-SE" dirty="0" smtClean="0"/>
              <a:t>Repetera i 10 minuter</a:t>
            </a:r>
            <a:endParaRPr lang="sv-SE" dirty="0"/>
          </a:p>
          <a:p>
            <a:endParaRPr lang="sv-SE" dirty="0"/>
          </a:p>
        </p:txBody>
      </p:sp>
    </p:spTree>
    <p:extLst>
      <p:ext uri="{BB962C8B-B14F-4D97-AF65-F5344CB8AC3E}">
        <p14:creationId xmlns:p14="http://schemas.microsoft.com/office/powerpoint/2010/main" val="44326108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677334" y="609600"/>
            <a:ext cx="8596668" cy="1320800"/>
          </a:xfrm>
        </p:spPr>
        <p:txBody>
          <a:bodyPr/>
          <a:lstStyle/>
          <a:p>
            <a:r>
              <a:rPr lang="sv-SE" b="1" dirty="0" smtClean="0"/>
              <a:t>Träningsupplägg</a:t>
            </a:r>
            <a:r>
              <a:rPr lang="sv-SE" b="1" dirty="0"/>
              <a:t> </a:t>
            </a:r>
            <a:r>
              <a:rPr lang="sv-SE" b="1" dirty="0" smtClean="0"/>
              <a:t>april</a:t>
            </a:r>
            <a:r>
              <a:rPr lang="sv-SE" b="1" dirty="0" smtClean="0"/>
              <a:t> </a:t>
            </a:r>
            <a:r>
              <a:rPr lang="sv-SE" b="1" dirty="0" smtClean="0"/>
              <a:t>Stureby SK P07</a:t>
            </a:r>
            <a:endParaRPr lang="sv-SE" dirty="0"/>
          </a:p>
        </p:txBody>
      </p:sp>
      <p:sp>
        <p:nvSpPr>
          <p:cNvPr id="7" name="Content Placeholder 4"/>
          <p:cNvSpPr>
            <a:spLocks noGrp="1"/>
          </p:cNvSpPr>
          <p:nvPr>
            <p:ph idx="1"/>
          </p:nvPr>
        </p:nvSpPr>
        <p:spPr>
          <a:xfrm>
            <a:off x="677334" y="2160589"/>
            <a:ext cx="8596668" cy="3880773"/>
          </a:xfrm>
        </p:spPr>
        <p:txBody>
          <a:bodyPr>
            <a:normAutofit/>
          </a:bodyPr>
          <a:lstStyle/>
          <a:p>
            <a:r>
              <a:rPr lang="sv-SE" sz="2400" b="1" dirty="0" smtClean="0"/>
              <a:t>Övningar</a:t>
            </a:r>
            <a:r>
              <a:rPr lang="sv-SE" dirty="0" smtClean="0"/>
              <a:t> </a:t>
            </a:r>
          </a:p>
          <a:p>
            <a:r>
              <a:rPr lang="sv-SE" dirty="0" smtClean="0"/>
              <a:t>Smålagsspel. 30 minuter</a:t>
            </a:r>
          </a:p>
          <a:p>
            <a:r>
              <a:rPr lang="sv-SE" dirty="0" smtClean="0"/>
              <a:t>Enkel nivå. Inget </a:t>
            </a:r>
            <a:r>
              <a:rPr lang="sv-SE" dirty="0" smtClean="0"/>
              <a:t>speciellt</a:t>
            </a:r>
            <a:r>
              <a:rPr lang="sv-SE" dirty="0" smtClean="0"/>
              <a:t>.</a:t>
            </a:r>
          </a:p>
          <a:p>
            <a:r>
              <a:rPr lang="sv-SE" dirty="0" smtClean="0"/>
              <a:t>Avancerad nivå. Max tre touch.</a:t>
            </a:r>
          </a:p>
          <a:p>
            <a:r>
              <a:rPr lang="sv-SE" dirty="0" smtClean="0"/>
              <a:t>Breaka var 9 minut och byt position. Ta 1 minut och prata spelförståelse.</a:t>
            </a:r>
          </a:p>
          <a:p>
            <a:r>
              <a:rPr lang="sv-SE" dirty="0" smtClean="0"/>
              <a:t>Att tänka på: var aktiv i coachningen och se till att alla kommer med och ge positiv och utvecklande feedback till alla spelare.</a:t>
            </a:r>
            <a:endParaRPr lang="sv-SE" dirty="0"/>
          </a:p>
          <a:p>
            <a:r>
              <a:rPr lang="sv-SE" dirty="0" smtClean="0"/>
              <a:t>Repetera i 30 minuter</a:t>
            </a:r>
            <a:endParaRPr lang="sv-SE" dirty="0"/>
          </a:p>
          <a:p>
            <a:endParaRPr lang="sv-SE" dirty="0"/>
          </a:p>
        </p:txBody>
      </p:sp>
    </p:spTree>
    <p:extLst>
      <p:ext uri="{BB962C8B-B14F-4D97-AF65-F5344CB8AC3E}">
        <p14:creationId xmlns:p14="http://schemas.microsoft.com/office/powerpoint/2010/main" val="237585762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372</TotalTime>
  <Words>633</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PowerPoint Presentation</vt:lpstr>
      <vt:lpstr>Träningsupplägg april Stureby SK P07</vt:lpstr>
      <vt:lpstr>Träningsupplägg v 15 Stureby SK P07</vt:lpstr>
      <vt:lpstr>Träningsupplägg april Stureby SK P07</vt:lpstr>
      <vt:lpstr>Träningsupplägg april Stureby SK P07</vt:lpstr>
      <vt:lpstr>Träningsupplägg april Stureby SK P07</vt:lpstr>
      <vt:lpstr>Träningsupplägg april Stureby SK P07</vt:lpstr>
      <vt:lpstr>Träningsupplägg april Stureby SK P07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Dannstedt</dc:creator>
  <cp:lastModifiedBy>Tommy Dannstedt</cp:lastModifiedBy>
  <cp:revision>20</cp:revision>
  <cp:lastPrinted>2019-04-16T10:38:09Z</cp:lastPrinted>
  <dcterms:created xsi:type="dcterms:W3CDTF">2018-04-15T18:41:31Z</dcterms:created>
  <dcterms:modified xsi:type="dcterms:W3CDTF">2019-04-16T10:48:11Z</dcterms:modified>
</cp:coreProperties>
</file>