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4" r:id="rId2"/>
    <p:sldId id="280" r:id="rId3"/>
    <p:sldId id="256" r:id="rId4"/>
    <p:sldId id="272" r:id="rId5"/>
    <p:sldId id="276" r:id="rId6"/>
    <p:sldId id="273" r:id="rId7"/>
    <p:sldId id="258" r:id="rId8"/>
    <p:sldId id="279" r:id="rId9"/>
    <p:sldId id="261" r:id="rId1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F75FC-7016-40EB-90A6-910213E23AC9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9E937-13B1-4596-90AA-ACA490F80C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430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7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67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973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130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0292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807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087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568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96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53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840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067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74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957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200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476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F5C8-E59C-4E4C-8E0B-185F8F3DFC7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97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b="1" dirty="0" smtClean="0"/>
              <a:t>MästarnasMästare</a:t>
            </a:r>
            <a:r>
              <a:rPr lang="sv-SE" b="1" dirty="0" smtClean="0"/>
              <a:t>upplägg </a:t>
            </a:r>
            <a:r>
              <a:rPr lang="sv-SE" b="1" dirty="0" smtClean="0"/>
              <a:t>juni </a:t>
            </a:r>
            <a:endParaRPr lang="sv-SE" b="1" dirty="0" smtClean="0"/>
          </a:p>
          <a:p>
            <a:pPr algn="ctr"/>
            <a:r>
              <a:rPr lang="sv-SE" b="1" dirty="0" smtClean="0"/>
              <a:t>Stureby </a:t>
            </a:r>
            <a:r>
              <a:rPr lang="sv-SE" b="1" dirty="0" smtClean="0"/>
              <a:t>SK P07</a:t>
            </a:r>
            <a:endParaRPr lang="sv-SE" dirty="0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b="1" dirty="0" smtClean="0"/>
              <a:t>Allmänt</a:t>
            </a:r>
            <a:endParaRPr lang="sv-SE" dirty="0" smtClean="0"/>
          </a:p>
          <a:p>
            <a:r>
              <a:rPr lang="sv-SE" dirty="0" smtClean="0"/>
              <a:t>Samling 5 minuter</a:t>
            </a:r>
          </a:p>
          <a:p>
            <a:r>
              <a:rPr lang="sv-SE" dirty="0" smtClean="0"/>
              <a:t>Berätta om upplägget för dagen.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Uppvärmning</a:t>
            </a:r>
            <a:endParaRPr lang="sv-S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MästarnasMästare, 6 st grenar, varje spelare får 4-1 p, de 2 bästa går vidare till final. Om det behövs finns det utslagningsfrågor.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Föräldrarmatch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Glass! </a:t>
            </a:r>
            <a:r>
              <a:rPr lang="sv-SE" dirty="0" smtClean="0">
                <a:sym typeface="Wingdings" panose="05000000000000000000" pitchFamily="2" charset="2"/>
              </a:rPr>
              <a:t></a:t>
            </a:r>
            <a:r>
              <a:rPr lang="sv-SE" dirty="0" smtClean="0"/>
              <a:t> 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8736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b="1" dirty="0"/>
              <a:t>MästarnasMästareupplägg juni </a:t>
            </a:r>
            <a:br>
              <a:rPr lang="sv-SE" b="1" dirty="0"/>
            </a:br>
            <a:r>
              <a:rPr lang="sv-SE" b="1" dirty="0"/>
              <a:t>Stureby SK P07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b="1" dirty="0"/>
              <a:t>Uppvärmning</a:t>
            </a:r>
            <a:r>
              <a:rPr lang="sv-SE" dirty="0"/>
              <a:t> </a:t>
            </a:r>
          </a:p>
          <a:p>
            <a:r>
              <a:rPr lang="sv-SE" dirty="0" smtClean="0"/>
              <a:t>Streach </a:t>
            </a:r>
            <a:r>
              <a:rPr lang="sv-SE" dirty="0"/>
              <a:t>5 minuter</a:t>
            </a:r>
          </a:p>
          <a:p>
            <a:r>
              <a:rPr lang="sv-SE" dirty="0" smtClean="0"/>
              <a:t>Fokus på ljumske, rumpa, lår, vader, ländrygg och buken.</a:t>
            </a:r>
            <a:endParaRPr lang="sv-SE" dirty="0"/>
          </a:p>
          <a:p>
            <a:r>
              <a:rPr lang="sv-SE" dirty="0"/>
              <a:t>Att tänka på: gör övningarna i lugnt tempo med syfte att </a:t>
            </a:r>
            <a:r>
              <a:rPr lang="sv-SE" dirty="0" smtClean="0"/>
              <a:t>mjuka upp </a:t>
            </a:r>
            <a:r>
              <a:rPr lang="sv-SE" dirty="0"/>
              <a:t>musklerna och göra dig redo för </a:t>
            </a:r>
            <a:r>
              <a:rPr lang="sv-SE" dirty="0" smtClean="0"/>
              <a:t>aktiviteterna</a:t>
            </a:r>
            <a:r>
              <a:rPr lang="sv-SE" dirty="0" smtClean="0"/>
              <a:t>. Extra viktigt att föräldrarna värmer upp. </a:t>
            </a:r>
            <a:r>
              <a:rPr lang="sv-SE" dirty="0" smtClean="0">
                <a:sym typeface="Wingdings" panose="05000000000000000000" pitchFamily="2" charset="2"/>
              </a:rPr>
              <a:t>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560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MästarnasMästareupplägg juni </a:t>
            </a:r>
            <a:br>
              <a:rPr lang="sv-SE" b="1" dirty="0"/>
            </a:br>
            <a:r>
              <a:rPr lang="sv-SE" b="1" dirty="0"/>
              <a:t>Stureby SK P07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Ben-Arfas Dribbling</a:t>
            </a:r>
            <a:r>
              <a:rPr lang="sv-SE" dirty="0" smtClean="0"/>
              <a:t> </a:t>
            </a:r>
            <a:endParaRPr lang="sv-SE" dirty="0" smtClean="0"/>
          </a:p>
          <a:p>
            <a:r>
              <a:rPr lang="sv-SE" dirty="0" smtClean="0"/>
              <a:t>Starta från utgångslinjen.</a:t>
            </a:r>
          </a:p>
          <a:p>
            <a:r>
              <a:rPr lang="sv-SE" dirty="0" smtClean="0"/>
              <a:t>Dribbla igenom 10 koner, dribbla tillbaka och stanna på utgångslinjen.</a:t>
            </a:r>
            <a:endParaRPr lang="sv-SE" dirty="0" smtClean="0"/>
          </a:p>
          <a:p>
            <a:r>
              <a:rPr lang="sv-SE" dirty="0" smtClean="0"/>
              <a:t>Snabbast får 4p, 2:an får 3p, 3 får 2p resterande får 1p.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95379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MästarnasMästareupplägg juni </a:t>
            </a:r>
            <a:br>
              <a:rPr lang="sv-SE" b="1" dirty="0"/>
            </a:br>
            <a:r>
              <a:rPr lang="sv-SE" b="1" dirty="0"/>
              <a:t>Stureby SK P07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Cavanis Beeptest</a:t>
            </a:r>
            <a:r>
              <a:rPr lang="sv-SE" dirty="0" smtClean="0"/>
              <a:t> </a:t>
            </a:r>
          </a:p>
          <a:p>
            <a:r>
              <a:rPr lang="sv-SE" b="1" dirty="0" smtClean="0"/>
              <a:t>Beeptestet</a:t>
            </a:r>
            <a:r>
              <a:rPr lang="sv-SE" dirty="0"/>
              <a:t> </a:t>
            </a:r>
            <a:r>
              <a:rPr lang="sv-SE" dirty="0" smtClean="0"/>
              <a:t>går </a:t>
            </a:r>
            <a:r>
              <a:rPr lang="sv-SE" dirty="0"/>
              <a:t>ut på att man springer fram och tillbaka mellan två punkter som är 20 meter från varandra. Under testet </a:t>
            </a:r>
            <a:r>
              <a:rPr lang="sv-SE" dirty="0" smtClean="0"/>
              <a:t>markeras intervallerna med visselpipa. </a:t>
            </a:r>
            <a:r>
              <a:rPr lang="sv-SE" dirty="0"/>
              <a:t>Vid varje pip </a:t>
            </a:r>
            <a:r>
              <a:rPr lang="sv-SE" dirty="0" smtClean="0"/>
              <a:t>skaspelaren </a:t>
            </a:r>
            <a:r>
              <a:rPr lang="sv-SE" dirty="0"/>
              <a:t>ha nått till nästa punkt</a:t>
            </a:r>
            <a:r>
              <a:rPr lang="sv-SE" dirty="0" smtClean="0"/>
              <a:t>. Starta med 10 sek, gå sedan ner succesivt med 1 sek per runda.</a:t>
            </a:r>
            <a:endParaRPr lang="sv-SE" dirty="0"/>
          </a:p>
          <a:p>
            <a:r>
              <a:rPr lang="sv-SE" dirty="0" smtClean="0"/>
              <a:t>Spelaren som når längst </a:t>
            </a:r>
            <a:r>
              <a:rPr lang="sv-SE" dirty="0"/>
              <a:t>får 4p, 2:an får 3p, 3 får 2p resterande får 1p.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5533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MästarnasMästareupplägg juni </a:t>
            </a:r>
            <a:br>
              <a:rPr lang="sv-SE" b="1" dirty="0"/>
            </a:br>
            <a:r>
              <a:rPr lang="sv-SE" b="1" dirty="0"/>
              <a:t>Stureby SK P07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Salahs Frispark</a:t>
            </a:r>
            <a:r>
              <a:rPr lang="sv-SE" dirty="0" smtClean="0"/>
              <a:t> </a:t>
            </a:r>
            <a:endParaRPr lang="sv-SE" dirty="0"/>
          </a:p>
          <a:p>
            <a:r>
              <a:rPr lang="sv-SE" dirty="0" smtClean="0"/>
              <a:t>Skjut bollen från en utgångspunkt in i ett 5-manna mål med tre ”försvarande” dockor. </a:t>
            </a:r>
          </a:p>
          <a:p>
            <a:r>
              <a:rPr lang="sv-SE" dirty="0" smtClean="0"/>
              <a:t>Starta </a:t>
            </a:r>
            <a:r>
              <a:rPr lang="sv-SE" dirty="0"/>
              <a:t>från </a:t>
            </a:r>
            <a:r>
              <a:rPr lang="sv-SE" dirty="0" smtClean="0"/>
              <a:t>7 m, avancera till 14 m resp. 21 m vid behov.</a:t>
            </a:r>
          </a:p>
          <a:p>
            <a:r>
              <a:rPr lang="sv-SE" dirty="0" smtClean="0"/>
              <a:t>Repetera från 21m till 14m till 7 m vid behova för att utse en vinnare.</a:t>
            </a:r>
            <a:endParaRPr lang="sv-SE" dirty="0"/>
          </a:p>
          <a:p>
            <a:r>
              <a:rPr lang="sv-SE" dirty="0" smtClean="0"/>
              <a:t>Flest mål </a:t>
            </a:r>
            <a:r>
              <a:rPr lang="sv-SE" dirty="0"/>
              <a:t>får 4p, 2:an får 3p, 3 får 2p resterande får 1p.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201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MästarnasMästareupplägg juni </a:t>
            </a:r>
            <a:br>
              <a:rPr lang="sv-SE" b="1" dirty="0"/>
            </a:br>
            <a:r>
              <a:rPr lang="sv-SE" b="1" dirty="0"/>
              <a:t>Stureby SK P07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Modrics hålla boll (Kicka bort bollen från varandra)</a:t>
            </a:r>
            <a:r>
              <a:rPr lang="sv-SE" dirty="0" smtClean="0"/>
              <a:t> </a:t>
            </a:r>
            <a:endParaRPr lang="sv-SE" dirty="0"/>
          </a:p>
          <a:p>
            <a:r>
              <a:rPr lang="sv-SE" dirty="0" smtClean="0"/>
              <a:t>Spelarna startar med varsin boll och ska skydda sin egen boll samtidigt som du sparkar ut de andras.</a:t>
            </a:r>
            <a:endParaRPr lang="sv-SE" dirty="0"/>
          </a:p>
          <a:p>
            <a:r>
              <a:rPr lang="sv-SE" dirty="0" smtClean="0"/>
              <a:t>Krymp planen tills det finns en vinnare.</a:t>
            </a:r>
            <a:endParaRPr lang="sv-SE" dirty="0"/>
          </a:p>
          <a:p>
            <a:r>
              <a:rPr lang="sv-SE" dirty="0" smtClean="0"/>
              <a:t>Sisten kvar </a:t>
            </a:r>
            <a:r>
              <a:rPr lang="sv-SE" dirty="0"/>
              <a:t>får 4p, 2:an får 3p, 3 får 2p resterande får 1p.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2662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sv-SE" b="1" dirty="0"/>
              <a:t>MästarnasMästareupplägg juni </a:t>
            </a:r>
            <a:br>
              <a:rPr lang="sv-SE" b="1" dirty="0"/>
            </a:br>
            <a:r>
              <a:rPr lang="sv-SE" b="1" dirty="0"/>
              <a:t>Stureby SK P07</a:t>
            </a:r>
            <a:endParaRPr lang="sv-SE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sv-SE" b="1" dirty="0" smtClean="0"/>
              <a:t>Verattis Passning</a:t>
            </a:r>
          </a:p>
          <a:p>
            <a:r>
              <a:rPr lang="sv-SE" dirty="0" smtClean="0"/>
              <a:t>Passa bollen från startpunkt in i en liten målbur. </a:t>
            </a:r>
            <a:endParaRPr lang="sv-SE" dirty="0"/>
          </a:p>
          <a:p>
            <a:r>
              <a:rPr lang="sv-SE" dirty="0"/>
              <a:t>Starta från 7 m, avancera till 14 m resp. 21 m vid behov.</a:t>
            </a:r>
          </a:p>
          <a:p>
            <a:r>
              <a:rPr lang="sv-SE" dirty="0"/>
              <a:t>Repetera från 21m till 14m till 7 m vid behova för att utse en vinnare.</a:t>
            </a:r>
          </a:p>
          <a:p>
            <a:r>
              <a:rPr lang="sv-SE" dirty="0"/>
              <a:t>Flest mål får 4p, 2:an får 3p, 3 får 2p resterande får 1p.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79049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sv-SE" b="1" dirty="0"/>
              <a:t>MästarnasMästareupplägg juni </a:t>
            </a:r>
            <a:br>
              <a:rPr lang="sv-SE" b="1" dirty="0"/>
            </a:br>
            <a:r>
              <a:rPr lang="sv-SE" b="1" dirty="0"/>
              <a:t>Stureby SK P07</a:t>
            </a:r>
            <a:endParaRPr lang="sv-SE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sv-SE" b="1" dirty="0" smtClean="0"/>
              <a:t>Gunnarssons Inkast</a:t>
            </a:r>
          </a:p>
          <a:p>
            <a:r>
              <a:rPr lang="sv-SE" dirty="0" smtClean="0"/>
              <a:t>Kasta bollen från startpunkt så långt spelaren kan. </a:t>
            </a:r>
          </a:p>
          <a:p>
            <a:r>
              <a:rPr lang="sv-SE" dirty="0" smtClean="0"/>
              <a:t>Markera med ett plättkon. Håll noga reda på att båda fötterna ska vara i marken. Felaktiga inkast får göras om. Spelaren får ta sats. Max 3 försök får göras.</a:t>
            </a:r>
            <a:endParaRPr lang="sv-SE" dirty="0"/>
          </a:p>
          <a:p>
            <a:r>
              <a:rPr lang="sv-SE" dirty="0" smtClean="0"/>
              <a:t>Längst kast </a:t>
            </a:r>
            <a:r>
              <a:rPr lang="sv-SE" dirty="0"/>
              <a:t>får 4p, 2:an får 3p, 3 får 2p resterande får 1p.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716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sv-SE" b="1" dirty="0"/>
              <a:t>MästarnasMästareupplägg juni </a:t>
            </a:r>
            <a:br>
              <a:rPr lang="sv-SE" b="1" dirty="0"/>
            </a:br>
            <a:r>
              <a:rPr lang="sv-SE" b="1" dirty="0"/>
              <a:t>Stureby SK P07</a:t>
            </a:r>
            <a:endParaRPr lang="sv-SE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sv-SE" b="1" dirty="0" smtClean="0"/>
              <a:t>Finalen</a:t>
            </a:r>
            <a:endParaRPr lang="sv-SE" b="1" dirty="0"/>
          </a:p>
          <a:p>
            <a:r>
              <a:rPr lang="sv-SE" dirty="0" smtClean="0"/>
              <a:t>Spelarna startar från startlinje och springer runt 3 koner.</a:t>
            </a:r>
          </a:p>
          <a:p>
            <a:r>
              <a:rPr lang="sv-SE" dirty="0" smtClean="0"/>
              <a:t>På station 1 ska de passa ner en boll på en kinakon med 5 bollar.</a:t>
            </a:r>
          </a:p>
          <a:p>
            <a:r>
              <a:rPr lang="sv-SE" dirty="0" smtClean="0"/>
              <a:t>På station 2 ska de nicka en boll 30 gånger accumulativt.</a:t>
            </a:r>
          </a:p>
          <a:p>
            <a:r>
              <a:rPr lang="sv-SE" dirty="0" smtClean="0"/>
              <a:t>Sedan ska de springa 30 m och sparka in en boll i mål från 3 meters avstånd.</a:t>
            </a:r>
          </a:p>
          <a:p>
            <a:r>
              <a:rPr lang="sv-SE" dirty="0" smtClean="0"/>
              <a:t>Vinnaren blir MästarnasMästare 2019 och får sitt namn förevigt ingraverat på vandringspokalen! </a:t>
            </a:r>
            <a:r>
              <a:rPr lang="sv-SE" dirty="0" smtClean="0">
                <a:sym typeface="Wingdings" panose="05000000000000000000" pitchFamily="2" charset="2"/>
              </a:rPr>
              <a:t></a:t>
            </a:r>
            <a:endParaRPr lang="sv-SE" dirty="0" smtClean="0"/>
          </a:p>
          <a:p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5857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4515</TotalTime>
  <Words>459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MästarnasMästareupplägg juni  Stureby SK P07  </vt:lpstr>
      <vt:lpstr>MästarnasMästareupplägg juni  Stureby SK P07</vt:lpstr>
      <vt:lpstr>MästarnasMästareupplägg juni  Stureby SK P07</vt:lpstr>
      <vt:lpstr>MästarnasMästareupplägg juni  Stureby SK P07</vt:lpstr>
      <vt:lpstr>MästarnasMästareupplägg juni  Stureby SK P07</vt:lpstr>
      <vt:lpstr>MästarnasMästareupplägg juni  Stureby SK P07</vt:lpstr>
      <vt:lpstr>MästarnasMästareupplägg juni  Stureby SK P07</vt:lpstr>
      <vt:lpstr>MästarnasMästareupplägg juni  Stureby SK P07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Dannstedt</dc:creator>
  <cp:lastModifiedBy>Tommy Dannstedt</cp:lastModifiedBy>
  <cp:revision>44</cp:revision>
  <cp:lastPrinted>2019-06-17T14:56:28Z</cp:lastPrinted>
  <dcterms:created xsi:type="dcterms:W3CDTF">2018-04-15T18:41:31Z</dcterms:created>
  <dcterms:modified xsi:type="dcterms:W3CDTF">2019-06-17T15:00:32Z</dcterms:modified>
</cp:coreProperties>
</file>