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9" r:id="rId6"/>
    <p:sldId id="276" r:id="rId7"/>
    <p:sldId id="277" r:id="rId8"/>
    <p:sldId id="262" r:id="rId9"/>
    <p:sldId id="273" r:id="rId10"/>
    <p:sldId id="263" r:id="rId11"/>
    <p:sldId id="264" r:id="rId12"/>
    <p:sldId id="266" r:id="rId13"/>
    <p:sldId id="267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5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7550CC-5E0B-49BF-9907-E1C79D0C6A27}" type="doc">
      <dgm:prSet loTypeId="urn:microsoft.com/office/officeart/2005/8/layout/vList5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sv-SE"/>
        </a:p>
      </dgm:t>
    </dgm:pt>
    <dgm:pt modelId="{4EA4C4AA-68AE-4BAB-8CA6-79A292C730F8}">
      <dgm:prSet phldrT="[Text]"/>
      <dgm:spPr/>
      <dgm:t>
        <a:bodyPr/>
        <a:lstStyle/>
        <a:p>
          <a:r>
            <a:rPr lang="sv-SE" dirty="0"/>
            <a:t>Tid</a:t>
          </a:r>
        </a:p>
      </dgm:t>
    </dgm:pt>
    <dgm:pt modelId="{7C27C56A-4B51-42EB-9E05-C2763EAD229A}" type="parTrans" cxnId="{CD6E0FBD-0EB6-447F-AAA7-74DFBB22D3E1}">
      <dgm:prSet/>
      <dgm:spPr/>
      <dgm:t>
        <a:bodyPr/>
        <a:lstStyle/>
        <a:p>
          <a:endParaRPr lang="sv-SE"/>
        </a:p>
      </dgm:t>
    </dgm:pt>
    <dgm:pt modelId="{BE15D319-12F8-4898-A5CD-7AA37E3DBA5B}" type="sibTrans" cxnId="{CD6E0FBD-0EB6-447F-AAA7-74DFBB22D3E1}">
      <dgm:prSet/>
      <dgm:spPr/>
      <dgm:t>
        <a:bodyPr/>
        <a:lstStyle/>
        <a:p>
          <a:endParaRPr lang="sv-SE"/>
        </a:p>
      </dgm:t>
    </dgm:pt>
    <dgm:pt modelId="{935A70EB-1264-4DFC-A980-9B89FB77B0A8}">
      <dgm:prSet phldrT="[Text]"/>
      <dgm:spPr/>
      <dgm:t>
        <a:bodyPr/>
        <a:lstStyle/>
        <a:p>
          <a:r>
            <a:rPr lang="sv-SE" dirty="0"/>
            <a:t>Konkurrens – aktiviteter, skola, kompisar, m.m.</a:t>
          </a:r>
        </a:p>
      </dgm:t>
    </dgm:pt>
    <dgm:pt modelId="{451553D0-9D25-47CA-9DB0-153772ABD039}" type="parTrans" cxnId="{5A8DE9CB-AB57-4BE9-8B11-F5005F01A4A4}">
      <dgm:prSet/>
      <dgm:spPr/>
      <dgm:t>
        <a:bodyPr/>
        <a:lstStyle/>
        <a:p>
          <a:endParaRPr lang="sv-SE"/>
        </a:p>
      </dgm:t>
    </dgm:pt>
    <dgm:pt modelId="{5FA66D0A-7F36-4AAD-ADD9-F4E2C6DDE5EC}" type="sibTrans" cxnId="{5A8DE9CB-AB57-4BE9-8B11-F5005F01A4A4}">
      <dgm:prSet/>
      <dgm:spPr/>
      <dgm:t>
        <a:bodyPr/>
        <a:lstStyle/>
        <a:p>
          <a:endParaRPr lang="sv-SE"/>
        </a:p>
      </dgm:t>
    </dgm:pt>
    <dgm:pt modelId="{D46C5DBB-2F20-46CF-991F-6164FF896400}">
      <dgm:prSet phldrT="[Text]"/>
      <dgm:spPr/>
      <dgm:t>
        <a:bodyPr/>
        <a:lstStyle/>
        <a:p>
          <a:r>
            <a:rPr lang="sv-SE" dirty="0"/>
            <a:t>Närhet och enkelhet</a:t>
          </a:r>
        </a:p>
      </dgm:t>
    </dgm:pt>
    <dgm:pt modelId="{E6E5D2FA-3748-44DF-B70F-4219A5E32E21}" type="parTrans" cxnId="{4A1CCCD2-EB45-4F8A-8AAD-B6F4ED82890C}">
      <dgm:prSet/>
      <dgm:spPr/>
      <dgm:t>
        <a:bodyPr/>
        <a:lstStyle/>
        <a:p>
          <a:endParaRPr lang="sv-SE"/>
        </a:p>
      </dgm:t>
    </dgm:pt>
    <dgm:pt modelId="{40D7A184-448F-4732-B916-9FBA35AB7FC1}" type="sibTrans" cxnId="{4A1CCCD2-EB45-4F8A-8AAD-B6F4ED82890C}">
      <dgm:prSet/>
      <dgm:spPr/>
      <dgm:t>
        <a:bodyPr/>
        <a:lstStyle/>
        <a:p>
          <a:endParaRPr lang="sv-SE"/>
        </a:p>
      </dgm:t>
    </dgm:pt>
    <dgm:pt modelId="{D2888A9D-5736-4D2F-BC14-43F069FE834D}">
      <dgm:prSet phldrT="[Text]"/>
      <dgm:spPr/>
      <dgm:t>
        <a:bodyPr/>
        <a:lstStyle/>
        <a:p>
          <a:r>
            <a:rPr lang="sv-SE" dirty="0"/>
            <a:t>Press</a:t>
          </a:r>
        </a:p>
      </dgm:t>
    </dgm:pt>
    <dgm:pt modelId="{2B8A9BA5-A8C5-4F64-A431-DE8E954A3BAD}" type="parTrans" cxnId="{104330B4-2145-4722-8781-DA88E8437E7F}">
      <dgm:prSet/>
      <dgm:spPr/>
      <dgm:t>
        <a:bodyPr/>
        <a:lstStyle/>
        <a:p>
          <a:endParaRPr lang="sv-SE"/>
        </a:p>
      </dgm:t>
    </dgm:pt>
    <dgm:pt modelId="{E5224946-BBA4-42C6-92A6-0A2A2799188E}" type="sibTrans" cxnId="{104330B4-2145-4722-8781-DA88E8437E7F}">
      <dgm:prSet/>
      <dgm:spPr/>
      <dgm:t>
        <a:bodyPr/>
        <a:lstStyle/>
        <a:p>
          <a:endParaRPr lang="sv-SE"/>
        </a:p>
      </dgm:t>
    </dgm:pt>
    <dgm:pt modelId="{D6FD8F74-1FE6-4766-B169-00CEBC781238}">
      <dgm:prSet phldrT="[Text]"/>
      <dgm:spPr/>
      <dgm:t>
        <a:bodyPr/>
        <a:lstStyle/>
        <a:p>
          <a:r>
            <a:rPr lang="sv-SE" dirty="0"/>
            <a:t>Selektering, toppning, press från föräldrar och ledare, resultat Vs prestation,  ”från lustfyllt till kravfyllt”</a:t>
          </a:r>
        </a:p>
      </dgm:t>
    </dgm:pt>
    <dgm:pt modelId="{70D5935A-F310-450F-8845-CC70902EDC70}" type="parTrans" cxnId="{E0E9A5F3-08A2-4A65-9545-053EAC7BC25F}">
      <dgm:prSet/>
      <dgm:spPr/>
      <dgm:t>
        <a:bodyPr/>
        <a:lstStyle/>
        <a:p>
          <a:endParaRPr lang="sv-SE"/>
        </a:p>
      </dgm:t>
    </dgm:pt>
    <dgm:pt modelId="{4EF28C80-EBF2-4A12-AE29-9569B2C4E674}" type="sibTrans" cxnId="{E0E9A5F3-08A2-4A65-9545-053EAC7BC25F}">
      <dgm:prSet/>
      <dgm:spPr/>
      <dgm:t>
        <a:bodyPr/>
        <a:lstStyle/>
        <a:p>
          <a:endParaRPr lang="sv-SE"/>
        </a:p>
      </dgm:t>
    </dgm:pt>
    <dgm:pt modelId="{FB9A9975-E976-456F-89A9-CE9C0EFAB986}">
      <dgm:prSet phldrT="[Text]"/>
      <dgm:spPr/>
      <dgm:t>
        <a:bodyPr/>
        <a:lstStyle/>
        <a:p>
          <a:r>
            <a:rPr lang="sv-SE" dirty="0"/>
            <a:t>Inte egna pressen</a:t>
          </a:r>
        </a:p>
      </dgm:t>
    </dgm:pt>
    <dgm:pt modelId="{720FCDEF-2051-4B33-A0D8-89E8F42BB7E8}" type="parTrans" cxnId="{A055ED51-3B90-42E2-BDAE-5376A1287DDA}">
      <dgm:prSet/>
      <dgm:spPr/>
      <dgm:t>
        <a:bodyPr/>
        <a:lstStyle/>
        <a:p>
          <a:endParaRPr lang="sv-SE"/>
        </a:p>
      </dgm:t>
    </dgm:pt>
    <dgm:pt modelId="{97079068-0593-4ADC-8F05-48F82D03657F}" type="sibTrans" cxnId="{A055ED51-3B90-42E2-BDAE-5376A1287DDA}">
      <dgm:prSet/>
      <dgm:spPr/>
      <dgm:t>
        <a:bodyPr/>
        <a:lstStyle/>
        <a:p>
          <a:endParaRPr lang="sv-SE"/>
        </a:p>
      </dgm:t>
    </dgm:pt>
    <dgm:pt modelId="{F2FDA382-28DF-4AE3-978D-3D617855CA33}">
      <dgm:prSet phldrT="[Text]"/>
      <dgm:spPr/>
      <dgm:t>
        <a:bodyPr/>
        <a:lstStyle/>
        <a:p>
          <a:r>
            <a:rPr lang="sv-SE" dirty="0"/>
            <a:t>Kostnad</a:t>
          </a:r>
        </a:p>
      </dgm:t>
    </dgm:pt>
    <dgm:pt modelId="{17BC11BF-E9E0-491B-B84C-D5F8E462FCD8}" type="parTrans" cxnId="{C21C5B51-BBFE-4D36-BF91-5EC856987646}">
      <dgm:prSet/>
      <dgm:spPr/>
      <dgm:t>
        <a:bodyPr/>
        <a:lstStyle/>
        <a:p>
          <a:endParaRPr lang="sv-SE"/>
        </a:p>
      </dgm:t>
    </dgm:pt>
    <dgm:pt modelId="{B9C99AE0-1BBD-4C1B-86BD-7A6532FAB8E4}" type="sibTrans" cxnId="{C21C5B51-BBFE-4D36-BF91-5EC856987646}">
      <dgm:prSet/>
      <dgm:spPr/>
      <dgm:t>
        <a:bodyPr/>
        <a:lstStyle/>
        <a:p>
          <a:endParaRPr lang="sv-SE"/>
        </a:p>
      </dgm:t>
    </dgm:pt>
    <dgm:pt modelId="{D8745689-0C22-4348-AED9-8F71A257BE73}">
      <dgm:prSet phldrT="[Text]"/>
      <dgm:spPr/>
      <dgm:t>
        <a:bodyPr/>
        <a:lstStyle/>
        <a:p>
          <a:r>
            <a:rPr lang="sv-SE" dirty="0"/>
            <a:t>Det blir dyrare och dyrare att idrotta</a:t>
          </a:r>
        </a:p>
      </dgm:t>
    </dgm:pt>
    <dgm:pt modelId="{A56886BF-6D2D-4036-A233-E19882D3B626}" type="parTrans" cxnId="{A8A00B37-DD44-469A-9EEC-FD9F4D65144E}">
      <dgm:prSet/>
      <dgm:spPr/>
      <dgm:t>
        <a:bodyPr/>
        <a:lstStyle/>
        <a:p>
          <a:endParaRPr lang="sv-SE"/>
        </a:p>
      </dgm:t>
    </dgm:pt>
    <dgm:pt modelId="{72FCE76D-9A5B-4FB6-B9DB-EEA9A08C2C43}" type="sibTrans" cxnId="{A8A00B37-DD44-469A-9EEC-FD9F4D65144E}">
      <dgm:prSet/>
      <dgm:spPr/>
      <dgm:t>
        <a:bodyPr/>
        <a:lstStyle/>
        <a:p>
          <a:endParaRPr lang="sv-SE"/>
        </a:p>
      </dgm:t>
    </dgm:pt>
    <dgm:pt modelId="{1C7ABC38-C856-4EB8-A93E-C400C22833D8}" type="pres">
      <dgm:prSet presAssocID="{BC7550CC-5E0B-49BF-9907-E1C79D0C6A27}" presName="Name0" presStyleCnt="0">
        <dgm:presLayoutVars>
          <dgm:dir/>
          <dgm:animLvl val="lvl"/>
          <dgm:resizeHandles val="exact"/>
        </dgm:presLayoutVars>
      </dgm:prSet>
      <dgm:spPr/>
    </dgm:pt>
    <dgm:pt modelId="{58EC5716-6CB1-4725-A128-C6476FA7EE1D}" type="pres">
      <dgm:prSet presAssocID="{4EA4C4AA-68AE-4BAB-8CA6-79A292C730F8}" presName="linNode" presStyleCnt="0"/>
      <dgm:spPr/>
    </dgm:pt>
    <dgm:pt modelId="{44025C80-3851-4480-9D3B-6E09A0686165}" type="pres">
      <dgm:prSet presAssocID="{4EA4C4AA-68AE-4BAB-8CA6-79A292C730F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245AC124-6ACC-4766-AABC-B8DC5040EAB8}" type="pres">
      <dgm:prSet presAssocID="{4EA4C4AA-68AE-4BAB-8CA6-79A292C730F8}" presName="descendantText" presStyleLbl="alignAccFollowNode1" presStyleIdx="0" presStyleCnt="3">
        <dgm:presLayoutVars>
          <dgm:bulletEnabled val="1"/>
        </dgm:presLayoutVars>
      </dgm:prSet>
      <dgm:spPr/>
    </dgm:pt>
    <dgm:pt modelId="{46BFB4A2-E382-4885-BBCF-14B5B4BC5425}" type="pres">
      <dgm:prSet presAssocID="{BE15D319-12F8-4898-A5CD-7AA37E3DBA5B}" presName="sp" presStyleCnt="0"/>
      <dgm:spPr/>
    </dgm:pt>
    <dgm:pt modelId="{972F2ADC-C015-4F48-9B62-4716017E78E7}" type="pres">
      <dgm:prSet presAssocID="{D2888A9D-5736-4D2F-BC14-43F069FE834D}" presName="linNode" presStyleCnt="0"/>
      <dgm:spPr/>
    </dgm:pt>
    <dgm:pt modelId="{8642FE60-EC2B-49B8-A2F7-1CAD4F3ABE27}" type="pres">
      <dgm:prSet presAssocID="{D2888A9D-5736-4D2F-BC14-43F069FE834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3965472-4FEC-43D1-BCF9-798697002572}" type="pres">
      <dgm:prSet presAssocID="{D2888A9D-5736-4D2F-BC14-43F069FE834D}" presName="descendantText" presStyleLbl="alignAccFollowNode1" presStyleIdx="1" presStyleCnt="3">
        <dgm:presLayoutVars>
          <dgm:bulletEnabled val="1"/>
        </dgm:presLayoutVars>
      </dgm:prSet>
      <dgm:spPr/>
    </dgm:pt>
    <dgm:pt modelId="{401E1CE2-7661-47B9-807E-32711B8CDBA3}" type="pres">
      <dgm:prSet presAssocID="{E5224946-BBA4-42C6-92A6-0A2A2799188E}" presName="sp" presStyleCnt="0"/>
      <dgm:spPr/>
    </dgm:pt>
    <dgm:pt modelId="{5B4EC097-6B23-4C8C-B152-B04FEDC9F4C5}" type="pres">
      <dgm:prSet presAssocID="{F2FDA382-28DF-4AE3-978D-3D617855CA33}" presName="linNode" presStyleCnt="0"/>
      <dgm:spPr/>
    </dgm:pt>
    <dgm:pt modelId="{C777E282-141E-49D4-A95C-732294C3EA65}" type="pres">
      <dgm:prSet presAssocID="{F2FDA382-28DF-4AE3-978D-3D617855CA33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FFD8C340-D6DC-4504-92CF-6F22F8D1502B}" type="pres">
      <dgm:prSet presAssocID="{F2FDA382-28DF-4AE3-978D-3D617855CA33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41A7B2F-6010-4049-BFDA-8CB33FCA1077}" type="presOf" srcId="{FB9A9975-E976-456F-89A9-CE9C0EFAB986}" destId="{B3965472-4FEC-43D1-BCF9-798697002572}" srcOrd="0" destOrd="1" presId="urn:microsoft.com/office/officeart/2005/8/layout/vList5"/>
    <dgm:cxn modelId="{A8A00B37-DD44-469A-9EEC-FD9F4D65144E}" srcId="{F2FDA382-28DF-4AE3-978D-3D617855CA33}" destId="{D8745689-0C22-4348-AED9-8F71A257BE73}" srcOrd="0" destOrd="0" parTransId="{A56886BF-6D2D-4036-A233-E19882D3B626}" sibTransId="{72FCE76D-9A5B-4FB6-B9DB-EEA9A08C2C43}"/>
    <dgm:cxn modelId="{E3F19A3A-E99A-463E-A607-D4881D6AED24}" type="presOf" srcId="{4EA4C4AA-68AE-4BAB-8CA6-79A292C730F8}" destId="{44025C80-3851-4480-9D3B-6E09A0686165}" srcOrd="0" destOrd="0" presId="urn:microsoft.com/office/officeart/2005/8/layout/vList5"/>
    <dgm:cxn modelId="{7BB1D76A-7F24-4323-9E14-4D163543405B}" type="presOf" srcId="{F2FDA382-28DF-4AE3-978D-3D617855CA33}" destId="{C777E282-141E-49D4-A95C-732294C3EA65}" srcOrd="0" destOrd="0" presId="urn:microsoft.com/office/officeart/2005/8/layout/vList5"/>
    <dgm:cxn modelId="{C389094F-76A3-45F4-8B5B-FC22A420E5F4}" type="presOf" srcId="{D46C5DBB-2F20-46CF-991F-6164FF896400}" destId="{245AC124-6ACC-4766-AABC-B8DC5040EAB8}" srcOrd="0" destOrd="1" presId="urn:microsoft.com/office/officeart/2005/8/layout/vList5"/>
    <dgm:cxn modelId="{C21C5B51-BBFE-4D36-BF91-5EC856987646}" srcId="{BC7550CC-5E0B-49BF-9907-E1C79D0C6A27}" destId="{F2FDA382-28DF-4AE3-978D-3D617855CA33}" srcOrd="2" destOrd="0" parTransId="{17BC11BF-E9E0-491B-B84C-D5F8E462FCD8}" sibTransId="{B9C99AE0-1BBD-4C1B-86BD-7A6532FAB8E4}"/>
    <dgm:cxn modelId="{A055ED51-3B90-42E2-BDAE-5376A1287DDA}" srcId="{D2888A9D-5736-4D2F-BC14-43F069FE834D}" destId="{FB9A9975-E976-456F-89A9-CE9C0EFAB986}" srcOrd="1" destOrd="0" parTransId="{720FCDEF-2051-4B33-A0D8-89E8F42BB7E8}" sibTransId="{97079068-0593-4ADC-8F05-48F82D03657F}"/>
    <dgm:cxn modelId="{1E9A7357-D51B-4B12-A328-9C9E5D9F1A5F}" type="presOf" srcId="{BC7550CC-5E0B-49BF-9907-E1C79D0C6A27}" destId="{1C7ABC38-C856-4EB8-A93E-C400C22833D8}" srcOrd="0" destOrd="0" presId="urn:microsoft.com/office/officeart/2005/8/layout/vList5"/>
    <dgm:cxn modelId="{9F4E8280-62DA-439F-B5F2-427C1690F386}" type="presOf" srcId="{D6FD8F74-1FE6-4766-B169-00CEBC781238}" destId="{B3965472-4FEC-43D1-BCF9-798697002572}" srcOrd="0" destOrd="0" presId="urn:microsoft.com/office/officeart/2005/8/layout/vList5"/>
    <dgm:cxn modelId="{DF9B519D-D919-44C5-98D5-DA08F5523C88}" type="presOf" srcId="{D2888A9D-5736-4D2F-BC14-43F069FE834D}" destId="{8642FE60-EC2B-49B8-A2F7-1CAD4F3ABE27}" srcOrd="0" destOrd="0" presId="urn:microsoft.com/office/officeart/2005/8/layout/vList5"/>
    <dgm:cxn modelId="{8E834AA8-FA4A-4A57-AD87-5F758ADA8C33}" type="presOf" srcId="{935A70EB-1264-4DFC-A980-9B89FB77B0A8}" destId="{245AC124-6ACC-4766-AABC-B8DC5040EAB8}" srcOrd="0" destOrd="0" presId="urn:microsoft.com/office/officeart/2005/8/layout/vList5"/>
    <dgm:cxn modelId="{104330B4-2145-4722-8781-DA88E8437E7F}" srcId="{BC7550CC-5E0B-49BF-9907-E1C79D0C6A27}" destId="{D2888A9D-5736-4D2F-BC14-43F069FE834D}" srcOrd="1" destOrd="0" parTransId="{2B8A9BA5-A8C5-4F64-A431-DE8E954A3BAD}" sibTransId="{E5224946-BBA4-42C6-92A6-0A2A2799188E}"/>
    <dgm:cxn modelId="{E01875B5-6083-48B7-9CBA-03ED535D3753}" type="presOf" srcId="{D8745689-0C22-4348-AED9-8F71A257BE73}" destId="{FFD8C340-D6DC-4504-92CF-6F22F8D1502B}" srcOrd="0" destOrd="0" presId="urn:microsoft.com/office/officeart/2005/8/layout/vList5"/>
    <dgm:cxn modelId="{CD6E0FBD-0EB6-447F-AAA7-74DFBB22D3E1}" srcId="{BC7550CC-5E0B-49BF-9907-E1C79D0C6A27}" destId="{4EA4C4AA-68AE-4BAB-8CA6-79A292C730F8}" srcOrd="0" destOrd="0" parTransId="{7C27C56A-4B51-42EB-9E05-C2763EAD229A}" sibTransId="{BE15D319-12F8-4898-A5CD-7AA37E3DBA5B}"/>
    <dgm:cxn modelId="{5A8DE9CB-AB57-4BE9-8B11-F5005F01A4A4}" srcId="{4EA4C4AA-68AE-4BAB-8CA6-79A292C730F8}" destId="{935A70EB-1264-4DFC-A980-9B89FB77B0A8}" srcOrd="0" destOrd="0" parTransId="{451553D0-9D25-47CA-9DB0-153772ABD039}" sibTransId="{5FA66D0A-7F36-4AAD-ADD9-F4E2C6DDE5EC}"/>
    <dgm:cxn modelId="{4A1CCCD2-EB45-4F8A-8AAD-B6F4ED82890C}" srcId="{4EA4C4AA-68AE-4BAB-8CA6-79A292C730F8}" destId="{D46C5DBB-2F20-46CF-991F-6164FF896400}" srcOrd="1" destOrd="0" parTransId="{E6E5D2FA-3748-44DF-B70F-4219A5E32E21}" sibTransId="{40D7A184-448F-4732-B916-9FBA35AB7FC1}"/>
    <dgm:cxn modelId="{E0E9A5F3-08A2-4A65-9545-053EAC7BC25F}" srcId="{D2888A9D-5736-4D2F-BC14-43F069FE834D}" destId="{D6FD8F74-1FE6-4766-B169-00CEBC781238}" srcOrd="0" destOrd="0" parTransId="{70D5935A-F310-450F-8845-CC70902EDC70}" sibTransId="{4EF28C80-EBF2-4A12-AE29-9569B2C4E674}"/>
    <dgm:cxn modelId="{5EBE0212-37D0-4F54-8E6A-4C5AF69D17EA}" type="presParOf" srcId="{1C7ABC38-C856-4EB8-A93E-C400C22833D8}" destId="{58EC5716-6CB1-4725-A128-C6476FA7EE1D}" srcOrd="0" destOrd="0" presId="urn:microsoft.com/office/officeart/2005/8/layout/vList5"/>
    <dgm:cxn modelId="{FFDB3036-50A7-4381-9A2A-65525E5EBBDC}" type="presParOf" srcId="{58EC5716-6CB1-4725-A128-C6476FA7EE1D}" destId="{44025C80-3851-4480-9D3B-6E09A0686165}" srcOrd="0" destOrd="0" presId="urn:microsoft.com/office/officeart/2005/8/layout/vList5"/>
    <dgm:cxn modelId="{00EFC117-5E6A-47AD-BDA1-B2D592CDDD2F}" type="presParOf" srcId="{58EC5716-6CB1-4725-A128-C6476FA7EE1D}" destId="{245AC124-6ACC-4766-AABC-B8DC5040EAB8}" srcOrd="1" destOrd="0" presId="urn:microsoft.com/office/officeart/2005/8/layout/vList5"/>
    <dgm:cxn modelId="{F6986A53-047B-4868-83B3-CA05D443DB10}" type="presParOf" srcId="{1C7ABC38-C856-4EB8-A93E-C400C22833D8}" destId="{46BFB4A2-E382-4885-BBCF-14B5B4BC5425}" srcOrd="1" destOrd="0" presId="urn:microsoft.com/office/officeart/2005/8/layout/vList5"/>
    <dgm:cxn modelId="{D7BD9ECB-7D80-4028-BE83-17BDF877CC75}" type="presParOf" srcId="{1C7ABC38-C856-4EB8-A93E-C400C22833D8}" destId="{972F2ADC-C015-4F48-9B62-4716017E78E7}" srcOrd="2" destOrd="0" presId="urn:microsoft.com/office/officeart/2005/8/layout/vList5"/>
    <dgm:cxn modelId="{B79533CD-62B0-4B47-82C9-3DBA7C0AE3B7}" type="presParOf" srcId="{972F2ADC-C015-4F48-9B62-4716017E78E7}" destId="{8642FE60-EC2B-49B8-A2F7-1CAD4F3ABE27}" srcOrd="0" destOrd="0" presId="urn:microsoft.com/office/officeart/2005/8/layout/vList5"/>
    <dgm:cxn modelId="{62EE44BD-DE2A-4FA9-BF1B-61779E949375}" type="presParOf" srcId="{972F2ADC-C015-4F48-9B62-4716017E78E7}" destId="{B3965472-4FEC-43D1-BCF9-798697002572}" srcOrd="1" destOrd="0" presId="urn:microsoft.com/office/officeart/2005/8/layout/vList5"/>
    <dgm:cxn modelId="{15E9016E-0EB6-419F-9842-850455AEBDCC}" type="presParOf" srcId="{1C7ABC38-C856-4EB8-A93E-C400C22833D8}" destId="{401E1CE2-7661-47B9-807E-32711B8CDBA3}" srcOrd="3" destOrd="0" presId="urn:microsoft.com/office/officeart/2005/8/layout/vList5"/>
    <dgm:cxn modelId="{78AB3C13-5956-444E-837D-AE6F1C9FCB45}" type="presParOf" srcId="{1C7ABC38-C856-4EB8-A93E-C400C22833D8}" destId="{5B4EC097-6B23-4C8C-B152-B04FEDC9F4C5}" srcOrd="4" destOrd="0" presId="urn:microsoft.com/office/officeart/2005/8/layout/vList5"/>
    <dgm:cxn modelId="{49AD1899-D3E8-4EFF-9715-5F910B9CBD1E}" type="presParOf" srcId="{5B4EC097-6B23-4C8C-B152-B04FEDC9F4C5}" destId="{C777E282-141E-49D4-A95C-732294C3EA65}" srcOrd="0" destOrd="0" presId="urn:microsoft.com/office/officeart/2005/8/layout/vList5"/>
    <dgm:cxn modelId="{6D39C61C-4916-4CFC-85DC-199A028416E5}" type="presParOf" srcId="{5B4EC097-6B23-4C8C-B152-B04FEDC9F4C5}" destId="{FFD8C340-D6DC-4504-92CF-6F22F8D1502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7550CC-5E0B-49BF-9907-E1C79D0C6A27}" type="doc">
      <dgm:prSet loTypeId="urn:microsoft.com/office/officeart/2005/8/layout/vList5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sv-SE"/>
        </a:p>
      </dgm:t>
    </dgm:pt>
    <dgm:pt modelId="{4EA4C4AA-68AE-4BAB-8CA6-79A292C730F8}">
      <dgm:prSet phldrT="[Text]"/>
      <dgm:spPr/>
      <dgm:t>
        <a:bodyPr/>
        <a:lstStyle/>
        <a:p>
          <a:r>
            <a:rPr lang="sv-SE" dirty="0"/>
            <a:t>Laget</a:t>
          </a:r>
        </a:p>
      </dgm:t>
    </dgm:pt>
    <dgm:pt modelId="{7C27C56A-4B51-42EB-9E05-C2763EAD229A}" type="parTrans" cxnId="{CD6E0FBD-0EB6-447F-AAA7-74DFBB22D3E1}">
      <dgm:prSet/>
      <dgm:spPr/>
      <dgm:t>
        <a:bodyPr/>
        <a:lstStyle/>
        <a:p>
          <a:endParaRPr lang="sv-SE"/>
        </a:p>
      </dgm:t>
    </dgm:pt>
    <dgm:pt modelId="{BE15D319-12F8-4898-A5CD-7AA37E3DBA5B}" type="sibTrans" cxnId="{CD6E0FBD-0EB6-447F-AAA7-74DFBB22D3E1}">
      <dgm:prSet/>
      <dgm:spPr/>
      <dgm:t>
        <a:bodyPr/>
        <a:lstStyle/>
        <a:p>
          <a:endParaRPr lang="sv-SE"/>
        </a:p>
      </dgm:t>
    </dgm:pt>
    <dgm:pt modelId="{935A70EB-1264-4DFC-A980-9B89FB77B0A8}">
      <dgm:prSet phldrT="[Text]"/>
      <dgm:spPr/>
      <dgm:t>
        <a:bodyPr/>
        <a:lstStyle/>
        <a:p>
          <a:r>
            <a:rPr lang="sv-SE" dirty="0"/>
            <a:t>Nivåanpassning (seriespel), inte toppning</a:t>
          </a:r>
        </a:p>
      </dgm:t>
    </dgm:pt>
    <dgm:pt modelId="{451553D0-9D25-47CA-9DB0-153772ABD039}" type="parTrans" cxnId="{5A8DE9CB-AB57-4BE9-8B11-F5005F01A4A4}">
      <dgm:prSet/>
      <dgm:spPr/>
      <dgm:t>
        <a:bodyPr/>
        <a:lstStyle/>
        <a:p>
          <a:endParaRPr lang="sv-SE"/>
        </a:p>
      </dgm:t>
    </dgm:pt>
    <dgm:pt modelId="{5FA66D0A-7F36-4AAD-ADD9-F4E2C6DDE5EC}" type="sibTrans" cxnId="{5A8DE9CB-AB57-4BE9-8B11-F5005F01A4A4}">
      <dgm:prSet/>
      <dgm:spPr/>
      <dgm:t>
        <a:bodyPr/>
        <a:lstStyle/>
        <a:p>
          <a:endParaRPr lang="sv-SE"/>
        </a:p>
      </dgm:t>
    </dgm:pt>
    <dgm:pt modelId="{D2888A9D-5736-4D2F-BC14-43F069FE834D}">
      <dgm:prSet phldrT="[Text]"/>
      <dgm:spPr/>
      <dgm:t>
        <a:bodyPr/>
        <a:lstStyle/>
        <a:p>
          <a:r>
            <a:rPr lang="sv-SE" dirty="0"/>
            <a:t>Individuell utmaning</a:t>
          </a:r>
        </a:p>
      </dgm:t>
    </dgm:pt>
    <dgm:pt modelId="{2B8A9BA5-A8C5-4F64-A431-DE8E954A3BAD}" type="parTrans" cxnId="{104330B4-2145-4722-8781-DA88E8437E7F}">
      <dgm:prSet/>
      <dgm:spPr/>
      <dgm:t>
        <a:bodyPr/>
        <a:lstStyle/>
        <a:p>
          <a:endParaRPr lang="sv-SE"/>
        </a:p>
      </dgm:t>
    </dgm:pt>
    <dgm:pt modelId="{E5224946-BBA4-42C6-92A6-0A2A2799188E}" type="sibTrans" cxnId="{104330B4-2145-4722-8781-DA88E8437E7F}">
      <dgm:prSet/>
      <dgm:spPr/>
      <dgm:t>
        <a:bodyPr/>
        <a:lstStyle/>
        <a:p>
          <a:endParaRPr lang="sv-SE"/>
        </a:p>
      </dgm:t>
    </dgm:pt>
    <dgm:pt modelId="{D6FD8F74-1FE6-4766-B169-00CEBC781238}">
      <dgm:prSet phldrT="[Text]"/>
      <dgm:spPr/>
      <dgm:t>
        <a:bodyPr/>
        <a:lstStyle/>
        <a:p>
          <a:r>
            <a:rPr lang="sv-SE" dirty="0"/>
            <a:t>Spela mot äldre (seriespel, USM,…) och med äldre (inom klubben)</a:t>
          </a:r>
        </a:p>
      </dgm:t>
    </dgm:pt>
    <dgm:pt modelId="{70D5935A-F310-450F-8845-CC70902EDC70}" type="parTrans" cxnId="{E0E9A5F3-08A2-4A65-9545-053EAC7BC25F}">
      <dgm:prSet/>
      <dgm:spPr/>
      <dgm:t>
        <a:bodyPr/>
        <a:lstStyle/>
        <a:p>
          <a:endParaRPr lang="sv-SE"/>
        </a:p>
      </dgm:t>
    </dgm:pt>
    <dgm:pt modelId="{4EF28C80-EBF2-4A12-AE29-9569B2C4E674}" type="sibTrans" cxnId="{E0E9A5F3-08A2-4A65-9545-053EAC7BC25F}">
      <dgm:prSet/>
      <dgm:spPr/>
      <dgm:t>
        <a:bodyPr/>
        <a:lstStyle/>
        <a:p>
          <a:endParaRPr lang="sv-SE"/>
        </a:p>
      </dgm:t>
    </dgm:pt>
    <dgm:pt modelId="{F2FDA382-28DF-4AE3-978D-3D617855CA33}">
      <dgm:prSet phldrT="[Text]"/>
      <dgm:spPr/>
      <dgm:t>
        <a:bodyPr/>
        <a:lstStyle/>
        <a:p>
          <a:r>
            <a:rPr lang="sv-SE" dirty="0"/>
            <a:t>Möjligheter</a:t>
          </a:r>
        </a:p>
      </dgm:t>
    </dgm:pt>
    <dgm:pt modelId="{17BC11BF-E9E0-491B-B84C-D5F8E462FCD8}" type="parTrans" cxnId="{C21C5B51-BBFE-4D36-BF91-5EC856987646}">
      <dgm:prSet/>
      <dgm:spPr/>
      <dgm:t>
        <a:bodyPr/>
        <a:lstStyle/>
        <a:p>
          <a:endParaRPr lang="sv-SE"/>
        </a:p>
      </dgm:t>
    </dgm:pt>
    <dgm:pt modelId="{B9C99AE0-1BBD-4C1B-86BD-7A6532FAB8E4}" type="sibTrans" cxnId="{C21C5B51-BBFE-4D36-BF91-5EC856987646}">
      <dgm:prSet/>
      <dgm:spPr/>
      <dgm:t>
        <a:bodyPr/>
        <a:lstStyle/>
        <a:p>
          <a:endParaRPr lang="sv-SE"/>
        </a:p>
      </dgm:t>
    </dgm:pt>
    <dgm:pt modelId="{D8745689-0C22-4348-AED9-8F71A257BE73}">
      <dgm:prSet phldrT="[Text]"/>
      <dgm:spPr/>
      <dgm:t>
        <a:bodyPr/>
        <a:lstStyle/>
        <a:p>
          <a:r>
            <a:rPr lang="sv-SE" dirty="0"/>
            <a:t>Utökad och utbildad ledarstab</a:t>
          </a:r>
        </a:p>
      </dgm:t>
    </dgm:pt>
    <dgm:pt modelId="{A56886BF-6D2D-4036-A233-E19882D3B626}" type="parTrans" cxnId="{A8A00B37-DD44-469A-9EEC-FD9F4D65144E}">
      <dgm:prSet/>
      <dgm:spPr/>
      <dgm:t>
        <a:bodyPr/>
        <a:lstStyle/>
        <a:p>
          <a:endParaRPr lang="sv-SE"/>
        </a:p>
      </dgm:t>
    </dgm:pt>
    <dgm:pt modelId="{72FCE76D-9A5B-4FB6-B9DB-EEA9A08C2C43}" type="sibTrans" cxnId="{A8A00B37-DD44-469A-9EEC-FD9F4D65144E}">
      <dgm:prSet/>
      <dgm:spPr/>
      <dgm:t>
        <a:bodyPr/>
        <a:lstStyle/>
        <a:p>
          <a:endParaRPr lang="sv-SE"/>
        </a:p>
      </dgm:t>
    </dgm:pt>
    <dgm:pt modelId="{C0218315-6822-4727-83EB-CC35787DB25F}">
      <dgm:prSet phldrT="[Text]"/>
      <dgm:spPr/>
      <dgm:t>
        <a:bodyPr/>
        <a:lstStyle/>
        <a:p>
          <a:r>
            <a:rPr lang="sv-SE" dirty="0"/>
            <a:t>Sverigecupen – en väg av många</a:t>
          </a:r>
        </a:p>
      </dgm:t>
    </dgm:pt>
    <dgm:pt modelId="{1DD548BD-3878-4BD3-A5C7-BF022E89F4C2}" type="parTrans" cxnId="{1B24E353-4852-4208-BBDF-F88E2AD3B73E}">
      <dgm:prSet/>
      <dgm:spPr/>
      <dgm:t>
        <a:bodyPr/>
        <a:lstStyle/>
        <a:p>
          <a:endParaRPr lang="sv-SE"/>
        </a:p>
      </dgm:t>
    </dgm:pt>
    <dgm:pt modelId="{9082FA8E-F751-4716-B5BB-442350C37544}" type="sibTrans" cxnId="{1B24E353-4852-4208-BBDF-F88E2AD3B73E}">
      <dgm:prSet/>
      <dgm:spPr/>
      <dgm:t>
        <a:bodyPr/>
        <a:lstStyle/>
        <a:p>
          <a:endParaRPr lang="sv-SE"/>
        </a:p>
      </dgm:t>
    </dgm:pt>
    <dgm:pt modelId="{6F465BDA-8834-4E2F-B78E-48273F86B1B4}">
      <dgm:prSet phldrT="[Text]"/>
      <dgm:spPr/>
      <dgm:t>
        <a:bodyPr/>
        <a:lstStyle/>
        <a:p>
          <a:r>
            <a:rPr lang="sv-SE" dirty="0"/>
            <a:t>Förbereda för gymnasiet (handboll)</a:t>
          </a:r>
        </a:p>
      </dgm:t>
    </dgm:pt>
    <dgm:pt modelId="{8B30E497-040E-4879-AD49-B84B57915B9E}" type="parTrans" cxnId="{E13ECC42-B60B-445D-AD0E-6B4CEC19900D}">
      <dgm:prSet/>
      <dgm:spPr/>
      <dgm:t>
        <a:bodyPr/>
        <a:lstStyle/>
        <a:p>
          <a:endParaRPr lang="sv-SE"/>
        </a:p>
      </dgm:t>
    </dgm:pt>
    <dgm:pt modelId="{1EFC091E-7F00-4118-862F-2108990E1CDC}" type="sibTrans" cxnId="{E13ECC42-B60B-445D-AD0E-6B4CEC19900D}">
      <dgm:prSet/>
      <dgm:spPr/>
      <dgm:t>
        <a:bodyPr/>
        <a:lstStyle/>
        <a:p>
          <a:endParaRPr lang="sv-SE"/>
        </a:p>
      </dgm:t>
    </dgm:pt>
    <dgm:pt modelId="{766F0835-E648-4D35-94DA-6680335317D8}">
      <dgm:prSet phldrT="[Text]"/>
      <dgm:spPr/>
      <dgm:t>
        <a:bodyPr/>
        <a:lstStyle/>
        <a:p>
          <a:r>
            <a:rPr lang="sv-SE" dirty="0"/>
            <a:t>Lyftteknik, kostinformation, mental träning, domarutbildning, ledarutbildning, funktionärsutbildning m.m.</a:t>
          </a:r>
        </a:p>
      </dgm:t>
    </dgm:pt>
    <dgm:pt modelId="{DDB2F5C2-CE7D-4213-8A45-C5A3101318EC}" type="parTrans" cxnId="{D9837E3F-F622-4459-AAA8-DF56A0E34A86}">
      <dgm:prSet/>
      <dgm:spPr/>
      <dgm:t>
        <a:bodyPr/>
        <a:lstStyle/>
        <a:p>
          <a:endParaRPr lang="sv-SE"/>
        </a:p>
      </dgm:t>
    </dgm:pt>
    <dgm:pt modelId="{DF0CE43A-3D2B-4865-B339-A3C0ACB2407A}" type="sibTrans" cxnId="{D9837E3F-F622-4459-AAA8-DF56A0E34A86}">
      <dgm:prSet/>
      <dgm:spPr/>
      <dgm:t>
        <a:bodyPr/>
        <a:lstStyle/>
        <a:p>
          <a:endParaRPr lang="sv-SE"/>
        </a:p>
      </dgm:t>
    </dgm:pt>
    <dgm:pt modelId="{3B7C822D-6609-4024-87CD-BD20FB163AAE}">
      <dgm:prSet phldrT="[Text]"/>
      <dgm:spPr/>
      <dgm:t>
        <a:bodyPr/>
        <a:lstStyle/>
        <a:p>
          <a:r>
            <a:rPr lang="sv-SE" dirty="0"/>
            <a:t>En trupp – alla tillsammans</a:t>
          </a:r>
        </a:p>
      </dgm:t>
    </dgm:pt>
    <dgm:pt modelId="{80B66033-3DD5-4492-AFEA-EBDA6B179C2C}" type="parTrans" cxnId="{2EBB110E-AB92-495C-86B1-99D83587D6C3}">
      <dgm:prSet/>
      <dgm:spPr/>
      <dgm:t>
        <a:bodyPr/>
        <a:lstStyle/>
        <a:p>
          <a:endParaRPr lang="sv-SE"/>
        </a:p>
      </dgm:t>
    </dgm:pt>
    <dgm:pt modelId="{4E6893C7-C79D-4B06-A632-CAD580FBA2DB}" type="sibTrans" cxnId="{2EBB110E-AB92-495C-86B1-99D83587D6C3}">
      <dgm:prSet/>
      <dgm:spPr/>
      <dgm:t>
        <a:bodyPr/>
        <a:lstStyle/>
        <a:p>
          <a:endParaRPr lang="sv-SE"/>
        </a:p>
      </dgm:t>
    </dgm:pt>
    <dgm:pt modelId="{247F2146-278A-4D34-AE91-01C81C670E86}">
      <dgm:prSet phldrT="[Text]"/>
      <dgm:spPr/>
      <dgm:t>
        <a:bodyPr/>
        <a:lstStyle/>
        <a:p>
          <a:r>
            <a:rPr lang="sv-SE" dirty="0"/>
            <a:t>Speltid styrs av inställning, prestation gentemot egen förmåga, träningsnärvaro och hur man följer lagets värdegrund</a:t>
          </a:r>
        </a:p>
      </dgm:t>
    </dgm:pt>
    <dgm:pt modelId="{3E969EB3-7F5A-4867-9D24-0E85534001F9}" type="parTrans" cxnId="{06B0064C-0C33-4636-B862-1003C13A4684}">
      <dgm:prSet/>
      <dgm:spPr/>
      <dgm:t>
        <a:bodyPr/>
        <a:lstStyle/>
        <a:p>
          <a:endParaRPr lang="sv-SE"/>
        </a:p>
      </dgm:t>
    </dgm:pt>
    <dgm:pt modelId="{6BBA1A8B-0B9B-4B55-AB13-0C4E9FE1F1DE}" type="sibTrans" cxnId="{06B0064C-0C33-4636-B862-1003C13A4684}">
      <dgm:prSet/>
      <dgm:spPr/>
      <dgm:t>
        <a:bodyPr/>
        <a:lstStyle/>
        <a:p>
          <a:endParaRPr lang="sv-SE"/>
        </a:p>
      </dgm:t>
    </dgm:pt>
    <dgm:pt modelId="{C7AB8B6A-34DD-458E-9741-D8E90ECF7FEA}">
      <dgm:prSet phldrT="[Text]"/>
      <dgm:spPr/>
      <dgm:t>
        <a:bodyPr/>
        <a:lstStyle/>
        <a:p>
          <a:r>
            <a:rPr lang="sv-SE" dirty="0"/>
            <a:t>Stor och ambitiös trupp</a:t>
          </a:r>
        </a:p>
      </dgm:t>
    </dgm:pt>
    <dgm:pt modelId="{6DEFB8F3-D3BA-4490-9DAC-6B9A35FD5DE4}" type="parTrans" cxnId="{D4709F5A-A392-42D3-AAB4-74CE1C4FB9C8}">
      <dgm:prSet/>
      <dgm:spPr/>
    </dgm:pt>
    <dgm:pt modelId="{F2412046-913B-4EEB-B623-904C5E7DAF62}" type="sibTrans" cxnId="{D4709F5A-A392-42D3-AAB4-74CE1C4FB9C8}">
      <dgm:prSet/>
      <dgm:spPr/>
    </dgm:pt>
    <dgm:pt modelId="{D6CC58F2-A0AB-4666-97FE-D7BDAE8D7F6F}">
      <dgm:prSet phldrT="[Text]"/>
      <dgm:spPr/>
      <dgm:t>
        <a:bodyPr/>
        <a:lstStyle/>
        <a:p>
          <a:r>
            <a:rPr lang="sv-SE" dirty="0"/>
            <a:t>Goda träningsmöjligheter</a:t>
          </a:r>
        </a:p>
      </dgm:t>
    </dgm:pt>
    <dgm:pt modelId="{60D7265A-3D2D-44D7-8D2A-94A2EA2AD021}" type="parTrans" cxnId="{95021E2B-3003-47FB-AC13-CCF5E17C4900}">
      <dgm:prSet/>
      <dgm:spPr/>
    </dgm:pt>
    <dgm:pt modelId="{B69D0022-BA30-47CE-9493-CC8141F75DD5}" type="sibTrans" cxnId="{95021E2B-3003-47FB-AC13-CCF5E17C4900}">
      <dgm:prSet/>
      <dgm:spPr/>
    </dgm:pt>
    <dgm:pt modelId="{40DB289E-2BF4-49FC-A008-9648FCA92D4A}">
      <dgm:prSet phldrT="[Text]"/>
      <dgm:spPr/>
      <dgm:t>
        <a:bodyPr/>
        <a:lstStyle/>
        <a:p>
          <a:r>
            <a:rPr lang="sv-SE" dirty="0"/>
            <a:t>Läger (inom eller utanför lagets regi)</a:t>
          </a:r>
        </a:p>
      </dgm:t>
    </dgm:pt>
    <dgm:pt modelId="{825CD513-811D-40F3-BDFD-AA573816F1F1}" type="parTrans" cxnId="{FE6A00DB-C2E9-4AAC-9FF3-221DEB079DE2}">
      <dgm:prSet/>
      <dgm:spPr/>
    </dgm:pt>
    <dgm:pt modelId="{72F25D6D-C890-4B6A-8166-81614B309DD2}" type="sibTrans" cxnId="{FE6A00DB-C2E9-4AAC-9FF3-221DEB079DE2}">
      <dgm:prSet/>
      <dgm:spPr/>
    </dgm:pt>
    <dgm:pt modelId="{A121ED02-04E2-4ED2-93F5-9B44134009A0}">
      <dgm:prSet phldrT="[Text]"/>
      <dgm:spPr/>
      <dgm:t>
        <a:bodyPr/>
        <a:lstStyle/>
        <a:p>
          <a:r>
            <a:rPr lang="sv-SE" dirty="0"/>
            <a:t>Fortsatt samarbete spelare, ledare, föräldrar och förening</a:t>
          </a:r>
        </a:p>
      </dgm:t>
    </dgm:pt>
    <dgm:pt modelId="{AA27DDC4-35FC-4233-A82C-83789A761ED8}" type="parTrans" cxnId="{DB0A6A6F-34AD-4746-A9A8-91C61D86F1A7}">
      <dgm:prSet/>
      <dgm:spPr/>
    </dgm:pt>
    <dgm:pt modelId="{7A6D5DA4-3C87-42D6-9227-73158A218174}" type="sibTrans" cxnId="{DB0A6A6F-34AD-4746-A9A8-91C61D86F1A7}">
      <dgm:prSet/>
      <dgm:spPr/>
    </dgm:pt>
    <dgm:pt modelId="{A43CCEA3-169D-4F78-9DBB-0022F06B91F4}">
      <dgm:prSet phldrT="[Text]"/>
      <dgm:spPr/>
      <dgm:t>
        <a:bodyPr/>
        <a:lstStyle/>
        <a:p>
          <a:r>
            <a:rPr lang="sv-SE" dirty="0"/>
            <a:t>Minst två positioner</a:t>
          </a:r>
        </a:p>
      </dgm:t>
    </dgm:pt>
    <dgm:pt modelId="{E225169D-23DC-42DB-91DC-C730C7592ACE}" type="parTrans" cxnId="{E99FE14D-CD3E-4E4D-97F7-42FEBF580B57}">
      <dgm:prSet/>
      <dgm:spPr/>
    </dgm:pt>
    <dgm:pt modelId="{7D6C5CAC-D370-490F-AC2F-A6039EA38091}" type="sibTrans" cxnId="{E99FE14D-CD3E-4E4D-97F7-42FEBF580B57}">
      <dgm:prSet/>
      <dgm:spPr/>
    </dgm:pt>
    <dgm:pt modelId="{1C7ABC38-C856-4EB8-A93E-C400C22833D8}" type="pres">
      <dgm:prSet presAssocID="{BC7550CC-5E0B-49BF-9907-E1C79D0C6A27}" presName="Name0" presStyleCnt="0">
        <dgm:presLayoutVars>
          <dgm:dir/>
          <dgm:animLvl val="lvl"/>
          <dgm:resizeHandles val="exact"/>
        </dgm:presLayoutVars>
      </dgm:prSet>
      <dgm:spPr/>
    </dgm:pt>
    <dgm:pt modelId="{58EC5716-6CB1-4725-A128-C6476FA7EE1D}" type="pres">
      <dgm:prSet presAssocID="{4EA4C4AA-68AE-4BAB-8CA6-79A292C730F8}" presName="linNode" presStyleCnt="0"/>
      <dgm:spPr/>
    </dgm:pt>
    <dgm:pt modelId="{44025C80-3851-4480-9D3B-6E09A0686165}" type="pres">
      <dgm:prSet presAssocID="{4EA4C4AA-68AE-4BAB-8CA6-79A292C730F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245AC124-6ACC-4766-AABC-B8DC5040EAB8}" type="pres">
      <dgm:prSet presAssocID="{4EA4C4AA-68AE-4BAB-8CA6-79A292C730F8}" presName="descendantText" presStyleLbl="alignAccFollowNode1" presStyleIdx="0" presStyleCnt="3">
        <dgm:presLayoutVars>
          <dgm:bulletEnabled val="1"/>
        </dgm:presLayoutVars>
      </dgm:prSet>
      <dgm:spPr/>
    </dgm:pt>
    <dgm:pt modelId="{46BFB4A2-E382-4885-BBCF-14B5B4BC5425}" type="pres">
      <dgm:prSet presAssocID="{BE15D319-12F8-4898-A5CD-7AA37E3DBA5B}" presName="sp" presStyleCnt="0"/>
      <dgm:spPr/>
    </dgm:pt>
    <dgm:pt modelId="{972F2ADC-C015-4F48-9B62-4716017E78E7}" type="pres">
      <dgm:prSet presAssocID="{D2888A9D-5736-4D2F-BC14-43F069FE834D}" presName="linNode" presStyleCnt="0"/>
      <dgm:spPr/>
    </dgm:pt>
    <dgm:pt modelId="{8642FE60-EC2B-49B8-A2F7-1CAD4F3ABE27}" type="pres">
      <dgm:prSet presAssocID="{D2888A9D-5736-4D2F-BC14-43F069FE834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3965472-4FEC-43D1-BCF9-798697002572}" type="pres">
      <dgm:prSet presAssocID="{D2888A9D-5736-4D2F-BC14-43F069FE834D}" presName="descendantText" presStyleLbl="alignAccFollowNode1" presStyleIdx="1" presStyleCnt="3">
        <dgm:presLayoutVars>
          <dgm:bulletEnabled val="1"/>
        </dgm:presLayoutVars>
      </dgm:prSet>
      <dgm:spPr/>
    </dgm:pt>
    <dgm:pt modelId="{401E1CE2-7661-47B9-807E-32711B8CDBA3}" type="pres">
      <dgm:prSet presAssocID="{E5224946-BBA4-42C6-92A6-0A2A2799188E}" presName="sp" presStyleCnt="0"/>
      <dgm:spPr/>
    </dgm:pt>
    <dgm:pt modelId="{5B4EC097-6B23-4C8C-B152-B04FEDC9F4C5}" type="pres">
      <dgm:prSet presAssocID="{F2FDA382-28DF-4AE3-978D-3D617855CA33}" presName="linNode" presStyleCnt="0"/>
      <dgm:spPr/>
    </dgm:pt>
    <dgm:pt modelId="{C777E282-141E-49D4-A95C-732294C3EA65}" type="pres">
      <dgm:prSet presAssocID="{F2FDA382-28DF-4AE3-978D-3D617855CA33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FFD8C340-D6DC-4504-92CF-6F22F8D1502B}" type="pres">
      <dgm:prSet presAssocID="{F2FDA382-28DF-4AE3-978D-3D617855CA33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773A2407-565F-4924-9AA6-7A9339416716}" type="presOf" srcId="{A121ED02-04E2-4ED2-93F5-9B44134009A0}" destId="{245AC124-6ACC-4766-AABC-B8DC5040EAB8}" srcOrd="0" destOrd="3" presId="urn:microsoft.com/office/officeart/2005/8/layout/vList5"/>
    <dgm:cxn modelId="{2EBB110E-AB92-495C-86B1-99D83587D6C3}" srcId="{4EA4C4AA-68AE-4BAB-8CA6-79A292C730F8}" destId="{3B7C822D-6609-4024-87CD-BD20FB163AAE}" srcOrd="1" destOrd="0" parTransId="{80B66033-3DD5-4492-AFEA-EBDA6B179C2C}" sibTransId="{4E6893C7-C79D-4B06-A632-CAD580FBA2DB}"/>
    <dgm:cxn modelId="{95021E2B-3003-47FB-AC13-CCF5E17C4900}" srcId="{F2FDA382-28DF-4AE3-978D-3D617855CA33}" destId="{D6CC58F2-A0AB-4666-97FE-D7BDAE8D7F6F}" srcOrd="3" destOrd="0" parTransId="{60D7265A-3D2D-44D7-8D2A-94A2EA2AD021}" sibTransId="{B69D0022-BA30-47CE-9493-CC8141F75DD5}"/>
    <dgm:cxn modelId="{A8A00B37-DD44-469A-9EEC-FD9F4D65144E}" srcId="{F2FDA382-28DF-4AE3-978D-3D617855CA33}" destId="{D8745689-0C22-4348-AED9-8F71A257BE73}" srcOrd="0" destOrd="0" parTransId="{A56886BF-6D2D-4036-A233-E19882D3B626}" sibTransId="{72FCE76D-9A5B-4FB6-B9DB-EEA9A08C2C43}"/>
    <dgm:cxn modelId="{E3F19A3A-E99A-463E-A607-D4881D6AED24}" type="presOf" srcId="{4EA4C4AA-68AE-4BAB-8CA6-79A292C730F8}" destId="{44025C80-3851-4480-9D3B-6E09A0686165}" srcOrd="0" destOrd="0" presId="urn:microsoft.com/office/officeart/2005/8/layout/vList5"/>
    <dgm:cxn modelId="{D9837E3F-F622-4459-AAA8-DF56A0E34A86}" srcId="{F2FDA382-28DF-4AE3-978D-3D617855CA33}" destId="{766F0835-E648-4D35-94DA-6680335317D8}" srcOrd="1" destOrd="0" parTransId="{DDB2F5C2-CE7D-4213-8A45-C5A3101318EC}" sibTransId="{DF0CE43A-3D2B-4865-B339-A3C0ACB2407A}"/>
    <dgm:cxn modelId="{E13ECC42-B60B-445D-AD0E-6B4CEC19900D}" srcId="{D2888A9D-5736-4D2F-BC14-43F069FE834D}" destId="{6F465BDA-8834-4E2F-B78E-48273F86B1B4}" srcOrd="3" destOrd="0" parTransId="{8B30E497-040E-4879-AD49-B84B57915B9E}" sibTransId="{1EFC091E-7F00-4118-862F-2108990E1CDC}"/>
    <dgm:cxn modelId="{7C4E3B64-D388-4C00-8956-055946E994A6}" type="presOf" srcId="{A43CCEA3-169D-4F78-9DBB-0022F06B91F4}" destId="{B3965472-4FEC-43D1-BCF9-798697002572}" srcOrd="0" destOrd="1" presId="urn:microsoft.com/office/officeart/2005/8/layout/vList5"/>
    <dgm:cxn modelId="{7BB1D76A-7F24-4323-9E14-4D163543405B}" type="presOf" srcId="{F2FDA382-28DF-4AE3-978D-3D617855CA33}" destId="{C777E282-141E-49D4-A95C-732294C3EA65}" srcOrd="0" destOrd="0" presId="urn:microsoft.com/office/officeart/2005/8/layout/vList5"/>
    <dgm:cxn modelId="{47B7016C-A8E8-4E8C-8DAF-04EEF5E78D78}" type="presOf" srcId="{C7AB8B6A-34DD-458E-9741-D8E90ECF7FEA}" destId="{FFD8C340-D6DC-4504-92CF-6F22F8D1502B}" srcOrd="0" destOrd="2" presId="urn:microsoft.com/office/officeart/2005/8/layout/vList5"/>
    <dgm:cxn modelId="{06B0064C-0C33-4636-B862-1003C13A4684}" srcId="{4EA4C4AA-68AE-4BAB-8CA6-79A292C730F8}" destId="{247F2146-278A-4D34-AE91-01C81C670E86}" srcOrd="2" destOrd="0" parTransId="{3E969EB3-7F5A-4867-9D24-0E85534001F9}" sibTransId="{6BBA1A8B-0B9B-4B55-AB13-0C4E9FE1F1DE}"/>
    <dgm:cxn modelId="{E99FE14D-CD3E-4E4D-97F7-42FEBF580B57}" srcId="{D2888A9D-5736-4D2F-BC14-43F069FE834D}" destId="{A43CCEA3-169D-4F78-9DBB-0022F06B91F4}" srcOrd="1" destOrd="0" parTransId="{E225169D-23DC-42DB-91DC-C730C7592ACE}" sibTransId="{7D6C5CAC-D370-490F-AC2F-A6039EA38091}"/>
    <dgm:cxn modelId="{DB0A6A6F-34AD-4746-A9A8-91C61D86F1A7}" srcId="{4EA4C4AA-68AE-4BAB-8CA6-79A292C730F8}" destId="{A121ED02-04E2-4ED2-93F5-9B44134009A0}" srcOrd="3" destOrd="0" parTransId="{AA27DDC4-35FC-4233-A82C-83789A761ED8}" sibTransId="{7A6D5DA4-3C87-42D6-9227-73158A218174}"/>
    <dgm:cxn modelId="{C21C5B51-BBFE-4D36-BF91-5EC856987646}" srcId="{BC7550CC-5E0B-49BF-9907-E1C79D0C6A27}" destId="{F2FDA382-28DF-4AE3-978D-3D617855CA33}" srcOrd="2" destOrd="0" parTransId="{17BC11BF-E9E0-491B-B84C-D5F8E462FCD8}" sibTransId="{B9C99AE0-1BBD-4C1B-86BD-7A6532FAB8E4}"/>
    <dgm:cxn modelId="{1B24E353-4852-4208-BBDF-F88E2AD3B73E}" srcId="{D2888A9D-5736-4D2F-BC14-43F069FE834D}" destId="{C0218315-6822-4727-83EB-CC35787DB25F}" srcOrd="2" destOrd="0" parTransId="{1DD548BD-3878-4BD3-A5C7-BF022E89F4C2}" sibTransId="{9082FA8E-F751-4716-B5BB-442350C37544}"/>
    <dgm:cxn modelId="{1E9A7357-D51B-4B12-A328-9C9E5D9F1A5F}" type="presOf" srcId="{BC7550CC-5E0B-49BF-9907-E1C79D0C6A27}" destId="{1C7ABC38-C856-4EB8-A93E-C400C22833D8}" srcOrd="0" destOrd="0" presId="urn:microsoft.com/office/officeart/2005/8/layout/vList5"/>
    <dgm:cxn modelId="{D4709F5A-A392-42D3-AAB4-74CE1C4FB9C8}" srcId="{F2FDA382-28DF-4AE3-978D-3D617855CA33}" destId="{C7AB8B6A-34DD-458E-9741-D8E90ECF7FEA}" srcOrd="2" destOrd="0" parTransId="{6DEFB8F3-D3BA-4490-9DAC-6B9A35FD5DE4}" sibTransId="{F2412046-913B-4EEB-B623-904C5E7DAF62}"/>
    <dgm:cxn modelId="{9F4E8280-62DA-439F-B5F2-427C1690F386}" type="presOf" srcId="{D6FD8F74-1FE6-4766-B169-00CEBC781238}" destId="{B3965472-4FEC-43D1-BCF9-798697002572}" srcOrd="0" destOrd="0" presId="urn:microsoft.com/office/officeart/2005/8/layout/vList5"/>
    <dgm:cxn modelId="{DF9B519D-D919-44C5-98D5-DA08F5523C88}" type="presOf" srcId="{D2888A9D-5736-4D2F-BC14-43F069FE834D}" destId="{8642FE60-EC2B-49B8-A2F7-1CAD4F3ABE27}" srcOrd="0" destOrd="0" presId="urn:microsoft.com/office/officeart/2005/8/layout/vList5"/>
    <dgm:cxn modelId="{2E0E92A3-A8D7-4480-9F88-40C76F50ADA5}" type="presOf" srcId="{C0218315-6822-4727-83EB-CC35787DB25F}" destId="{B3965472-4FEC-43D1-BCF9-798697002572}" srcOrd="0" destOrd="2" presId="urn:microsoft.com/office/officeart/2005/8/layout/vList5"/>
    <dgm:cxn modelId="{8E834AA8-FA4A-4A57-AD87-5F758ADA8C33}" type="presOf" srcId="{935A70EB-1264-4DFC-A980-9B89FB77B0A8}" destId="{245AC124-6ACC-4766-AABC-B8DC5040EAB8}" srcOrd="0" destOrd="0" presId="urn:microsoft.com/office/officeart/2005/8/layout/vList5"/>
    <dgm:cxn modelId="{104330B4-2145-4722-8781-DA88E8437E7F}" srcId="{BC7550CC-5E0B-49BF-9907-E1C79D0C6A27}" destId="{D2888A9D-5736-4D2F-BC14-43F069FE834D}" srcOrd="1" destOrd="0" parTransId="{2B8A9BA5-A8C5-4F64-A431-DE8E954A3BAD}" sibTransId="{E5224946-BBA4-42C6-92A6-0A2A2799188E}"/>
    <dgm:cxn modelId="{E01875B5-6083-48B7-9CBA-03ED535D3753}" type="presOf" srcId="{D8745689-0C22-4348-AED9-8F71A257BE73}" destId="{FFD8C340-D6DC-4504-92CF-6F22F8D1502B}" srcOrd="0" destOrd="0" presId="urn:microsoft.com/office/officeart/2005/8/layout/vList5"/>
    <dgm:cxn modelId="{CD6E0FBD-0EB6-447F-AAA7-74DFBB22D3E1}" srcId="{BC7550CC-5E0B-49BF-9907-E1C79D0C6A27}" destId="{4EA4C4AA-68AE-4BAB-8CA6-79A292C730F8}" srcOrd="0" destOrd="0" parTransId="{7C27C56A-4B51-42EB-9E05-C2763EAD229A}" sibTransId="{BE15D319-12F8-4898-A5CD-7AA37E3DBA5B}"/>
    <dgm:cxn modelId="{C1013EBF-46C8-438B-828D-BD6C8CEA5F0A}" type="presOf" srcId="{247F2146-278A-4D34-AE91-01C81C670E86}" destId="{245AC124-6ACC-4766-AABC-B8DC5040EAB8}" srcOrd="0" destOrd="2" presId="urn:microsoft.com/office/officeart/2005/8/layout/vList5"/>
    <dgm:cxn modelId="{BD4FE9C6-CBE0-41A9-AEA8-8D78A977A38F}" type="presOf" srcId="{766F0835-E648-4D35-94DA-6680335317D8}" destId="{FFD8C340-D6DC-4504-92CF-6F22F8D1502B}" srcOrd="0" destOrd="1" presId="urn:microsoft.com/office/officeart/2005/8/layout/vList5"/>
    <dgm:cxn modelId="{5A8DE9CB-AB57-4BE9-8B11-F5005F01A4A4}" srcId="{4EA4C4AA-68AE-4BAB-8CA6-79A292C730F8}" destId="{935A70EB-1264-4DFC-A980-9B89FB77B0A8}" srcOrd="0" destOrd="0" parTransId="{451553D0-9D25-47CA-9DB0-153772ABD039}" sibTransId="{5FA66D0A-7F36-4AAD-ADD9-F4E2C6DDE5EC}"/>
    <dgm:cxn modelId="{C7B0BDD4-B42F-4ED1-A17B-080E8CB5B2BF}" type="presOf" srcId="{40DB289E-2BF4-49FC-A008-9648FCA92D4A}" destId="{B3965472-4FEC-43D1-BCF9-798697002572}" srcOrd="0" destOrd="4" presId="urn:microsoft.com/office/officeart/2005/8/layout/vList5"/>
    <dgm:cxn modelId="{FE6A00DB-C2E9-4AAC-9FF3-221DEB079DE2}" srcId="{D2888A9D-5736-4D2F-BC14-43F069FE834D}" destId="{40DB289E-2BF4-49FC-A008-9648FCA92D4A}" srcOrd="4" destOrd="0" parTransId="{825CD513-811D-40F3-BDFD-AA573816F1F1}" sibTransId="{72F25D6D-C890-4B6A-8166-81614B309DD2}"/>
    <dgm:cxn modelId="{50BA1DEB-B12C-4F0E-B8CA-2FFE5F4BB17D}" type="presOf" srcId="{6F465BDA-8834-4E2F-B78E-48273F86B1B4}" destId="{B3965472-4FEC-43D1-BCF9-798697002572}" srcOrd="0" destOrd="3" presId="urn:microsoft.com/office/officeart/2005/8/layout/vList5"/>
    <dgm:cxn modelId="{6D823DF1-3B0D-4880-B218-B38D0E6BF225}" type="presOf" srcId="{3B7C822D-6609-4024-87CD-BD20FB163AAE}" destId="{245AC124-6ACC-4766-AABC-B8DC5040EAB8}" srcOrd="0" destOrd="1" presId="urn:microsoft.com/office/officeart/2005/8/layout/vList5"/>
    <dgm:cxn modelId="{E0E9A5F3-08A2-4A65-9545-053EAC7BC25F}" srcId="{D2888A9D-5736-4D2F-BC14-43F069FE834D}" destId="{D6FD8F74-1FE6-4766-B169-00CEBC781238}" srcOrd="0" destOrd="0" parTransId="{70D5935A-F310-450F-8845-CC70902EDC70}" sibTransId="{4EF28C80-EBF2-4A12-AE29-9569B2C4E674}"/>
    <dgm:cxn modelId="{3E6594FB-EA75-4482-859B-51F4B0FEE26F}" type="presOf" srcId="{D6CC58F2-A0AB-4666-97FE-D7BDAE8D7F6F}" destId="{FFD8C340-D6DC-4504-92CF-6F22F8D1502B}" srcOrd="0" destOrd="3" presId="urn:microsoft.com/office/officeart/2005/8/layout/vList5"/>
    <dgm:cxn modelId="{5EBE0212-37D0-4F54-8E6A-4C5AF69D17EA}" type="presParOf" srcId="{1C7ABC38-C856-4EB8-A93E-C400C22833D8}" destId="{58EC5716-6CB1-4725-A128-C6476FA7EE1D}" srcOrd="0" destOrd="0" presId="urn:microsoft.com/office/officeart/2005/8/layout/vList5"/>
    <dgm:cxn modelId="{FFDB3036-50A7-4381-9A2A-65525E5EBBDC}" type="presParOf" srcId="{58EC5716-6CB1-4725-A128-C6476FA7EE1D}" destId="{44025C80-3851-4480-9D3B-6E09A0686165}" srcOrd="0" destOrd="0" presId="urn:microsoft.com/office/officeart/2005/8/layout/vList5"/>
    <dgm:cxn modelId="{00EFC117-5E6A-47AD-BDA1-B2D592CDDD2F}" type="presParOf" srcId="{58EC5716-6CB1-4725-A128-C6476FA7EE1D}" destId="{245AC124-6ACC-4766-AABC-B8DC5040EAB8}" srcOrd="1" destOrd="0" presId="urn:microsoft.com/office/officeart/2005/8/layout/vList5"/>
    <dgm:cxn modelId="{F6986A53-047B-4868-83B3-CA05D443DB10}" type="presParOf" srcId="{1C7ABC38-C856-4EB8-A93E-C400C22833D8}" destId="{46BFB4A2-E382-4885-BBCF-14B5B4BC5425}" srcOrd="1" destOrd="0" presId="urn:microsoft.com/office/officeart/2005/8/layout/vList5"/>
    <dgm:cxn modelId="{D7BD9ECB-7D80-4028-BE83-17BDF877CC75}" type="presParOf" srcId="{1C7ABC38-C856-4EB8-A93E-C400C22833D8}" destId="{972F2ADC-C015-4F48-9B62-4716017E78E7}" srcOrd="2" destOrd="0" presId="urn:microsoft.com/office/officeart/2005/8/layout/vList5"/>
    <dgm:cxn modelId="{B79533CD-62B0-4B47-82C9-3DBA7C0AE3B7}" type="presParOf" srcId="{972F2ADC-C015-4F48-9B62-4716017E78E7}" destId="{8642FE60-EC2B-49B8-A2F7-1CAD4F3ABE27}" srcOrd="0" destOrd="0" presId="urn:microsoft.com/office/officeart/2005/8/layout/vList5"/>
    <dgm:cxn modelId="{62EE44BD-DE2A-4FA9-BF1B-61779E949375}" type="presParOf" srcId="{972F2ADC-C015-4F48-9B62-4716017E78E7}" destId="{B3965472-4FEC-43D1-BCF9-798697002572}" srcOrd="1" destOrd="0" presId="urn:microsoft.com/office/officeart/2005/8/layout/vList5"/>
    <dgm:cxn modelId="{15E9016E-0EB6-419F-9842-850455AEBDCC}" type="presParOf" srcId="{1C7ABC38-C856-4EB8-A93E-C400C22833D8}" destId="{401E1CE2-7661-47B9-807E-32711B8CDBA3}" srcOrd="3" destOrd="0" presId="urn:microsoft.com/office/officeart/2005/8/layout/vList5"/>
    <dgm:cxn modelId="{78AB3C13-5956-444E-837D-AE6F1C9FCB45}" type="presParOf" srcId="{1C7ABC38-C856-4EB8-A93E-C400C22833D8}" destId="{5B4EC097-6B23-4C8C-B152-B04FEDC9F4C5}" srcOrd="4" destOrd="0" presId="urn:microsoft.com/office/officeart/2005/8/layout/vList5"/>
    <dgm:cxn modelId="{49AD1899-D3E8-4EFF-9715-5F910B9CBD1E}" type="presParOf" srcId="{5B4EC097-6B23-4C8C-B152-B04FEDC9F4C5}" destId="{C777E282-141E-49D4-A95C-732294C3EA65}" srcOrd="0" destOrd="0" presId="urn:microsoft.com/office/officeart/2005/8/layout/vList5"/>
    <dgm:cxn modelId="{6D39C61C-4916-4CFC-85DC-199A028416E5}" type="presParOf" srcId="{5B4EC097-6B23-4C8C-B152-B04FEDC9F4C5}" destId="{FFD8C340-D6DC-4504-92CF-6F22F8D1502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AC124-6ACC-4766-AABC-B8DC5040EAB8}">
      <dsp:nvSpPr>
        <dsp:cNvPr id="0" name=""/>
        <dsp:cNvSpPr/>
      </dsp:nvSpPr>
      <dsp:spPr>
        <a:xfrm rot="5400000">
          <a:off x="4358171" y="-1629251"/>
          <a:ext cx="1076744" cy="460851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500" kern="1200" dirty="0"/>
            <a:t>Konkurrens – aktiviteter, skola, kompisar, m.m.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500" kern="1200" dirty="0"/>
            <a:t>Närhet och enkelhet</a:t>
          </a:r>
        </a:p>
      </dsp:txBody>
      <dsp:txXfrm rot="-5400000">
        <a:off x="2592287" y="189195"/>
        <a:ext cx="4555950" cy="971620"/>
      </dsp:txXfrm>
    </dsp:sp>
    <dsp:sp modelId="{44025C80-3851-4480-9D3B-6E09A0686165}">
      <dsp:nvSpPr>
        <dsp:cNvPr id="0" name=""/>
        <dsp:cNvSpPr/>
      </dsp:nvSpPr>
      <dsp:spPr>
        <a:xfrm>
          <a:off x="0" y="2039"/>
          <a:ext cx="2592288" cy="134593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4700" kern="1200" dirty="0"/>
            <a:t>Tid</a:t>
          </a:r>
        </a:p>
      </dsp:txBody>
      <dsp:txXfrm>
        <a:off x="65703" y="67742"/>
        <a:ext cx="2460882" cy="1214524"/>
      </dsp:txXfrm>
    </dsp:sp>
    <dsp:sp modelId="{B3965472-4FEC-43D1-BCF9-798697002572}">
      <dsp:nvSpPr>
        <dsp:cNvPr id="0" name=""/>
        <dsp:cNvSpPr/>
      </dsp:nvSpPr>
      <dsp:spPr>
        <a:xfrm rot="5400000">
          <a:off x="4358171" y="-216023"/>
          <a:ext cx="1076744" cy="460851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500" kern="1200" dirty="0"/>
            <a:t>Selektering, toppning, press från föräldrar och ledare, resultat Vs prestation,  ”från lustfyllt till kravfyllt”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500" kern="1200" dirty="0"/>
            <a:t>Inte egna pressen</a:t>
          </a:r>
        </a:p>
      </dsp:txBody>
      <dsp:txXfrm rot="-5400000">
        <a:off x="2592287" y="1602423"/>
        <a:ext cx="4555950" cy="971620"/>
      </dsp:txXfrm>
    </dsp:sp>
    <dsp:sp modelId="{8642FE60-EC2B-49B8-A2F7-1CAD4F3ABE27}">
      <dsp:nvSpPr>
        <dsp:cNvPr id="0" name=""/>
        <dsp:cNvSpPr/>
      </dsp:nvSpPr>
      <dsp:spPr>
        <a:xfrm>
          <a:off x="0" y="1415266"/>
          <a:ext cx="2592288" cy="1345930"/>
        </a:xfrm>
        <a:prstGeom prst="roundRect">
          <a:avLst/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4700" kern="1200" dirty="0"/>
            <a:t>Press</a:t>
          </a:r>
        </a:p>
      </dsp:txBody>
      <dsp:txXfrm>
        <a:off x="65703" y="1480969"/>
        <a:ext cx="2460882" cy="1214524"/>
      </dsp:txXfrm>
    </dsp:sp>
    <dsp:sp modelId="{FFD8C340-D6DC-4504-92CF-6F22F8D1502B}">
      <dsp:nvSpPr>
        <dsp:cNvPr id="0" name=""/>
        <dsp:cNvSpPr/>
      </dsp:nvSpPr>
      <dsp:spPr>
        <a:xfrm rot="5400000">
          <a:off x="4358171" y="1197203"/>
          <a:ext cx="1076744" cy="460851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500" kern="1200" dirty="0"/>
            <a:t>Det blir dyrare och dyrare att idrotta</a:t>
          </a:r>
        </a:p>
      </dsp:txBody>
      <dsp:txXfrm rot="-5400000">
        <a:off x="2592287" y="3015649"/>
        <a:ext cx="4555950" cy="971620"/>
      </dsp:txXfrm>
    </dsp:sp>
    <dsp:sp modelId="{C777E282-141E-49D4-A95C-732294C3EA65}">
      <dsp:nvSpPr>
        <dsp:cNvPr id="0" name=""/>
        <dsp:cNvSpPr/>
      </dsp:nvSpPr>
      <dsp:spPr>
        <a:xfrm>
          <a:off x="0" y="2828493"/>
          <a:ext cx="2592288" cy="1345930"/>
        </a:xfrm>
        <a:prstGeom prst="round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4700" kern="1200" dirty="0"/>
            <a:t>Kostnad</a:t>
          </a:r>
        </a:p>
      </dsp:txBody>
      <dsp:txXfrm>
        <a:off x="65703" y="2894196"/>
        <a:ext cx="2460882" cy="12145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AC124-6ACC-4766-AABC-B8DC5040EAB8}">
      <dsp:nvSpPr>
        <dsp:cNvPr id="0" name=""/>
        <dsp:cNvSpPr/>
      </dsp:nvSpPr>
      <dsp:spPr>
        <a:xfrm rot="5400000">
          <a:off x="4358171" y="-1629251"/>
          <a:ext cx="1076744" cy="460851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100" kern="1200" dirty="0"/>
            <a:t>Nivåanpassning (seriespel), inte toppning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100" kern="1200" dirty="0"/>
            <a:t>En trupp – alla tillsammans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100" kern="1200" dirty="0"/>
            <a:t>Speltid styrs av inställning, prestation gentemot egen förmåga, träningsnärvaro och hur man följer lagets värdegrund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100" kern="1200" dirty="0"/>
            <a:t>Fortsatt samarbete spelare, ledare, föräldrar och förening</a:t>
          </a:r>
        </a:p>
      </dsp:txBody>
      <dsp:txXfrm rot="-5400000">
        <a:off x="2592287" y="189195"/>
        <a:ext cx="4555950" cy="971620"/>
      </dsp:txXfrm>
    </dsp:sp>
    <dsp:sp modelId="{44025C80-3851-4480-9D3B-6E09A0686165}">
      <dsp:nvSpPr>
        <dsp:cNvPr id="0" name=""/>
        <dsp:cNvSpPr/>
      </dsp:nvSpPr>
      <dsp:spPr>
        <a:xfrm>
          <a:off x="0" y="2039"/>
          <a:ext cx="2592288" cy="134593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400" kern="1200" dirty="0"/>
            <a:t>Laget</a:t>
          </a:r>
        </a:p>
      </dsp:txBody>
      <dsp:txXfrm>
        <a:off x="65703" y="67742"/>
        <a:ext cx="2460882" cy="1214524"/>
      </dsp:txXfrm>
    </dsp:sp>
    <dsp:sp modelId="{B3965472-4FEC-43D1-BCF9-798697002572}">
      <dsp:nvSpPr>
        <dsp:cNvPr id="0" name=""/>
        <dsp:cNvSpPr/>
      </dsp:nvSpPr>
      <dsp:spPr>
        <a:xfrm rot="5400000">
          <a:off x="4358171" y="-216023"/>
          <a:ext cx="1076744" cy="460851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100" kern="1200" dirty="0"/>
            <a:t>Spela mot äldre (seriespel, USM,…) och med äldre (inom klubben)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100" kern="1200" dirty="0"/>
            <a:t>Minst två positioner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100" kern="1200" dirty="0"/>
            <a:t>Sverigecupen – en väg av många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100" kern="1200" dirty="0"/>
            <a:t>Förbereda för gymnasiet (handboll)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100" kern="1200" dirty="0"/>
            <a:t>Läger (inom eller utanför lagets regi)</a:t>
          </a:r>
        </a:p>
      </dsp:txBody>
      <dsp:txXfrm rot="-5400000">
        <a:off x="2592287" y="1602423"/>
        <a:ext cx="4555950" cy="971620"/>
      </dsp:txXfrm>
    </dsp:sp>
    <dsp:sp modelId="{8642FE60-EC2B-49B8-A2F7-1CAD4F3ABE27}">
      <dsp:nvSpPr>
        <dsp:cNvPr id="0" name=""/>
        <dsp:cNvSpPr/>
      </dsp:nvSpPr>
      <dsp:spPr>
        <a:xfrm>
          <a:off x="0" y="1415266"/>
          <a:ext cx="2592288" cy="1345930"/>
        </a:xfrm>
        <a:prstGeom prst="roundRect">
          <a:avLst/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400" kern="1200" dirty="0"/>
            <a:t>Individuell utmaning</a:t>
          </a:r>
        </a:p>
      </dsp:txBody>
      <dsp:txXfrm>
        <a:off x="65703" y="1480969"/>
        <a:ext cx="2460882" cy="1214524"/>
      </dsp:txXfrm>
    </dsp:sp>
    <dsp:sp modelId="{FFD8C340-D6DC-4504-92CF-6F22F8D1502B}">
      <dsp:nvSpPr>
        <dsp:cNvPr id="0" name=""/>
        <dsp:cNvSpPr/>
      </dsp:nvSpPr>
      <dsp:spPr>
        <a:xfrm rot="5400000">
          <a:off x="4358171" y="1197203"/>
          <a:ext cx="1076744" cy="460851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100" kern="1200" dirty="0"/>
            <a:t>Utökad och utbildad ledarstab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100" kern="1200" dirty="0"/>
            <a:t>Lyftteknik, kostinformation, mental träning, domarutbildning, ledarutbildning, funktionärsutbildning m.m.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100" kern="1200" dirty="0"/>
            <a:t>Stor och ambitiös trupp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100" kern="1200" dirty="0"/>
            <a:t>Goda träningsmöjligheter</a:t>
          </a:r>
        </a:p>
      </dsp:txBody>
      <dsp:txXfrm rot="-5400000">
        <a:off x="2592287" y="3015649"/>
        <a:ext cx="4555950" cy="971620"/>
      </dsp:txXfrm>
    </dsp:sp>
    <dsp:sp modelId="{C777E282-141E-49D4-A95C-732294C3EA65}">
      <dsp:nvSpPr>
        <dsp:cNvPr id="0" name=""/>
        <dsp:cNvSpPr/>
      </dsp:nvSpPr>
      <dsp:spPr>
        <a:xfrm>
          <a:off x="0" y="2828493"/>
          <a:ext cx="2592288" cy="1345930"/>
        </a:xfrm>
        <a:prstGeom prst="round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400" kern="1200" dirty="0"/>
            <a:t>Möjligheter</a:t>
          </a:r>
        </a:p>
      </dsp:txBody>
      <dsp:txXfrm>
        <a:off x="65703" y="2894196"/>
        <a:ext cx="2460882" cy="1214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DE3DA-D687-4DEA-BDED-07A23B4C270B}" type="datetimeFigureOut">
              <a:rPr lang="sv-SE" smtClean="0"/>
              <a:t>2024-04-09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A43C2-D122-4016-91FF-F2B54C89C143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DE3DA-D687-4DEA-BDED-07A23B4C270B}" type="datetimeFigureOut">
              <a:rPr lang="sv-SE" smtClean="0"/>
              <a:t>2024-04-09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A43C2-D122-4016-91FF-F2B54C89C143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DE3DA-D687-4DEA-BDED-07A23B4C270B}" type="datetimeFigureOut">
              <a:rPr lang="sv-SE" smtClean="0"/>
              <a:t>2024-04-09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A43C2-D122-4016-91FF-F2B54C89C143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CB8534-F0F1-CE0E-3AD0-0FF8DBFBC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04FA55F-3E54-0E7C-8624-8B3E484DC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47828D-3F66-1A64-D6D2-10239E623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D3E2-E16A-48BB-82A5-487FD59867E9}" type="datetimeFigureOut">
              <a:rPr lang="sv-SE" smtClean="0"/>
              <a:t>2024-04-09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7132F73-930C-8FEA-0F9B-705DDF563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F2F751-AA52-2923-6F9A-9E8E66BDD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7FCE-F1E3-4B80-B06B-F681D691F0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2179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18F317-8DAB-5FB4-8745-B8D47C896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AE948AA-BDC6-EA48-B475-945777815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308F72F-5006-9793-0768-89C0019F2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D3E2-E16A-48BB-82A5-487FD59867E9}" type="datetimeFigureOut">
              <a:rPr lang="sv-SE" smtClean="0"/>
              <a:t>2024-04-09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BE4273F-86E5-7BB8-4CF9-B6D2F3DAA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2BC4047-63C6-37DC-0A7A-058ADFEE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7FCE-F1E3-4B80-B06B-F681D691F0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8235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E2EBD4-9277-D3FD-3A6B-4B381D832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3061186-3B9B-F749-43F5-EEEF73870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FEC34D5-BCD8-832B-9012-C085EF79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D3E2-E16A-48BB-82A5-487FD59867E9}" type="datetimeFigureOut">
              <a:rPr lang="sv-SE" smtClean="0"/>
              <a:t>2024-04-09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80585C5-227C-5822-29A6-57ED2C00C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3625FCB-45A0-E734-99C6-94E58322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7FCE-F1E3-4B80-B06B-F681D691F0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3472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9C1EEB-7998-7C0D-2E86-DBBC69609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1952FAD-046F-4CFE-03A6-AB6AEFAC1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9A11956-2F30-AE26-D2B5-8FF76A0AF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B149EC4-1C60-1F13-AE65-47E889085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D3E2-E16A-48BB-82A5-487FD59867E9}" type="datetimeFigureOut">
              <a:rPr lang="sv-SE" smtClean="0"/>
              <a:t>2024-04-09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8D4D1EC-20C8-980E-3445-BF2383DD8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1F8A3A-0D4F-98B0-E748-C73E6853E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7FCE-F1E3-4B80-B06B-F681D691F0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2677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376159-F4A6-928A-CC0F-0694D0B8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D6E7CA8-B63D-59D8-D3C0-604284EB7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9FA807D-C581-80AD-4EDF-AEB9533E7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79BE56D-E4C9-2DF5-22FF-77FA861B3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AE2C301-B518-19A1-8BF9-604E6C793D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1BED689-4422-1F0C-3FD2-5E4929504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D3E2-E16A-48BB-82A5-487FD59867E9}" type="datetimeFigureOut">
              <a:rPr lang="sv-SE" smtClean="0"/>
              <a:t>2024-04-09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334C1DA-ADAD-FF1A-1F52-04E17D18E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370CA35-CFF4-3EC2-3E0D-1EE215AB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7FCE-F1E3-4B80-B06B-F681D691F0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3855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05C899-8B61-69B8-73A2-F0124F09B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C00B7C7-A328-3DBC-82B9-66F80D8FA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D3E2-E16A-48BB-82A5-487FD59867E9}" type="datetimeFigureOut">
              <a:rPr lang="sv-SE" smtClean="0"/>
              <a:t>2024-04-09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EC8FD24-90D9-F894-F5AE-70AD35072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53364EC-56B9-9089-79D8-1985566B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7FCE-F1E3-4B80-B06B-F681D691F0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4593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9196C26-55BD-D5C5-F994-B5A09634D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D3E2-E16A-48BB-82A5-487FD59867E9}" type="datetimeFigureOut">
              <a:rPr lang="sv-SE" smtClean="0"/>
              <a:t>2024-04-09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39FA36D-D60C-0C86-74FE-CDEE196F0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69ECA66-49C9-FD68-E18D-CAC812F82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7FCE-F1E3-4B80-B06B-F681D691F0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359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115EC4-2D59-4C84-BC88-FD4383CA0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39031C4-3602-949A-91E3-E5B0CF987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E86A64-310C-E815-EB6D-891A33B03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62CA6EF-228E-D374-1DCD-413E6191A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D3E2-E16A-48BB-82A5-487FD59867E9}" type="datetimeFigureOut">
              <a:rPr lang="sv-SE" smtClean="0"/>
              <a:t>2024-04-09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02EE861-3085-85F3-B59A-BB33ABFB5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3B8EFFD-BA0D-326E-63D2-9C7465487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7FCE-F1E3-4B80-B06B-F681D691F0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624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DE3DA-D687-4DEA-BDED-07A23B4C270B}" type="datetimeFigureOut">
              <a:rPr lang="sv-SE" smtClean="0"/>
              <a:t>2024-04-09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A43C2-D122-4016-91FF-F2B54C89C143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6ED583-74A8-73F1-F604-1BCA4DD7B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C5C7BC9-AA6F-5D08-2871-96292EDA27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4A444AE-F4DF-1CB8-6BA2-3D5C8534B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2ECFCD2-B728-168A-3CBC-3AB62429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D3E2-E16A-48BB-82A5-487FD59867E9}" type="datetimeFigureOut">
              <a:rPr lang="sv-SE" smtClean="0"/>
              <a:t>2024-04-09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38E4A82-4E52-32EA-E430-7D8D534C1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00B3FE-BC64-B3A1-C3E4-F903B5848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7FCE-F1E3-4B80-B06B-F681D691F0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4964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BA997D-D295-39C9-53F9-FD19CEAC7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C74B92E-AA33-2A74-748F-D28EAB1EF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D16652-3F85-C75F-C37D-F7703C771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D3E2-E16A-48BB-82A5-487FD59867E9}" type="datetimeFigureOut">
              <a:rPr lang="sv-SE" smtClean="0"/>
              <a:t>2024-04-09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3E3954E-F1DC-0F81-4D63-805C2486D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612CAB-BC4D-35C2-53C3-80D8A9B13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7FCE-F1E3-4B80-B06B-F681D691F0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7080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23B71D7-B087-F994-FC1E-23C89E29D3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9217717-0B9C-1807-4095-F6FE40079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9F5F1AB-8EA2-16D3-5BA1-9AC0D98EA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D3E2-E16A-48BB-82A5-487FD59867E9}" type="datetimeFigureOut">
              <a:rPr lang="sv-SE" smtClean="0"/>
              <a:t>2024-04-09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861B57C-442A-E4EB-2C6C-E551F52C5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863575-F1B1-7F25-61EE-EE2AA068C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7FCE-F1E3-4B80-B06B-F681D691F0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18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DE3DA-D687-4DEA-BDED-07A23B4C270B}" type="datetimeFigureOut">
              <a:rPr lang="sv-SE" smtClean="0"/>
              <a:t>2024-04-09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A43C2-D122-4016-91FF-F2B54C89C143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DE3DA-D687-4DEA-BDED-07A23B4C270B}" type="datetimeFigureOut">
              <a:rPr lang="sv-SE" smtClean="0"/>
              <a:t>2024-04-09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A43C2-D122-4016-91FF-F2B54C89C143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DE3DA-D687-4DEA-BDED-07A23B4C270B}" type="datetimeFigureOut">
              <a:rPr lang="sv-SE" smtClean="0"/>
              <a:t>2024-04-09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A43C2-D122-4016-91FF-F2B54C89C143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DE3DA-D687-4DEA-BDED-07A23B4C270B}" type="datetimeFigureOut">
              <a:rPr lang="sv-SE" smtClean="0"/>
              <a:t>2024-04-09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A43C2-D122-4016-91FF-F2B54C89C143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DE3DA-D687-4DEA-BDED-07A23B4C270B}" type="datetimeFigureOut">
              <a:rPr lang="sv-SE" smtClean="0"/>
              <a:t>2024-04-09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A43C2-D122-4016-91FF-F2B54C89C143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DE3DA-D687-4DEA-BDED-07A23B4C270B}" type="datetimeFigureOut">
              <a:rPr lang="sv-SE" smtClean="0"/>
              <a:t>2024-04-09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A43C2-D122-4016-91FF-F2B54C89C143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DE3DA-D687-4DEA-BDED-07A23B4C270B}" type="datetimeFigureOut">
              <a:rPr lang="sv-SE" smtClean="0"/>
              <a:t>2024-04-09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A43C2-D122-4016-91FF-F2B54C89C143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DE3DA-D687-4DEA-BDED-07A23B4C270B}" type="datetimeFigureOut">
              <a:rPr lang="sv-SE" smtClean="0"/>
              <a:t>2024-04-09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A43C2-D122-4016-91FF-F2B54C89C143}" type="slidenum">
              <a:rPr lang="sv-SE" smtClean="0"/>
              <a:t>‹#›</a:t>
            </a:fld>
            <a:endParaRPr lang="sv-SE"/>
          </a:p>
        </p:txBody>
      </p:sp>
      <p:sp>
        <p:nvSpPr>
          <p:cNvPr id="7" name="MSIPCMContentMarking" descr="{&quot;HashCode&quot;:-1962696840,&quot;Placement&quot;:&quot;Footer&quot;,&quot;Top&quot;:521.6203,&quot;Left&quot;:622.9992,&quot;SlideWidth&quot;:720,&quot;SlideHeight&quot;:540}">
            <a:extLst>
              <a:ext uri="{FF2B5EF4-FFF2-40B4-BE49-F238E27FC236}">
                <a16:creationId xmlns:a16="http://schemas.microsoft.com/office/drawing/2014/main" id="{EFB214E3-2B36-45A1-AAF1-60359C7EF2C7}"/>
              </a:ext>
            </a:extLst>
          </p:cNvPr>
          <p:cNvSpPr txBox="1"/>
          <p:nvPr userDrawn="1"/>
        </p:nvSpPr>
        <p:spPr>
          <a:xfrm>
            <a:off x="7912090" y="6624578"/>
            <a:ext cx="1231910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sv-SE" sz="900">
                <a:solidFill>
                  <a:srgbClr val="737373"/>
                </a:solidFill>
                <a:latin typeface="Arial" panose="020B0604020202020204" pitchFamily="34" charset="0"/>
              </a:rPr>
              <a:t>Sensitivity: Internal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FD8189B-5DBA-E548-9907-B49480FF9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B1CF76E-3914-C83C-93F0-D72DD134B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A39C811-250D-4AB0-C3BB-3E658BDB4A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F6D3E2-E16A-48BB-82A5-487FD59867E9}" type="datetimeFigureOut">
              <a:rPr lang="sv-SE" smtClean="0"/>
              <a:t>2024-04-09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C28CB9-D0A2-4045-9DBC-4FCE41EB7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EB286C4-821C-4637-2193-043297C1E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697FCE-F1E3-4B80-B06B-F681D691F0CA}" type="slidenum">
              <a:rPr lang="sv-SE" smtClean="0"/>
              <a:t>‹#›</a:t>
            </a:fld>
            <a:endParaRPr lang="sv-SE"/>
          </a:p>
        </p:txBody>
      </p:sp>
      <p:sp>
        <p:nvSpPr>
          <p:cNvPr id="7" name="MSIPCMContentMarking" descr="{&quot;HashCode&quot;:-1962696840,&quot;Placement&quot;:&quot;Footer&quot;,&quot;Top&quot;:521.6203,&quot;Left&quot;:622.9992,&quot;SlideWidth&quot;:720,&quot;SlideHeight&quot;:540}">
            <a:extLst>
              <a:ext uri="{FF2B5EF4-FFF2-40B4-BE49-F238E27FC236}">
                <a16:creationId xmlns:a16="http://schemas.microsoft.com/office/drawing/2014/main" id="{3E9E300B-8E2E-49C3-8115-AD3325DC59FD}"/>
              </a:ext>
            </a:extLst>
          </p:cNvPr>
          <p:cNvSpPr txBox="1"/>
          <p:nvPr userDrawn="1"/>
        </p:nvSpPr>
        <p:spPr>
          <a:xfrm>
            <a:off x="7912090" y="6624578"/>
            <a:ext cx="1231910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sv-SE" sz="900">
                <a:solidFill>
                  <a:srgbClr val="737373"/>
                </a:solidFill>
                <a:latin typeface="Arial" panose="020B0604020202020204" pitchFamily="34" charset="0"/>
              </a:rPr>
              <a:t>Sensitivity: Internal</a:t>
            </a:r>
          </a:p>
        </p:txBody>
      </p:sp>
    </p:spTree>
    <p:extLst>
      <p:ext uri="{BB962C8B-B14F-4D97-AF65-F5344CB8AC3E}">
        <p14:creationId xmlns:p14="http://schemas.microsoft.com/office/powerpoint/2010/main" val="277122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emf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emf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iggles-filosoferar.blogspot.com/2010/04/ifragasatt-allt-kan-man-egentligen-lita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33BF91-22AF-4D5C-BE6E-823C730F9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1086" y="2924944"/>
            <a:ext cx="4801828" cy="3201219"/>
          </a:xfrm>
          <a:prstGeom prst="rect">
            <a:avLst/>
          </a:prstGeom>
        </p:spPr>
      </p:pic>
      <p:pic>
        <p:nvPicPr>
          <p:cNvPr id="4" name="Bildobjekt 3" descr="Bildresultat för handboll bild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301208"/>
            <a:ext cx="1381125" cy="130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objekt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0648"/>
            <a:ext cx="828092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FAA31B-F342-4F44-8D54-90C44ED146C2}"/>
              </a:ext>
            </a:extLst>
          </p:cNvPr>
          <p:cNvSpPr txBox="1"/>
          <p:nvPr/>
        </p:nvSpPr>
        <p:spPr>
          <a:xfrm>
            <a:off x="2483768" y="1750930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b="1" dirty="0"/>
              <a:t>VÄLKOMNA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3A1234-1688-4141-9B24-9EEC9A806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73F26B9-C3CB-42FA-887A-7148B140D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b="1" u="sng" dirty="0"/>
              <a:t>Domar- / funktionärsutbildningar</a:t>
            </a:r>
          </a:p>
          <a:p>
            <a:r>
              <a:rPr lang="sv-SE" dirty="0"/>
              <a:t>Killarna kommer att bli kallade på utbildning(ar)</a:t>
            </a:r>
          </a:p>
          <a:p>
            <a:r>
              <a:rPr lang="sv-SE" dirty="0"/>
              <a:t>Mer information kommer från föreningen innan sommaren</a:t>
            </a:r>
          </a:p>
        </p:txBody>
      </p:sp>
      <p:pic>
        <p:nvPicPr>
          <p:cNvPr id="4" name="Bildobjekt 3" descr="Bildresultat för handboll bild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301208"/>
            <a:ext cx="1381125" cy="130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objekt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28092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2962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Bildresultat för handboll bild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301208"/>
            <a:ext cx="1381125" cy="130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objekt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28092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73F26B9-C3CB-42FA-887A-7148B140D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b="1" u="sng" dirty="0"/>
              <a:t>Camp ´24 / ledarutbildning</a:t>
            </a:r>
          </a:p>
          <a:p>
            <a:r>
              <a:rPr lang="sv-SE" dirty="0"/>
              <a:t>Intresseanmälan om att vara ledare på Camp ´24 samt ledarutbildning kommer att skickas ut</a:t>
            </a:r>
          </a:p>
          <a:p>
            <a:r>
              <a:rPr lang="sv-SE" dirty="0"/>
              <a:t>Antal killar som får möjligheten?</a:t>
            </a:r>
          </a:p>
          <a:p>
            <a:r>
              <a:rPr lang="sv-SE"/>
              <a:t>Vad förväntas?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3340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Bildresultat för handboll bild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301208"/>
            <a:ext cx="1381125" cy="130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objekt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28092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73F26B9-C3CB-42FA-887A-7148B140D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b="1" u="sng" dirty="0"/>
              <a:t>Säsong 2024/2025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87E3C2A-1129-4A36-BD09-6105272878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4267499"/>
              </p:ext>
            </p:extLst>
          </p:nvPr>
        </p:nvGraphicFramePr>
        <p:xfrm>
          <a:off x="323528" y="2420888"/>
          <a:ext cx="72008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28930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Kommer </a:t>
            </a:r>
          </a:p>
        </p:txBody>
      </p:sp>
      <p:pic>
        <p:nvPicPr>
          <p:cNvPr id="4" name="Bildobjekt 3" descr="Bildresultat för handboll bild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301208"/>
            <a:ext cx="1381125" cy="130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objekt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28092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73F26B9-C3CB-42FA-887A-7148B140D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b="1" u="sng" dirty="0"/>
              <a:t>Från B-pojk till A-pojk</a:t>
            </a:r>
          </a:p>
        </p:txBody>
      </p:sp>
    </p:spTree>
    <p:extLst>
      <p:ext uri="{BB962C8B-B14F-4D97-AF65-F5344CB8AC3E}">
        <p14:creationId xmlns:p14="http://schemas.microsoft.com/office/powerpoint/2010/main" val="1300214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Bildresultat för handboll bild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301208"/>
            <a:ext cx="1381125" cy="130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objekt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28092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73F26B9-C3CB-42FA-887A-7148B140D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sv-SE" b="1" u="sng" dirty="0"/>
              <a:t>Aktiviteter under säsongen</a:t>
            </a:r>
          </a:p>
          <a:p>
            <a:r>
              <a:rPr lang="sv-SE" dirty="0"/>
              <a:t>Säsongsupptakt i augusti (</a:t>
            </a:r>
            <a:r>
              <a:rPr lang="sv-SE"/>
              <a:t>många möjligheter…)</a:t>
            </a:r>
            <a:endParaRPr lang="sv-SE" dirty="0"/>
          </a:p>
          <a:p>
            <a:r>
              <a:rPr lang="sv-SE" dirty="0"/>
              <a:t>Seriespel</a:t>
            </a:r>
          </a:p>
          <a:p>
            <a:pPr lvl="1"/>
            <a:r>
              <a:rPr lang="sv-SE" dirty="0"/>
              <a:t>Ett lag i P15 och ett lag i P16 nivå 2 (ambition)</a:t>
            </a:r>
          </a:p>
          <a:p>
            <a:pPr lvl="1"/>
            <a:r>
              <a:rPr lang="sv-SE" dirty="0"/>
              <a:t>Nivåanpassning (men alla kommer att spela i båda lagen under säsongen)</a:t>
            </a:r>
          </a:p>
          <a:p>
            <a:r>
              <a:rPr lang="sv-SE" dirty="0"/>
              <a:t>USM P16</a:t>
            </a:r>
          </a:p>
          <a:p>
            <a:pPr lvl="1"/>
            <a:r>
              <a:rPr lang="sv-SE" dirty="0"/>
              <a:t>Två jämna lag</a:t>
            </a:r>
          </a:p>
          <a:p>
            <a:r>
              <a:rPr lang="sv-SE" dirty="0"/>
              <a:t>Örebro </a:t>
            </a:r>
            <a:r>
              <a:rPr lang="sv-SE" dirty="0" err="1"/>
              <a:t>Handbollscup</a:t>
            </a:r>
            <a:r>
              <a:rPr lang="sv-SE" dirty="0"/>
              <a:t> – 13-15/9</a:t>
            </a:r>
          </a:p>
          <a:p>
            <a:r>
              <a:rPr lang="sv-SE" dirty="0"/>
              <a:t>Fler cuper och fler aktiviteter (styrs av USM)</a:t>
            </a:r>
          </a:p>
        </p:txBody>
      </p:sp>
    </p:spTree>
    <p:extLst>
      <p:ext uri="{BB962C8B-B14F-4D97-AF65-F5344CB8AC3E}">
        <p14:creationId xmlns:p14="http://schemas.microsoft.com/office/powerpoint/2010/main" val="796355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Kommer </a:t>
            </a:r>
          </a:p>
        </p:txBody>
      </p:sp>
      <p:pic>
        <p:nvPicPr>
          <p:cNvPr id="4" name="Bildobjekt 3" descr="Bildresultat för handboll bild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301208"/>
            <a:ext cx="1381125" cy="130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objekt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28092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73F26B9-C3CB-42FA-887A-7148B140D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b="1" u="sng" dirty="0"/>
              <a:t>Utrustning</a:t>
            </a:r>
          </a:p>
          <a:p>
            <a:r>
              <a:rPr lang="sv-SE" dirty="0"/>
              <a:t>Boll (klubben står för bollar)</a:t>
            </a:r>
          </a:p>
          <a:p>
            <a:r>
              <a:rPr lang="sv-SE" dirty="0"/>
              <a:t>Klister / </a:t>
            </a:r>
            <a:r>
              <a:rPr lang="sv-SE" dirty="0" err="1"/>
              <a:t>klisterväck</a:t>
            </a:r>
            <a:endParaRPr lang="sv-SE" dirty="0"/>
          </a:p>
          <a:p>
            <a:r>
              <a:rPr lang="sv-SE" dirty="0" err="1"/>
              <a:t>Styrke</a:t>
            </a:r>
            <a:r>
              <a:rPr lang="sv-SE" dirty="0"/>
              <a:t>/</a:t>
            </a:r>
            <a:r>
              <a:rPr lang="sv-SE" dirty="0" err="1"/>
              <a:t>rehabutrustning</a:t>
            </a:r>
            <a:endParaRPr lang="sv-SE" dirty="0"/>
          </a:p>
          <a:p>
            <a:r>
              <a:rPr lang="sv-SE" dirty="0"/>
              <a:t>Matchställ</a:t>
            </a:r>
          </a:p>
          <a:p>
            <a:endParaRPr lang="sv-SE" dirty="0"/>
          </a:p>
          <a:p>
            <a:r>
              <a:rPr lang="sv-SE" dirty="0"/>
              <a:t>Från Laget.se till </a:t>
            </a:r>
            <a:r>
              <a:rPr lang="sv-SE"/>
              <a:t>Sportadmin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164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Kommer </a:t>
            </a:r>
          </a:p>
        </p:txBody>
      </p:sp>
      <p:pic>
        <p:nvPicPr>
          <p:cNvPr id="4" name="Bildobjekt 3" descr="Bildresultat för handboll bild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301208"/>
            <a:ext cx="1381125" cy="130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objekt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28092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73F26B9-C3CB-42FA-887A-7148B140D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sv-SE" b="1" u="sng" dirty="0" err="1"/>
              <a:t>Rovinj</a:t>
            </a:r>
            <a:r>
              <a:rPr lang="sv-SE" b="1" u="sng" dirty="0"/>
              <a:t>, Kroatien – juni 2025</a:t>
            </a:r>
          </a:p>
          <a:p>
            <a:r>
              <a:rPr lang="sv-SE" dirty="0"/>
              <a:t>Träningscamp (individuell teknik)</a:t>
            </a:r>
          </a:p>
          <a:p>
            <a:r>
              <a:rPr lang="sv-SE" dirty="0"/>
              <a:t>~1 vecka</a:t>
            </a:r>
          </a:p>
          <a:p>
            <a:r>
              <a:rPr lang="sv-SE" dirty="0"/>
              <a:t>Högutbildade kroatiska tränare</a:t>
            </a:r>
          </a:p>
          <a:p>
            <a:r>
              <a:rPr lang="sv-SE" dirty="0"/>
              <a:t>Träning utomhus vid havet</a:t>
            </a:r>
          </a:p>
          <a:p>
            <a:r>
              <a:rPr lang="sv-SE" dirty="0"/>
              <a:t>Kostnadsexempel: 10800 kronor (F14 2024 – buss, hotell, mat, ½ ledarkostnader, </a:t>
            </a:r>
            <a:r>
              <a:rPr lang="sv-SE" dirty="0" err="1"/>
              <a:t>campavgift</a:t>
            </a:r>
            <a:r>
              <a:rPr lang="sv-SE" dirty="0"/>
              <a:t>)</a:t>
            </a:r>
          </a:p>
          <a:p>
            <a:r>
              <a:rPr lang="sv-SE" dirty="0"/>
              <a:t>Lagaktivitet eller individuell aktivitet?</a:t>
            </a:r>
          </a:p>
        </p:txBody>
      </p:sp>
    </p:spTree>
    <p:extLst>
      <p:ext uri="{BB962C8B-B14F-4D97-AF65-F5344CB8AC3E}">
        <p14:creationId xmlns:p14="http://schemas.microsoft.com/office/powerpoint/2010/main" val="92864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Bildresultat för handboll bild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301208"/>
            <a:ext cx="1381125" cy="130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objekt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28092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73F26B9-C3CB-42FA-887A-7148B140D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v-SE" b="1" u="sng" dirty="0"/>
              <a:t>Kvällens möte</a:t>
            </a:r>
            <a:endParaRPr lang="sv-SE" sz="1800" dirty="0"/>
          </a:p>
          <a:p>
            <a:r>
              <a:rPr lang="sv-SE" sz="1800" dirty="0"/>
              <a:t>Säsong 2023/2024</a:t>
            </a:r>
          </a:p>
          <a:p>
            <a:r>
              <a:rPr lang="sv-SE" sz="1800" dirty="0"/>
              <a:t>Därför slutar ungdomar med idrott</a:t>
            </a:r>
          </a:p>
          <a:p>
            <a:r>
              <a:rPr lang="sv-SE" sz="1800" dirty="0"/>
              <a:t>Mental träning</a:t>
            </a:r>
          </a:p>
          <a:p>
            <a:r>
              <a:rPr lang="sv-SE" sz="1800" dirty="0"/>
              <a:t>Värdegrund</a:t>
            </a:r>
          </a:p>
          <a:p>
            <a:r>
              <a:rPr lang="sv-SE" sz="1800" dirty="0"/>
              <a:t>Föräldrarepresentanter</a:t>
            </a:r>
          </a:p>
          <a:p>
            <a:r>
              <a:rPr lang="sv-SE" sz="1800" dirty="0"/>
              <a:t>Alkohol/droger</a:t>
            </a:r>
          </a:p>
          <a:p>
            <a:r>
              <a:rPr lang="sv-SE" sz="1800" dirty="0"/>
              <a:t>Domarutbildning</a:t>
            </a:r>
          </a:p>
          <a:p>
            <a:r>
              <a:rPr lang="sv-SE" sz="1800" dirty="0"/>
              <a:t>Funktionärsutbildning</a:t>
            </a:r>
          </a:p>
          <a:p>
            <a:r>
              <a:rPr lang="sv-SE" sz="1800" dirty="0"/>
              <a:t>Camp ´24 / ledarutbildning</a:t>
            </a:r>
          </a:p>
          <a:p>
            <a:r>
              <a:rPr lang="sv-SE" sz="1800" dirty="0"/>
              <a:t>Säsong 2024/2025</a:t>
            </a:r>
          </a:p>
          <a:p>
            <a:pPr lvl="1"/>
            <a:r>
              <a:rPr lang="sv-SE" sz="1400" dirty="0"/>
              <a:t>Hur vi arbetar med laget</a:t>
            </a:r>
          </a:p>
          <a:p>
            <a:pPr lvl="1"/>
            <a:r>
              <a:rPr lang="sv-SE" sz="1400" dirty="0"/>
              <a:t>Från B-pojk till A-pojk (Marcus)</a:t>
            </a:r>
          </a:p>
          <a:p>
            <a:pPr lvl="1"/>
            <a:r>
              <a:rPr lang="sv-SE" sz="1400" dirty="0"/>
              <a:t>Aktiviteter under säsongen</a:t>
            </a:r>
          </a:p>
          <a:p>
            <a:pPr lvl="1"/>
            <a:r>
              <a:rPr lang="sv-SE" sz="1400" dirty="0"/>
              <a:t>Utrustning</a:t>
            </a:r>
          </a:p>
          <a:p>
            <a:pPr lvl="1"/>
            <a:r>
              <a:rPr lang="sv-SE" sz="1400" dirty="0" err="1"/>
              <a:t>Rovinj</a:t>
            </a:r>
            <a:r>
              <a:rPr lang="sv-SE" sz="1400" dirty="0"/>
              <a:t>, Kroatien</a:t>
            </a:r>
          </a:p>
        </p:txBody>
      </p:sp>
    </p:spTree>
    <p:extLst>
      <p:ext uri="{BB962C8B-B14F-4D97-AF65-F5344CB8AC3E}">
        <p14:creationId xmlns:p14="http://schemas.microsoft.com/office/powerpoint/2010/main" val="3888567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Bildresultat för handboll bild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301208"/>
            <a:ext cx="1381125" cy="130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objekt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28092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73F26B9-C3CB-42FA-887A-7148B140D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sv-SE" b="1" u="sng" dirty="0"/>
              <a:t>Säsong 2023/2024</a:t>
            </a:r>
          </a:p>
          <a:p>
            <a:pPr marL="0" indent="0" algn="ctr">
              <a:buNone/>
            </a:pPr>
            <a:r>
              <a:rPr lang="sv-SE" sz="1800" b="1" u="sng" dirty="0"/>
              <a:t>Hittills</a:t>
            </a:r>
          </a:p>
          <a:p>
            <a:r>
              <a:rPr lang="sv-SE" sz="1800" b="1" u="sng" dirty="0"/>
              <a:t>Seriespel:</a:t>
            </a:r>
            <a:r>
              <a:rPr lang="sv-SE" sz="1800" b="1" dirty="0"/>
              <a:t> </a:t>
            </a:r>
            <a:r>
              <a:rPr lang="sv-SE" sz="1400" dirty="0"/>
              <a:t>Andra respektive tredjeplats. </a:t>
            </a:r>
            <a:r>
              <a:rPr lang="sv-SE" sz="1800" b="1" dirty="0"/>
              <a:t>Bra prestationer och en bra utveckling</a:t>
            </a:r>
          </a:p>
          <a:p>
            <a:r>
              <a:rPr lang="sv-SE" sz="1800" b="1" u="sng" dirty="0"/>
              <a:t>USM:</a:t>
            </a:r>
            <a:r>
              <a:rPr lang="sv-SE" sz="1800" dirty="0"/>
              <a:t> Eslöv, Helsingborg, Torslanda, Strömstad, Stockholm, Kristianstad och Stenungsund</a:t>
            </a:r>
          </a:p>
          <a:p>
            <a:r>
              <a:rPr lang="sv-SE" sz="1800" b="1" u="sng" dirty="0"/>
              <a:t>Mental träning:</a:t>
            </a:r>
            <a:r>
              <a:rPr lang="sv-SE" sz="1800" dirty="0"/>
              <a:t> Malinkunskap</a:t>
            </a:r>
          </a:p>
          <a:p>
            <a:r>
              <a:rPr lang="sv-SE" sz="1800" b="1" u="sng" dirty="0"/>
              <a:t>Örebro </a:t>
            </a:r>
            <a:r>
              <a:rPr lang="sv-SE" sz="1800" b="1" u="sng" dirty="0" err="1"/>
              <a:t>Handbollscup</a:t>
            </a:r>
            <a:endParaRPr lang="sv-SE" sz="1800" b="1" u="sng" dirty="0"/>
          </a:p>
          <a:p>
            <a:r>
              <a:rPr lang="sv-SE" sz="1800" b="1" u="sng" dirty="0"/>
              <a:t>VM</a:t>
            </a:r>
          </a:p>
          <a:p>
            <a:pPr marL="0" indent="0" algn="ctr">
              <a:buNone/>
            </a:pPr>
            <a:r>
              <a:rPr lang="sv-SE" sz="1800" b="1" u="sng" dirty="0"/>
              <a:t>Framöver</a:t>
            </a:r>
          </a:p>
          <a:p>
            <a:r>
              <a:rPr lang="sv-SE" sz="1800" b="1" u="sng" dirty="0"/>
              <a:t>Vårfest</a:t>
            </a:r>
            <a:r>
              <a:rPr lang="sv-SE" sz="1800" dirty="0"/>
              <a:t> – 13/4</a:t>
            </a:r>
            <a:endParaRPr lang="sv-SE" sz="1800" b="1" u="sng" dirty="0"/>
          </a:p>
          <a:p>
            <a:r>
              <a:rPr lang="sv-SE" sz="1800" b="1" u="sng" dirty="0"/>
              <a:t>Potatiscupen</a:t>
            </a:r>
            <a:r>
              <a:rPr lang="sv-SE" sz="1800" dirty="0"/>
              <a:t> – 19/21/4</a:t>
            </a:r>
            <a:endParaRPr lang="sv-SE" sz="1800" b="1" u="sng" dirty="0"/>
          </a:p>
          <a:p>
            <a:r>
              <a:rPr lang="sv-SE" sz="1800" b="1" u="sng" dirty="0"/>
              <a:t>Orustkillarna (och föräldrar) ansluter</a:t>
            </a:r>
          </a:p>
          <a:p>
            <a:r>
              <a:rPr lang="sv-SE" sz="1800" b="1" u="sng" dirty="0"/>
              <a:t>Klisterträningar/träningsmatcher</a:t>
            </a:r>
          </a:p>
          <a:p>
            <a:r>
              <a:rPr lang="sv-SE" sz="1800" b="1" u="sng" dirty="0"/>
              <a:t>Varberg Beachhandboll</a:t>
            </a:r>
            <a:r>
              <a:rPr lang="sv-SE" sz="1800" dirty="0"/>
              <a:t> – 6/6</a:t>
            </a:r>
            <a:endParaRPr lang="sv-SE" sz="1800" b="1" u="sng" dirty="0"/>
          </a:p>
          <a:p>
            <a:r>
              <a:rPr lang="sv-SE" sz="1800" b="1" u="sng" dirty="0"/>
              <a:t>Avslutning</a:t>
            </a:r>
          </a:p>
          <a:p>
            <a:r>
              <a:rPr lang="sv-SE" sz="1800" b="1" u="sng" dirty="0"/>
              <a:t>Partille Cup</a:t>
            </a:r>
            <a:r>
              <a:rPr lang="sv-SE" sz="1800" dirty="0"/>
              <a:t> 1-6/7</a:t>
            </a:r>
            <a:endParaRPr lang="sv-SE" sz="1800" b="1" u="sng" dirty="0"/>
          </a:p>
          <a:p>
            <a:r>
              <a:rPr lang="sv-SE" sz="1800" b="1" u="sng" dirty="0"/>
              <a:t>Sommarträning</a:t>
            </a:r>
          </a:p>
        </p:txBody>
      </p:sp>
    </p:spTree>
    <p:extLst>
      <p:ext uri="{BB962C8B-B14F-4D97-AF65-F5344CB8AC3E}">
        <p14:creationId xmlns:p14="http://schemas.microsoft.com/office/powerpoint/2010/main" val="3459021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Bildresultat för handboll bild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301208"/>
            <a:ext cx="1381125" cy="130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objekt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28092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73F26B9-C3CB-42FA-887A-7148B140D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b="1" u="sng" dirty="0"/>
              <a:t>Därför slutar ungdomar med idrott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734D371-5F8A-4113-BEAF-63B5CFCA1F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1215071"/>
              </p:ext>
            </p:extLst>
          </p:nvPr>
        </p:nvGraphicFramePr>
        <p:xfrm>
          <a:off x="323528" y="2420888"/>
          <a:ext cx="72008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54838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E001CF4-CDB6-151F-9DFA-8C1081DE5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149" y="1283638"/>
            <a:ext cx="3936166" cy="800407"/>
          </a:xfrm>
        </p:spPr>
        <p:txBody>
          <a:bodyPr>
            <a:normAutofit/>
          </a:bodyPr>
          <a:lstStyle/>
          <a:p>
            <a:r>
              <a:rPr lang="sv-SE">
                <a:solidFill>
                  <a:schemeClr val="bg1"/>
                </a:solidFill>
              </a:rPr>
              <a:t>Mental träning</a:t>
            </a:r>
          </a:p>
        </p:txBody>
      </p:sp>
      <p:pic>
        <p:nvPicPr>
          <p:cNvPr id="7" name="Platshållare för innehåll 6" descr="En bild som visar konst&#10;&#10;Automatiskt genererad beskrivning">
            <a:extLst>
              <a:ext uri="{FF2B5EF4-FFF2-40B4-BE49-F238E27FC236}">
                <a16:creationId xmlns:a16="http://schemas.microsoft.com/office/drawing/2014/main" id="{FD24AE5E-6887-A9DB-7EC3-F379FA9D66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83" r="219" b="3"/>
          <a:stretch/>
        </p:blipFill>
        <p:spPr>
          <a:xfrm>
            <a:off x="554970" y="1678806"/>
            <a:ext cx="3566210" cy="3566210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140670"/>
            <a:ext cx="1396391" cy="538136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en-US" sz="135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en-US" sz="135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sp>
        <p:nvSpPr>
          <p:cNvPr id="59" name="Content Placeholder 26">
            <a:extLst>
              <a:ext uri="{FF2B5EF4-FFF2-40B4-BE49-F238E27FC236}">
                <a16:creationId xmlns:a16="http://schemas.microsoft.com/office/drawing/2014/main" id="{71A947B5-0278-BCB3-BD81-9F5316DE1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6151" y="2222527"/>
            <a:ext cx="391288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Målsättning</a:t>
            </a:r>
          </a:p>
          <a:p>
            <a:r>
              <a:rPr lang="en-US" sz="1500" dirty="0">
                <a:solidFill>
                  <a:schemeClr val="bg1"/>
                </a:solidFill>
              </a:rPr>
              <a:t>Självkänsla – hitta styrkor – Stolthet</a:t>
            </a:r>
          </a:p>
          <a:p>
            <a:r>
              <a:rPr lang="en-US" sz="1500" dirty="0">
                <a:solidFill>
                  <a:schemeClr val="bg1"/>
                </a:solidFill>
              </a:rPr>
              <a:t>Se andras styrkor  - bygga ett lag – alla behövs – Olika roller i grupp – Olika egenskaper och styrkor utifrån olika positioner</a:t>
            </a:r>
          </a:p>
          <a:p>
            <a:r>
              <a:rPr lang="en-US" sz="1500" dirty="0">
                <a:solidFill>
                  <a:schemeClr val="bg1"/>
                </a:solidFill>
              </a:rPr>
              <a:t>Våga ta plats</a:t>
            </a:r>
          </a:p>
          <a:p>
            <a:r>
              <a:rPr lang="en-US" sz="1500" dirty="0">
                <a:solidFill>
                  <a:schemeClr val="bg1"/>
                </a:solidFill>
              </a:rPr>
              <a:t>Peppa  - Andra &amp; Sig själv</a:t>
            </a:r>
          </a:p>
          <a:p>
            <a:r>
              <a:rPr lang="en-US" sz="1500" dirty="0">
                <a:solidFill>
                  <a:schemeClr val="bg1"/>
                </a:solidFill>
              </a:rPr>
              <a:t>Sätta mål  -  personliga/laget 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90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21475" y="5347548"/>
            <a:ext cx="790850" cy="352267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sp>
        <p:nvSpPr>
          <p:cNvPr id="23" name="textruta 22">
            <a:extLst>
              <a:ext uri="{FF2B5EF4-FFF2-40B4-BE49-F238E27FC236}">
                <a16:creationId xmlns:a16="http://schemas.microsoft.com/office/drawing/2014/main" id="{045A3998-5264-6B61-49EA-B48764B3A7E3}"/>
              </a:ext>
            </a:extLst>
          </p:cNvPr>
          <p:cNvSpPr txBox="1"/>
          <p:nvPr/>
        </p:nvSpPr>
        <p:spPr>
          <a:xfrm>
            <a:off x="7258547" y="5850709"/>
            <a:ext cx="1885453" cy="173124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 defTabSz="685800">
              <a:spcAft>
                <a:spcPts val="450"/>
              </a:spcAft>
            </a:pPr>
            <a:r>
              <a:rPr lang="sv-SE" sz="525">
                <a:solidFill>
                  <a:srgbClr val="FFFFFF"/>
                </a:solidFill>
                <a:latin typeface="Aptos" panose="02110004020202020204"/>
                <a:hlinkClick r:id="rId3" tooltip="https://biggles-filosoferar.blogspot.com/2010/04/ifragasatt-allt-kan-man-egentligen-lit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525">
                <a:solidFill>
                  <a:srgbClr val="FFFFFF"/>
                </a:solidFill>
                <a:latin typeface="Aptos" panose="02110004020202020204"/>
              </a:rPr>
              <a:t> av Okänd författare licensieras enligt </a:t>
            </a:r>
            <a:r>
              <a:rPr lang="sv-SE" sz="525">
                <a:solidFill>
                  <a:srgbClr val="FFFFFF"/>
                </a:solidFill>
                <a:latin typeface="Aptos" panose="02110004020202020204"/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sv-SE" sz="525">
              <a:solidFill>
                <a:srgbClr val="FFFFFF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90073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26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857250"/>
            <a:ext cx="3315999" cy="51435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Freeform: Shape 28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3174170" cy="51435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C04E576E-D586-F00A-C73B-8DD6FE13C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5" y="1916617"/>
            <a:ext cx="2153321" cy="1595343"/>
          </a:xfrm>
        </p:spPr>
        <p:txBody>
          <a:bodyPr anchor="t">
            <a:normAutofit/>
          </a:bodyPr>
          <a:lstStyle/>
          <a:p>
            <a:r>
              <a:rPr lang="sv-SE" sz="2700">
                <a:solidFill>
                  <a:schemeClr val="bg1"/>
                </a:solidFill>
              </a:rPr>
              <a:t>SPELREGLER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41F0017B-3293-B021-9419-337B2B0B89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99245" y="1916617"/>
            <a:ext cx="2194560" cy="3272883"/>
          </a:xfrm>
        </p:spPr>
        <p:txBody>
          <a:bodyPr>
            <a:noAutofit/>
          </a:bodyPr>
          <a:lstStyle/>
          <a:p>
            <a:r>
              <a:rPr lang="sv-SE" sz="1350" dirty="0"/>
              <a:t>Fokus</a:t>
            </a:r>
          </a:p>
          <a:p>
            <a:r>
              <a:rPr lang="sv-SE" sz="1350" dirty="0"/>
              <a:t>Pigg</a:t>
            </a:r>
          </a:p>
          <a:p>
            <a:r>
              <a:rPr lang="sv-SE" sz="1350" dirty="0"/>
              <a:t>Fyllt på med energi</a:t>
            </a:r>
          </a:p>
          <a:p>
            <a:r>
              <a:rPr lang="sv-SE" sz="1350" dirty="0"/>
              <a:t>Positiv</a:t>
            </a:r>
          </a:p>
          <a:p>
            <a:r>
              <a:rPr lang="sv-SE" sz="1350" dirty="0"/>
              <a:t>Ge sitt allt</a:t>
            </a:r>
          </a:p>
          <a:p>
            <a:r>
              <a:rPr lang="sv-SE" sz="1350" dirty="0"/>
              <a:t>Lyssna på varandra </a:t>
            </a:r>
          </a:p>
          <a:p>
            <a:r>
              <a:rPr lang="sv-SE" sz="1350" dirty="0"/>
              <a:t>Lyssna på tränarna</a:t>
            </a:r>
          </a:p>
          <a:p>
            <a:r>
              <a:rPr lang="sv-SE" sz="1350" dirty="0"/>
              <a:t>Vara aktiv</a:t>
            </a:r>
          </a:p>
          <a:p>
            <a:r>
              <a:rPr lang="sv-SE" sz="1350" dirty="0"/>
              <a:t>Peppa varandra</a:t>
            </a:r>
          </a:p>
          <a:p>
            <a:r>
              <a:rPr lang="sv-SE" sz="1350" dirty="0"/>
              <a:t>Omtänksam</a:t>
            </a:r>
          </a:p>
          <a:p>
            <a:r>
              <a:rPr lang="sv-SE" sz="1350" dirty="0"/>
              <a:t>Inga taskiga kommentarer</a:t>
            </a:r>
          </a:p>
          <a:p>
            <a:r>
              <a:rPr lang="sv-SE" sz="1350" dirty="0"/>
              <a:t>Flamsa i paus eller efter träning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4941CE8-BB38-23D9-A8E8-F808EC2C8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703" y="1916617"/>
            <a:ext cx="2194560" cy="32728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1350" dirty="0"/>
              <a:t>INTE OKEJ BETEENDEN</a:t>
            </a:r>
          </a:p>
          <a:p>
            <a:pPr marL="0" indent="0">
              <a:buNone/>
            </a:pPr>
            <a:r>
              <a:rPr lang="sv-SE" sz="1350" dirty="0"/>
              <a:t>Säga dumma saker</a:t>
            </a:r>
          </a:p>
          <a:p>
            <a:pPr marL="0" indent="0">
              <a:buNone/>
            </a:pPr>
            <a:r>
              <a:rPr lang="sv-SE" sz="1350" dirty="0"/>
              <a:t>Göra dumma saker</a:t>
            </a:r>
          </a:p>
          <a:p>
            <a:pPr marL="0" indent="0">
              <a:buNone/>
            </a:pPr>
            <a:r>
              <a:rPr lang="sv-SE" sz="1350" dirty="0"/>
              <a:t>Fula tecken är inte okej</a:t>
            </a:r>
          </a:p>
          <a:p>
            <a:pPr marL="0" indent="0">
              <a:buNone/>
            </a:pPr>
            <a:r>
              <a:rPr lang="sv-SE" sz="1350" dirty="0"/>
              <a:t>Att inte inkludera alla på match/träning</a:t>
            </a:r>
          </a:p>
          <a:p>
            <a:pPr marL="0" indent="0">
              <a:buNone/>
            </a:pPr>
            <a:r>
              <a:rPr lang="sv-SE" sz="1350" dirty="0"/>
              <a:t>Inte lyssna på varandra</a:t>
            </a:r>
          </a:p>
          <a:p>
            <a:pPr marL="0" indent="0">
              <a:buNone/>
            </a:pPr>
            <a:r>
              <a:rPr lang="sv-SE" sz="1350" dirty="0"/>
              <a:t>Inte spela fult med mening</a:t>
            </a:r>
          </a:p>
          <a:p>
            <a:pPr marL="0" indent="0">
              <a:buNone/>
            </a:pPr>
            <a:endParaRPr lang="sv-SE" sz="1350" dirty="0"/>
          </a:p>
          <a:p>
            <a:pPr marL="0" indent="0">
              <a:buNone/>
            </a:pPr>
            <a:r>
              <a:rPr lang="sv-SE" sz="1350" dirty="0"/>
              <a:t>Sker det något som inte är okej så ska vi reagera – säga ifrån när det sker</a:t>
            </a:r>
          </a:p>
          <a:p>
            <a:pPr marL="0" indent="0">
              <a:buNone/>
            </a:pPr>
            <a:r>
              <a:rPr lang="sv-SE" sz="1350" dirty="0"/>
              <a:t>Säga till någon tränar</a:t>
            </a:r>
            <a:r>
              <a:rPr lang="sv-SE" sz="1275" dirty="0"/>
              <a:t>e</a:t>
            </a:r>
          </a:p>
          <a:p>
            <a:pPr marL="0" indent="0">
              <a:buNone/>
            </a:pPr>
            <a:endParaRPr lang="sv-SE" sz="1275" dirty="0"/>
          </a:p>
        </p:txBody>
      </p:sp>
    </p:spTree>
    <p:extLst>
      <p:ext uri="{BB962C8B-B14F-4D97-AF65-F5344CB8AC3E}">
        <p14:creationId xmlns:p14="http://schemas.microsoft.com/office/powerpoint/2010/main" val="1090724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Bildresultat för handboll bild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301208"/>
            <a:ext cx="1381125" cy="130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objekt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28092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73F26B9-C3CB-42FA-887A-7148B140D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b="1" u="sng" dirty="0"/>
              <a:t>Värdegrund – föräldrar</a:t>
            </a:r>
          </a:p>
          <a:p>
            <a:r>
              <a:rPr lang="sv-SE" dirty="0"/>
              <a:t>Varför är det viktigt att föräldrarna uppför sig bra kring handbollen</a:t>
            </a:r>
          </a:p>
          <a:p>
            <a:pPr lvl="1"/>
            <a:r>
              <a:rPr lang="sv-SE" dirty="0"/>
              <a:t>Killarnas mående</a:t>
            </a:r>
          </a:p>
          <a:p>
            <a:pPr lvl="1"/>
            <a:r>
              <a:rPr lang="sv-SE" dirty="0"/>
              <a:t>Föreningens och lagets rykte</a:t>
            </a:r>
          </a:p>
          <a:p>
            <a:pPr lvl="1"/>
            <a:r>
              <a:rPr lang="sv-SE" dirty="0"/>
              <a:t>Lagets fokus och prestation</a:t>
            </a:r>
          </a:p>
          <a:p>
            <a:r>
              <a:rPr lang="sv-SE" dirty="0"/>
              <a:t>Vad är ok?</a:t>
            </a:r>
          </a:p>
          <a:p>
            <a:r>
              <a:rPr lang="sv-SE" dirty="0"/>
              <a:t>Vad är inte ok?</a:t>
            </a:r>
          </a:p>
        </p:txBody>
      </p:sp>
    </p:spTree>
    <p:extLst>
      <p:ext uri="{BB962C8B-B14F-4D97-AF65-F5344CB8AC3E}">
        <p14:creationId xmlns:p14="http://schemas.microsoft.com/office/powerpoint/2010/main" val="1600144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Bildresultat för handboll bild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301208"/>
            <a:ext cx="1381125" cy="130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objekt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28092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73F26B9-C3CB-42FA-887A-7148B140D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b="1" u="sng" dirty="0"/>
              <a:t>Föräldrarepresentanter</a:t>
            </a:r>
          </a:p>
        </p:txBody>
      </p:sp>
    </p:spTree>
    <p:extLst>
      <p:ext uri="{BB962C8B-B14F-4D97-AF65-F5344CB8AC3E}">
        <p14:creationId xmlns:p14="http://schemas.microsoft.com/office/powerpoint/2010/main" val="4215382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Bildresultat för handboll bild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301208"/>
            <a:ext cx="1381125" cy="130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objekt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28092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73F26B9-C3CB-42FA-887A-7148B140D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b="1" u="sng" dirty="0"/>
              <a:t>Alkohol / droger</a:t>
            </a:r>
          </a:p>
          <a:p>
            <a:r>
              <a:rPr lang="sv-SE" dirty="0"/>
              <a:t>Killarna är 14-16 år</a:t>
            </a:r>
          </a:p>
          <a:p>
            <a:r>
              <a:rPr lang="sv-SE" dirty="0"/>
              <a:t>Klubbens policy</a:t>
            </a:r>
          </a:p>
          <a:p>
            <a:pPr lvl="1"/>
            <a:r>
              <a:rPr lang="sv-SE" dirty="0"/>
              <a:t>Varför?</a:t>
            </a:r>
          </a:p>
          <a:p>
            <a:pPr lvl="1"/>
            <a:r>
              <a:rPr lang="sv-SE" dirty="0"/>
              <a:t>Vad?</a:t>
            </a:r>
          </a:p>
        </p:txBody>
      </p:sp>
    </p:spTree>
    <p:extLst>
      <p:ext uri="{BB962C8B-B14F-4D97-AF65-F5344CB8AC3E}">
        <p14:creationId xmlns:p14="http://schemas.microsoft.com/office/powerpoint/2010/main" val="2703493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633</Words>
  <Application>Microsoft Office PowerPoint</Application>
  <PresentationFormat>On-screen Show (4:3)</PresentationFormat>
  <Paragraphs>137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Office-tema</vt:lpstr>
      <vt:lpstr>1_Office-tema</vt:lpstr>
      <vt:lpstr>PowerPoint Presentation</vt:lpstr>
      <vt:lpstr>PowerPoint Presentation</vt:lpstr>
      <vt:lpstr>PowerPoint Presentation</vt:lpstr>
      <vt:lpstr>PowerPoint Presentation</vt:lpstr>
      <vt:lpstr>Mental träning</vt:lpstr>
      <vt:lpstr>SPELREGLER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Kommer </vt:lpstr>
      <vt:lpstr>PowerPoint Presentation</vt:lpstr>
      <vt:lpstr>Kommer </vt:lpstr>
      <vt:lpstr>Kommer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Jonas</dc:creator>
  <cp:lastModifiedBy>Jungqvist, Jonas</cp:lastModifiedBy>
  <cp:revision>56</cp:revision>
  <dcterms:created xsi:type="dcterms:W3CDTF">2017-12-14T18:52:07Z</dcterms:created>
  <dcterms:modified xsi:type="dcterms:W3CDTF">2024-04-09T19:42:20Z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83959b5-6a7c-48cb-9049-5554bd26f854_Enabled">
    <vt:lpwstr>true</vt:lpwstr>
  </property>
  <property fmtid="{D5CDD505-2E9C-101B-9397-08002B2CF9AE}" pid="3" name="MSIP_Label_283959b5-6a7c-48cb-9049-5554bd26f854_SetDate">
    <vt:lpwstr>2024-04-09T19:42:20Z</vt:lpwstr>
  </property>
  <property fmtid="{D5CDD505-2E9C-101B-9397-08002B2CF9AE}" pid="4" name="MSIP_Label_283959b5-6a7c-48cb-9049-5554bd26f854_Method">
    <vt:lpwstr>Standard</vt:lpwstr>
  </property>
  <property fmtid="{D5CDD505-2E9C-101B-9397-08002B2CF9AE}" pid="5" name="MSIP_Label_283959b5-6a7c-48cb-9049-5554bd26f854_Name">
    <vt:lpwstr>283959b5-6a7c-48cb-9049-5554bd26f854</vt:lpwstr>
  </property>
  <property fmtid="{D5CDD505-2E9C-101B-9397-08002B2CF9AE}" pid="6" name="MSIP_Label_283959b5-6a7c-48cb-9049-5554bd26f854_SiteId">
    <vt:lpwstr>ce5330fc-da76-4db0-8b83-9dfdd963f09a</vt:lpwstr>
  </property>
  <property fmtid="{D5CDD505-2E9C-101B-9397-08002B2CF9AE}" pid="7" name="MSIP_Label_283959b5-6a7c-48cb-9049-5554bd26f854_ActionId">
    <vt:lpwstr>9a01f411-7ac1-4d47-8c9e-4f444f80f6e5</vt:lpwstr>
  </property>
  <property fmtid="{D5CDD505-2E9C-101B-9397-08002B2CF9AE}" pid="8" name="MSIP_Label_283959b5-6a7c-48cb-9049-5554bd26f854_ContentBits">
    <vt:lpwstr>2</vt:lpwstr>
  </property>
</Properties>
</file>