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sv-S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846" y="-3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89977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40382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80106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04194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90471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59014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84847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7685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584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24718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8220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61A2A-EDAA-4157-A6F2-D7CC7DB56255}" type="datetimeFigureOut">
              <a:rPr lang="sv-SE" smtClean="0"/>
              <a:pPr/>
              <a:t>2013-02-17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5E1A-432D-4D45-A4B3-EB52078B2A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57997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56144" y="5440680"/>
            <a:ext cx="8961120" cy="245364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139" t="17151" r="36666" b="20422"/>
          <a:stretch/>
        </p:blipFill>
        <p:spPr bwMode="auto">
          <a:xfrm>
            <a:off x="3232448" y="48071"/>
            <a:ext cx="9569152" cy="9582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8201000" y="7032848"/>
            <a:ext cx="3118803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Vännäsby skola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7768952" y="6888832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8273008" y="4584576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9569152" y="4512568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8724684" y="2463335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8436652" y="1632248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9425136" y="3566102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3786290" y="1168932"/>
            <a:ext cx="1822422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Från E12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Ned 13"/>
          <p:cNvSpPr/>
          <p:nvPr/>
        </p:nvSpPr>
        <p:spPr>
          <a:xfrm rot="20064748">
            <a:off x="3603470" y="-134022"/>
            <a:ext cx="707303" cy="15452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ruta 15"/>
          <p:cNvSpPr txBox="1"/>
          <p:nvPr/>
        </p:nvSpPr>
        <p:spPr>
          <a:xfrm>
            <a:off x="7984976" y="6240760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8201000" y="5664696"/>
            <a:ext cx="484428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ruta 27"/>
          <p:cNvSpPr txBox="1"/>
          <p:nvPr/>
        </p:nvSpPr>
        <p:spPr>
          <a:xfrm>
            <a:off x="10433248" y="2856384"/>
            <a:ext cx="2054088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Start/Mål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ektangel 31"/>
          <p:cNvSpPr/>
          <p:nvPr/>
        </p:nvSpPr>
        <p:spPr>
          <a:xfrm>
            <a:off x="10217224" y="2136304"/>
            <a:ext cx="2584376" cy="30243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Rak 33"/>
          <p:cNvCxnSpPr/>
          <p:nvPr/>
        </p:nvCxnSpPr>
        <p:spPr>
          <a:xfrm flipH="1">
            <a:off x="4528592" y="2136304"/>
            <a:ext cx="5688632" cy="93610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ruta 59"/>
          <p:cNvSpPr txBox="1"/>
          <p:nvPr/>
        </p:nvSpPr>
        <p:spPr>
          <a:xfrm>
            <a:off x="10075469" y="5592688"/>
            <a:ext cx="2726131" cy="1200329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Omklädning/</a:t>
            </a:r>
            <a:b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Dusch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1" name="Rak pil 60"/>
          <p:cNvCxnSpPr/>
          <p:nvPr/>
        </p:nvCxnSpPr>
        <p:spPr>
          <a:xfrm flipH="1">
            <a:off x="9569152" y="6240760"/>
            <a:ext cx="792088" cy="0"/>
          </a:xfrm>
          <a:prstGeom prst="straightConnector1">
            <a:avLst/>
          </a:prstGeom>
          <a:ln w="101600" cmpd="sng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63"/>
          <p:cNvCxnSpPr/>
          <p:nvPr/>
        </p:nvCxnSpPr>
        <p:spPr>
          <a:xfrm flipH="1">
            <a:off x="4456584" y="5088632"/>
            <a:ext cx="5760640" cy="324036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ruta 66"/>
          <p:cNvSpPr txBox="1"/>
          <p:nvPr/>
        </p:nvSpPr>
        <p:spPr>
          <a:xfrm>
            <a:off x="0" y="3216424"/>
            <a:ext cx="4456584" cy="517064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6600" dirty="0" smtClean="0"/>
              <a:t>FÖRSTORAD SKISS NEDAN						</a:t>
            </a:r>
            <a:endParaRPr lang="en-US" sz="6600" dirty="0"/>
          </a:p>
        </p:txBody>
      </p:sp>
      <p:sp>
        <p:nvSpPr>
          <p:cNvPr id="68" name="textruta 67"/>
          <p:cNvSpPr txBox="1"/>
          <p:nvPr/>
        </p:nvSpPr>
        <p:spPr>
          <a:xfrm>
            <a:off x="0" y="0"/>
            <a:ext cx="3816424" cy="206210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3200" dirty="0" smtClean="0"/>
              <a:t>Parkera effektivt! Följ P-vakternas direktiv!</a:t>
            </a:r>
          </a:p>
          <a:p>
            <a:r>
              <a:rPr lang="sv-SE" sz="3200" dirty="0" smtClean="0"/>
              <a:t>Helt förbjudet att korsa järnvägsspåren!</a:t>
            </a:r>
            <a:endParaRPr lang="en-US" sz="3200" dirty="0"/>
          </a:p>
        </p:txBody>
      </p:sp>
      <p:sp>
        <p:nvSpPr>
          <p:cNvPr id="24" name="textruta 23"/>
          <p:cNvSpPr txBox="1"/>
          <p:nvPr/>
        </p:nvSpPr>
        <p:spPr>
          <a:xfrm>
            <a:off x="7048872" y="0"/>
            <a:ext cx="3107133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Publik/Vallning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Rak pil 24"/>
          <p:cNvCxnSpPr/>
          <p:nvPr/>
        </p:nvCxnSpPr>
        <p:spPr>
          <a:xfrm>
            <a:off x="10073208" y="624136"/>
            <a:ext cx="1656184" cy="1584176"/>
          </a:xfrm>
          <a:prstGeom prst="straightConnector1">
            <a:avLst/>
          </a:prstGeom>
          <a:ln w="101600" cmpd="sng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>
            <a:off x="8993088" y="552128"/>
            <a:ext cx="1800200" cy="2232248"/>
          </a:xfrm>
          <a:prstGeom prst="straightConnector1">
            <a:avLst/>
          </a:prstGeom>
          <a:ln w="101600" cmpd="sng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1486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0" name="Grupp 19"/>
          <p:cNvGrpSpPr/>
          <p:nvPr/>
        </p:nvGrpSpPr>
        <p:grpSpPr>
          <a:xfrm>
            <a:off x="1576264" y="0"/>
            <a:ext cx="8741936" cy="9226250"/>
            <a:chOff x="0" y="1920280"/>
            <a:chExt cx="4585711" cy="7324155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52045" t="30884" r="36666" b="51089"/>
            <a:stretch/>
          </p:blipFill>
          <p:spPr bwMode="auto">
            <a:xfrm>
              <a:off x="0" y="3144416"/>
              <a:ext cx="4520680" cy="52338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ruta 4"/>
            <p:cNvSpPr txBox="1"/>
            <p:nvPr/>
          </p:nvSpPr>
          <p:spPr>
            <a:xfrm>
              <a:off x="226637" y="4073463"/>
              <a:ext cx="996683" cy="606888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tx1"/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sv-SE" sz="4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Toa</a:t>
              </a:r>
              <a:endPara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ruta 5"/>
            <p:cNvSpPr txBox="1"/>
            <p:nvPr/>
          </p:nvSpPr>
          <p:spPr>
            <a:xfrm>
              <a:off x="415501" y="3044534"/>
              <a:ext cx="2055947" cy="769441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tx1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sv-SE" sz="4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Speaker</a:t>
              </a:r>
              <a:endPara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" name="Rak 6"/>
            <p:cNvCxnSpPr/>
            <p:nvPr/>
          </p:nvCxnSpPr>
          <p:spPr>
            <a:xfrm>
              <a:off x="4528592" y="314441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k pil 7"/>
            <p:cNvCxnSpPr/>
            <p:nvPr/>
          </p:nvCxnSpPr>
          <p:spPr>
            <a:xfrm>
              <a:off x="712168" y="4656584"/>
              <a:ext cx="1008112" cy="1008112"/>
            </a:xfrm>
            <a:prstGeom prst="straightConnector1">
              <a:avLst/>
            </a:prstGeom>
            <a:ln w="101600" cmpd="sng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k pil 8"/>
            <p:cNvCxnSpPr>
              <a:stCxn id="6" idx="2"/>
            </p:cNvCxnSpPr>
            <p:nvPr/>
          </p:nvCxnSpPr>
          <p:spPr>
            <a:xfrm>
              <a:off x="1443475" y="3813974"/>
              <a:ext cx="772226" cy="1318791"/>
            </a:xfrm>
            <a:prstGeom prst="straightConnector1">
              <a:avLst/>
            </a:prstGeom>
            <a:ln w="101600" cmpd="sng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ruta 9"/>
            <p:cNvSpPr txBox="1"/>
            <p:nvPr/>
          </p:nvSpPr>
          <p:spPr>
            <a:xfrm>
              <a:off x="1208731" y="1920280"/>
              <a:ext cx="2229393" cy="769441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tx1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sv-SE" sz="4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Vallabod</a:t>
              </a:r>
              <a:endPara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1" name="Rak pil 10"/>
            <p:cNvCxnSpPr/>
            <p:nvPr/>
          </p:nvCxnSpPr>
          <p:spPr>
            <a:xfrm>
              <a:off x="2224336" y="2496344"/>
              <a:ext cx="792088" cy="2304256"/>
            </a:xfrm>
            <a:prstGeom prst="straightConnector1">
              <a:avLst/>
            </a:prstGeom>
            <a:ln w="101600" cmpd="sng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ruta 11"/>
            <p:cNvSpPr txBox="1"/>
            <p:nvPr/>
          </p:nvSpPr>
          <p:spPr>
            <a:xfrm>
              <a:off x="0" y="7536904"/>
              <a:ext cx="3113353" cy="1200329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tx1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sv-SE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Sekretariat/</a:t>
              </a:r>
            </a:p>
            <a:p>
              <a:r>
                <a:rPr lang="sv-SE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Nummerlappar</a:t>
              </a:r>
              <a:endPara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3" name="Rak pil 12"/>
            <p:cNvCxnSpPr/>
            <p:nvPr/>
          </p:nvCxnSpPr>
          <p:spPr>
            <a:xfrm flipV="1">
              <a:off x="1170958" y="5232648"/>
              <a:ext cx="1629442" cy="2327742"/>
            </a:xfrm>
            <a:prstGeom prst="straightConnector1">
              <a:avLst/>
            </a:prstGeom>
            <a:ln w="101600" cmpd="sng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ruta 13"/>
            <p:cNvSpPr txBox="1"/>
            <p:nvPr/>
          </p:nvSpPr>
          <p:spPr>
            <a:xfrm>
              <a:off x="2190825" y="8474994"/>
              <a:ext cx="2394886" cy="769441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tx1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sv-SE" sz="4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Servering</a:t>
              </a:r>
              <a:endPara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Rak pil 14"/>
            <p:cNvCxnSpPr/>
            <p:nvPr/>
          </p:nvCxnSpPr>
          <p:spPr>
            <a:xfrm flipV="1">
              <a:off x="3088432" y="5304656"/>
              <a:ext cx="216024" cy="3096344"/>
            </a:xfrm>
            <a:prstGeom prst="straightConnector1">
              <a:avLst/>
            </a:prstGeom>
            <a:ln w="101600" cmpd="sng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ruta 20"/>
          <p:cNvSpPr txBox="1"/>
          <p:nvPr/>
        </p:nvSpPr>
        <p:spPr>
          <a:xfrm>
            <a:off x="1648272" y="8831759"/>
            <a:ext cx="3275320" cy="76944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r>
              <a:rPr lang="sv-S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Prisutdelning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Rak pil 21"/>
          <p:cNvCxnSpPr/>
          <p:nvPr/>
        </p:nvCxnSpPr>
        <p:spPr>
          <a:xfrm flipV="1">
            <a:off x="4384576" y="6528792"/>
            <a:ext cx="2232248" cy="2376264"/>
          </a:xfrm>
          <a:prstGeom prst="straightConnector1">
            <a:avLst/>
          </a:prstGeom>
          <a:ln w="101600" cmpd="sng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40</Words>
  <Application>Microsoft Office PowerPoint</Application>
  <PresentationFormat>A3 (297 x 420 mm)</PresentationFormat>
  <Paragraphs>23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Bild 1</vt:lpstr>
      <vt:lpstr>Bild 2</vt:lpstr>
    </vt:vector>
  </TitlesOfParts>
  <Company>SLU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Fridman</dc:creator>
  <cp:lastModifiedBy>jfr</cp:lastModifiedBy>
  <cp:revision>7</cp:revision>
  <dcterms:created xsi:type="dcterms:W3CDTF">2013-02-13T06:59:25Z</dcterms:created>
  <dcterms:modified xsi:type="dcterms:W3CDTF">2013-02-17T19:56:46Z</dcterms:modified>
</cp:coreProperties>
</file>