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5897" showSpecialPlsOnTitleSld="0" strictFirstAndLastChars="0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50"/>
    <a:srgbClr val="7A7A7A"/>
    <a:srgbClr val="6B6B6B"/>
    <a:srgbClr val="767676"/>
    <a:srgbClr val="4C4C4C"/>
    <a:srgbClr val="656565"/>
    <a:srgbClr val="CD0078"/>
    <a:srgbClr val="3C73B9"/>
    <a:srgbClr val="EB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4558" autoAdjust="0"/>
  </p:normalViewPr>
  <p:slideViewPr>
    <p:cSldViewPr snapToGrid="0">
      <p:cViewPr varScale="1">
        <p:scale>
          <a:sx n="71" d="100"/>
          <a:sy n="71" d="100"/>
        </p:scale>
        <p:origin x="-1834" y="-77"/>
      </p:cViewPr>
      <p:guideLst>
        <p:guide orient="horz" pos="1311"/>
        <p:guide orient="horz" pos="3758"/>
        <p:guide orient="horz" pos="1062"/>
        <p:guide orient="horz" pos="449"/>
        <p:guide orient="horz" pos="2849"/>
        <p:guide orient="horz" pos="2153"/>
        <p:guide orient="horz" pos="5442"/>
        <p:guide orient="horz" pos="1954"/>
        <p:guide pos="219"/>
        <p:guide pos="5551"/>
        <p:guide pos="2879"/>
        <p:guide pos="1521"/>
        <p:guide pos="4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264" y="-96"/>
      </p:cViewPr>
      <p:guideLst>
        <p:guide orient="horz" pos="3024"/>
        <p:guide orient="horz" pos="5906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8916988"/>
            <a:ext cx="1600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2922588" y="8988425"/>
            <a:ext cx="40211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248A7D45-D04D-4B80-90EF-34F48D18C37A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7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8916988"/>
            <a:ext cx="1600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228600"/>
            <a:ext cx="5730875" cy="429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7308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922588" y="8988425"/>
            <a:ext cx="40211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AB69BBA2-4AEB-4B61-8393-54D11319A087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ocuments and Settings\200015691\Desktop\Ivan Files\Downloads\IAW Tagline\IAW Tagline PPT use\One Line-Horizontal\GE_lockup_PMS7455_IaW_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733675"/>
            <a:ext cx="3687763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60824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15736"/>
            <a:ext cx="8459788" cy="4848503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5/10/2015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5/10/2015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320687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6063201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5/10/2015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42" y="1736449"/>
            <a:ext cx="4152405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42" y="2189527"/>
            <a:ext cx="4152405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414" y="1736449"/>
            <a:ext cx="4154036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414" y="2189527"/>
            <a:ext cx="4154036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5/10/2015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5/10/2015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80988"/>
            <a:ext cx="8459788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Föräldra-representant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342899" y="941892"/>
            <a:ext cx="8596705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58775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Beskrivning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 o m april 2015 ska varje lag ha en föräldra-representant.</a:t>
            </a: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Denna representant utses med fördel på vårens första föräldramöte.</a:t>
            </a: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 ska agera ”lagets förlängda arm”, vara en god lyssnare och ta in åsikter från överiga föräldrar i laget.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 möte på våren och ett på våren.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defTabSz="-93663">
              <a:buNone/>
            </a:pPr>
            <a:r>
              <a:rPr lang="en-US" sz="28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Syfte</a:t>
            </a:r>
            <a:endParaRPr lang="en-US" sz="28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Möjliggör att vi på ett snabbare och effektivare sätt kan ta tillvara på föräldrars tankar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, åsikter,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funderingar och idéer.</a:t>
            </a:r>
          </a:p>
          <a:p>
            <a:pPr marL="855663" lvl="1" indent="-514350" defTabSz="358775">
              <a:buFont typeface="+mj-lt"/>
              <a:buAutoNum type="alphaLcParenR"/>
            </a:pP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Föräldrarna kommer att känna sig mer delaktiga i en del beslut som vi tar. Åtminstone skapa en bättre förståelse.</a:t>
            </a:r>
          </a:p>
        </p:txBody>
      </p:sp>
    </p:spTree>
    <p:extLst>
      <p:ext uri="{BB962C8B-B14F-4D97-AF65-F5344CB8AC3E}">
        <p14:creationId xmlns:p14="http://schemas.microsoft.com/office/powerpoint/2010/main" val="32034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GE Fonts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1168</TotalTime>
  <Words>46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Föräldra-representant</vt:lpstr>
    </vt:vector>
  </TitlesOfParts>
  <Company>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SVIF Ungdoms</dc:title>
  <dc:creator>GE User</dc:creator>
  <cp:keywords>September 22, 2004 – Version 1.1</cp:keywords>
  <dc:description>General Electric Company 2004</dc:description>
  <cp:lastModifiedBy>GE User</cp:lastModifiedBy>
  <cp:revision>30</cp:revision>
  <cp:lastPrinted>2003-08-29T14:38:12Z</cp:lastPrinted>
  <dcterms:created xsi:type="dcterms:W3CDTF">2015-03-28T16:02:16Z</dcterms:created>
  <dcterms:modified xsi:type="dcterms:W3CDTF">2015-05-10T21:26:00Z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lette">
    <vt:lpwstr>GE Template</vt:lpwstr>
  </property>
  <property fmtid="{D5CDD505-2E9C-101B-9397-08002B2CF9AE}" pid="3" name="WizKit Template Type">
    <vt:lpwstr>Onscreen</vt:lpwstr>
  </property>
  <property fmtid="{D5CDD505-2E9C-101B-9397-08002B2CF9AE}" pid="4" name="WizKit Template Version">
    <vt:i4>4</vt:i4>
  </property>
  <property fmtid="{D5CDD505-2E9C-101B-9397-08002B2CF9AE}" pid="5" name="TB4 template version">
    <vt:r8>4</vt:r8>
  </property>
  <property fmtid="{D5CDD505-2E9C-101B-9397-08002B2CF9AE}" pid="6" name="TB4 template type">
    <vt:lpwstr>onscreen</vt:lpwstr>
  </property>
</Properties>
</file>