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75" r:id="rId5"/>
    <p:sldId id="261" r:id="rId6"/>
    <p:sldId id="262" r:id="rId7"/>
    <p:sldId id="263" r:id="rId8"/>
    <p:sldId id="258" r:id="rId9"/>
    <p:sldId id="265" r:id="rId10"/>
    <p:sldId id="276" r:id="rId11"/>
    <p:sldId id="264" r:id="rId12"/>
    <p:sldId id="269" r:id="rId13"/>
    <p:sldId id="260" r:id="rId14"/>
    <p:sldId id="271" r:id="rId15"/>
    <p:sldId id="272" r:id="rId16"/>
    <p:sldId id="273" r:id="rId17"/>
    <p:sldId id="274" r:id="rId18"/>
    <p:sldId id="270" r:id="rId19"/>
    <p:sldId id="268" r:id="rId20"/>
    <p:sldId id="266" r:id="rId21"/>
    <p:sldId id="267"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110" d="100"/>
          <a:sy n="110" d="100"/>
        </p:scale>
        <p:origin x="63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Lauenstein" userId="23fee729-2320-43da-a28a-5705fac45ce5" providerId="ADAL" clId="{4E17282D-7A15-4345-BBE8-E290B6AC85AE}"/>
    <pc:docChg chg="undo custSel addSld modSld">
      <pc:chgData name="Peter Lauenstein" userId="23fee729-2320-43da-a28a-5705fac45ce5" providerId="ADAL" clId="{4E17282D-7A15-4345-BBE8-E290B6AC85AE}" dt="2022-11-19T14:59:54.486" v="116" actId="14100"/>
      <pc:docMkLst>
        <pc:docMk/>
      </pc:docMkLst>
      <pc:sldChg chg="addSp delSp modSp mod">
        <pc:chgData name="Peter Lauenstein" userId="23fee729-2320-43da-a28a-5705fac45ce5" providerId="ADAL" clId="{4E17282D-7A15-4345-BBE8-E290B6AC85AE}" dt="2022-11-19T14:45:25.568" v="3" actId="22"/>
        <pc:sldMkLst>
          <pc:docMk/>
          <pc:sldMk cId="1239943634" sldId="259"/>
        </pc:sldMkLst>
        <pc:picChg chg="add del mod">
          <ac:chgData name="Peter Lauenstein" userId="23fee729-2320-43da-a28a-5705fac45ce5" providerId="ADAL" clId="{4E17282D-7A15-4345-BBE8-E290B6AC85AE}" dt="2022-11-19T14:45:25.568" v="3" actId="22"/>
          <ac:picMkLst>
            <pc:docMk/>
            <pc:sldMk cId="1239943634" sldId="259"/>
            <ac:picMk id="6" creationId="{39A7FB41-BE57-4B2E-86E8-05D2226DB6C4}"/>
          </ac:picMkLst>
        </pc:picChg>
      </pc:sldChg>
      <pc:sldChg chg="addSp delSp modSp new mod">
        <pc:chgData name="Peter Lauenstein" userId="23fee729-2320-43da-a28a-5705fac45ce5" providerId="ADAL" clId="{4E17282D-7A15-4345-BBE8-E290B6AC85AE}" dt="2022-11-19T14:46:38.052" v="23"/>
        <pc:sldMkLst>
          <pc:docMk/>
          <pc:sldMk cId="3034894714" sldId="275"/>
        </pc:sldMkLst>
        <pc:spChg chg="mod">
          <ac:chgData name="Peter Lauenstein" userId="23fee729-2320-43da-a28a-5705fac45ce5" providerId="ADAL" clId="{4E17282D-7A15-4345-BBE8-E290B6AC85AE}" dt="2022-11-19T14:46:01.577" v="22" actId="20577"/>
          <ac:spMkLst>
            <pc:docMk/>
            <pc:sldMk cId="3034894714" sldId="275"/>
            <ac:spMk id="2" creationId="{E02693DB-E27A-4FB6-8D7E-3B40A04F2692}"/>
          </ac:spMkLst>
        </pc:spChg>
        <pc:spChg chg="del">
          <ac:chgData name="Peter Lauenstein" userId="23fee729-2320-43da-a28a-5705fac45ce5" providerId="ADAL" clId="{4E17282D-7A15-4345-BBE8-E290B6AC85AE}" dt="2022-11-19T14:45:35.404" v="5" actId="478"/>
          <ac:spMkLst>
            <pc:docMk/>
            <pc:sldMk cId="3034894714" sldId="275"/>
            <ac:spMk id="3" creationId="{2C1A6874-B5AB-44B7-9F38-AC02DFDDFF2A}"/>
          </ac:spMkLst>
        </pc:spChg>
        <pc:picChg chg="add mod">
          <ac:chgData name="Peter Lauenstein" userId="23fee729-2320-43da-a28a-5705fac45ce5" providerId="ADAL" clId="{4E17282D-7A15-4345-BBE8-E290B6AC85AE}" dt="2022-11-19T14:45:46.642" v="8" actId="14100"/>
          <ac:picMkLst>
            <pc:docMk/>
            <pc:sldMk cId="3034894714" sldId="275"/>
            <ac:picMk id="5" creationId="{E6DEB9EF-4C41-4E6D-AA33-4ECC1C01BD74}"/>
          </ac:picMkLst>
        </pc:picChg>
        <pc:picChg chg="add mod">
          <ac:chgData name="Peter Lauenstein" userId="23fee729-2320-43da-a28a-5705fac45ce5" providerId="ADAL" clId="{4E17282D-7A15-4345-BBE8-E290B6AC85AE}" dt="2022-11-19T14:46:38.052" v="23"/>
          <ac:picMkLst>
            <pc:docMk/>
            <pc:sldMk cId="3034894714" sldId="275"/>
            <ac:picMk id="6" creationId="{C17EB3DB-1BD9-4F6E-8311-153CBCA0C952}"/>
          </ac:picMkLst>
        </pc:picChg>
      </pc:sldChg>
      <pc:sldChg chg="addSp modSp new mod">
        <pc:chgData name="Peter Lauenstein" userId="23fee729-2320-43da-a28a-5705fac45ce5" providerId="ADAL" clId="{4E17282D-7A15-4345-BBE8-E290B6AC85AE}" dt="2022-11-19T14:55:02.558" v="65" actId="20577"/>
        <pc:sldMkLst>
          <pc:docMk/>
          <pc:sldMk cId="2373478804" sldId="276"/>
        </pc:sldMkLst>
        <pc:spChg chg="add mod">
          <ac:chgData name="Peter Lauenstein" userId="23fee729-2320-43da-a28a-5705fac45ce5" providerId="ADAL" clId="{4E17282D-7A15-4345-BBE8-E290B6AC85AE}" dt="2022-11-19T14:48:45.578" v="50" actId="255"/>
          <ac:spMkLst>
            <pc:docMk/>
            <pc:sldMk cId="2373478804" sldId="276"/>
            <ac:spMk id="2" creationId="{D50A69D3-3F7B-494F-BBA3-2EC310A26566}"/>
          </ac:spMkLst>
        </pc:spChg>
        <pc:spChg chg="add mod">
          <ac:chgData name="Peter Lauenstein" userId="23fee729-2320-43da-a28a-5705fac45ce5" providerId="ADAL" clId="{4E17282D-7A15-4345-BBE8-E290B6AC85AE}" dt="2022-11-19T14:55:02.558" v="65" actId="20577"/>
          <ac:spMkLst>
            <pc:docMk/>
            <pc:sldMk cId="2373478804" sldId="276"/>
            <ac:spMk id="6" creationId="{EC295433-7314-4C0E-B370-0013299BB20D}"/>
          </ac:spMkLst>
        </pc:spChg>
        <pc:picChg chg="add">
          <ac:chgData name="Peter Lauenstein" userId="23fee729-2320-43da-a28a-5705fac45ce5" providerId="ADAL" clId="{4E17282D-7A15-4345-BBE8-E290B6AC85AE}" dt="2022-11-19T14:53:54.535" v="51" actId="22"/>
          <ac:picMkLst>
            <pc:docMk/>
            <pc:sldMk cId="2373478804" sldId="276"/>
            <ac:picMk id="4" creationId="{AA10A061-32DE-4A45-ACC7-142B62DAE1D3}"/>
          </ac:picMkLst>
        </pc:picChg>
        <pc:picChg chg="add mod">
          <ac:chgData name="Peter Lauenstein" userId="23fee729-2320-43da-a28a-5705fac45ce5" providerId="ADAL" clId="{4E17282D-7A15-4345-BBE8-E290B6AC85AE}" dt="2022-11-19T14:54:17.225" v="52"/>
          <ac:picMkLst>
            <pc:docMk/>
            <pc:sldMk cId="2373478804" sldId="276"/>
            <ac:picMk id="5" creationId="{349A03A2-8AE1-4C31-A931-816C39648097}"/>
          </ac:picMkLst>
        </pc:picChg>
      </pc:sldChg>
      <pc:sldChg chg="addSp delSp modSp new mod setBg">
        <pc:chgData name="Peter Lauenstein" userId="23fee729-2320-43da-a28a-5705fac45ce5" providerId="ADAL" clId="{4E17282D-7A15-4345-BBE8-E290B6AC85AE}" dt="2022-11-19T14:59:54.486" v="116" actId="14100"/>
        <pc:sldMkLst>
          <pc:docMk/>
          <pc:sldMk cId="3583996712" sldId="277"/>
        </pc:sldMkLst>
        <pc:spChg chg="add mod ord">
          <ac:chgData name="Peter Lauenstein" userId="23fee729-2320-43da-a28a-5705fac45ce5" providerId="ADAL" clId="{4E17282D-7A15-4345-BBE8-E290B6AC85AE}" dt="2022-11-19T14:58:22.335" v="95" actId="26606"/>
          <ac:spMkLst>
            <pc:docMk/>
            <pc:sldMk cId="3583996712" sldId="277"/>
            <ac:spMk id="2" creationId="{E31DACF7-A491-4836-9A8C-D361AB54FF63}"/>
          </ac:spMkLst>
        </pc:spChg>
        <pc:spChg chg="add mod">
          <ac:chgData name="Peter Lauenstein" userId="23fee729-2320-43da-a28a-5705fac45ce5" providerId="ADAL" clId="{4E17282D-7A15-4345-BBE8-E290B6AC85AE}" dt="2022-11-19T14:59:54.486" v="116" actId="14100"/>
          <ac:spMkLst>
            <pc:docMk/>
            <pc:sldMk cId="3583996712" sldId="277"/>
            <ac:spMk id="7" creationId="{C543D047-7E79-4D24-8AF4-F62BA048A665}"/>
          </ac:spMkLst>
        </pc:spChg>
        <pc:spChg chg="add del">
          <ac:chgData name="Peter Lauenstein" userId="23fee729-2320-43da-a28a-5705fac45ce5" providerId="ADAL" clId="{4E17282D-7A15-4345-BBE8-E290B6AC85AE}" dt="2022-11-19T14:58:22.317" v="94" actId="26606"/>
          <ac:spMkLst>
            <pc:docMk/>
            <pc:sldMk cId="3583996712" sldId="277"/>
            <ac:spMk id="11" creationId="{B4D3D850-2041-4B7C-AED9-54DA385B14F7}"/>
          </ac:spMkLst>
        </pc:spChg>
        <pc:spChg chg="add del">
          <ac:chgData name="Peter Lauenstein" userId="23fee729-2320-43da-a28a-5705fac45ce5" providerId="ADAL" clId="{4E17282D-7A15-4345-BBE8-E290B6AC85AE}" dt="2022-11-19T14:58:22.317" v="94" actId="26606"/>
          <ac:spMkLst>
            <pc:docMk/>
            <pc:sldMk cId="3583996712" sldId="277"/>
            <ac:spMk id="13" creationId="{B497CCB5-5FC2-473C-AFCC-2430CEF1DF71}"/>
          </ac:spMkLst>
        </pc:spChg>
        <pc:spChg chg="add del">
          <ac:chgData name="Peter Lauenstein" userId="23fee729-2320-43da-a28a-5705fac45ce5" providerId="ADAL" clId="{4E17282D-7A15-4345-BBE8-E290B6AC85AE}" dt="2022-11-19T14:58:22.317" v="94" actId="26606"/>
          <ac:spMkLst>
            <pc:docMk/>
            <pc:sldMk cId="3583996712" sldId="277"/>
            <ac:spMk id="15" creationId="{599C8C75-BFDF-44E7-A028-EEB5EDD58817}"/>
          </ac:spMkLst>
        </pc:spChg>
        <pc:spChg chg="add">
          <ac:chgData name="Peter Lauenstein" userId="23fee729-2320-43da-a28a-5705fac45ce5" providerId="ADAL" clId="{4E17282D-7A15-4345-BBE8-E290B6AC85AE}" dt="2022-11-19T14:58:22.335" v="95" actId="26606"/>
          <ac:spMkLst>
            <pc:docMk/>
            <pc:sldMk cId="3583996712" sldId="277"/>
            <ac:spMk id="33" creationId="{AB486EAD-5FB0-4804-9C9B-47E6E058EC94}"/>
          </ac:spMkLst>
        </pc:spChg>
        <pc:grpChg chg="add">
          <ac:chgData name="Peter Lauenstein" userId="23fee729-2320-43da-a28a-5705fac45ce5" providerId="ADAL" clId="{4E17282D-7A15-4345-BBE8-E290B6AC85AE}" dt="2022-11-19T14:58:22.335" v="95" actId="26606"/>
          <ac:grpSpMkLst>
            <pc:docMk/>
            <pc:sldMk cId="3583996712" sldId="277"/>
            <ac:grpSpMk id="34" creationId="{28919D57-A69F-4F84-A715-8D4F6F55878D}"/>
          </ac:grpSpMkLst>
        </pc:grpChg>
        <pc:grpChg chg="add">
          <ac:chgData name="Peter Lauenstein" userId="23fee729-2320-43da-a28a-5705fac45ce5" providerId="ADAL" clId="{4E17282D-7A15-4345-BBE8-E290B6AC85AE}" dt="2022-11-19T14:58:22.335" v="95" actId="26606"/>
          <ac:grpSpMkLst>
            <pc:docMk/>
            <pc:sldMk cId="3583996712" sldId="277"/>
            <ac:grpSpMk id="37" creationId="{F97994D4-82A6-4497-A008-523C6535BA07}"/>
          </ac:grpSpMkLst>
        </pc:grpChg>
        <pc:picChg chg="add mod">
          <ac:chgData name="Peter Lauenstein" userId="23fee729-2320-43da-a28a-5705fac45ce5" providerId="ADAL" clId="{4E17282D-7A15-4345-BBE8-E290B6AC85AE}" dt="2022-11-19T14:58:22.335" v="95" actId="26606"/>
          <ac:picMkLst>
            <pc:docMk/>
            <pc:sldMk cId="3583996712" sldId="277"/>
            <ac:picMk id="4" creationId="{344F4568-81FD-4392-A5FF-BC5D50FAFF4B}"/>
          </ac:picMkLst>
        </pc:picChg>
        <pc:picChg chg="add mod">
          <ac:chgData name="Peter Lauenstein" userId="23fee729-2320-43da-a28a-5705fac45ce5" providerId="ADAL" clId="{4E17282D-7A15-4345-BBE8-E290B6AC85AE}" dt="2022-11-19T14:58:22.335" v="95" actId="26606"/>
          <ac:picMkLst>
            <pc:docMk/>
            <pc:sldMk cId="3583996712" sldId="277"/>
            <ac:picMk id="6" creationId="{A188D0D7-62B9-4A02-A8DB-6D599E80ADB8}"/>
          </ac:picMkLst>
        </pc:picChg>
      </pc:sldChg>
    </pc:docChg>
  </pc:docChgLst>
  <pc:docChgLst>
    <pc:chgData name="Peter Lauenstein" userId="23fee729-2320-43da-a28a-5705fac45ce5" providerId="ADAL" clId="{B1605958-293C-4F31-878F-57A147BC51B9}"/>
    <pc:docChg chg="modSld">
      <pc:chgData name="Peter Lauenstein" userId="23fee729-2320-43da-a28a-5705fac45ce5" providerId="ADAL" clId="{B1605958-293C-4F31-878F-57A147BC51B9}" dt="2022-11-12T09:01:41.761" v="39" actId="20577"/>
      <pc:docMkLst>
        <pc:docMk/>
      </pc:docMkLst>
      <pc:sldChg chg="modSp mod">
        <pc:chgData name="Peter Lauenstein" userId="23fee729-2320-43da-a28a-5705fac45ce5" providerId="ADAL" clId="{B1605958-293C-4F31-878F-57A147BC51B9}" dt="2022-11-12T08:53:39.068" v="2" actId="1076"/>
        <pc:sldMkLst>
          <pc:docMk/>
          <pc:sldMk cId="1781994267" sldId="256"/>
        </pc:sldMkLst>
        <pc:spChg chg="mod">
          <ac:chgData name="Peter Lauenstein" userId="23fee729-2320-43da-a28a-5705fac45ce5" providerId="ADAL" clId="{B1605958-293C-4F31-878F-57A147BC51B9}" dt="2022-11-12T08:53:39.068" v="2" actId="1076"/>
          <ac:spMkLst>
            <pc:docMk/>
            <pc:sldMk cId="1781994267" sldId="256"/>
            <ac:spMk id="6" creationId="{A6573321-742A-4A6D-A6BD-825074742A8C}"/>
          </ac:spMkLst>
        </pc:spChg>
      </pc:sldChg>
      <pc:sldChg chg="modSp mod">
        <pc:chgData name="Peter Lauenstein" userId="23fee729-2320-43da-a28a-5705fac45ce5" providerId="ADAL" clId="{B1605958-293C-4F31-878F-57A147BC51B9}" dt="2022-11-12T09:01:41.761" v="39" actId="20577"/>
        <pc:sldMkLst>
          <pc:docMk/>
          <pc:sldMk cId="3388473815" sldId="260"/>
        </pc:sldMkLst>
        <pc:spChg chg="mod">
          <ac:chgData name="Peter Lauenstein" userId="23fee729-2320-43da-a28a-5705fac45ce5" providerId="ADAL" clId="{B1605958-293C-4F31-878F-57A147BC51B9}" dt="2022-11-12T09:01:41.761" v="39" actId="20577"/>
          <ac:spMkLst>
            <pc:docMk/>
            <pc:sldMk cId="3388473815" sldId="260"/>
            <ac:spMk id="4" creationId="{29DCC590-9512-49FD-AE57-1E5B903E7DC7}"/>
          </ac:spMkLst>
        </pc:spChg>
      </pc:sldChg>
    </pc:docChg>
  </pc:docChgLst>
  <pc:docChgLst>
    <pc:chgData name="Peter Lauenstein" userId="23fee729-2320-43da-a28a-5705fac45ce5" providerId="ADAL" clId="{2F25E69E-E076-4A28-91BC-73782615C295}"/>
    <pc:docChg chg="modSld">
      <pc:chgData name="Peter Lauenstein" userId="23fee729-2320-43da-a28a-5705fac45ce5" providerId="ADAL" clId="{2F25E69E-E076-4A28-91BC-73782615C295}" dt="2022-12-11T18:10:04.383" v="2" actId="1076"/>
      <pc:docMkLst>
        <pc:docMk/>
      </pc:docMkLst>
      <pc:sldChg chg="modSp mod">
        <pc:chgData name="Peter Lauenstein" userId="23fee729-2320-43da-a28a-5705fac45ce5" providerId="ADAL" clId="{2F25E69E-E076-4A28-91BC-73782615C295}" dt="2022-12-11T18:03:45" v="0" actId="113"/>
        <pc:sldMkLst>
          <pc:docMk/>
          <pc:sldMk cId="3773459546" sldId="257"/>
        </pc:sldMkLst>
        <pc:spChg chg="mod">
          <ac:chgData name="Peter Lauenstein" userId="23fee729-2320-43da-a28a-5705fac45ce5" providerId="ADAL" clId="{2F25E69E-E076-4A28-91BC-73782615C295}" dt="2022-12-11T18:03:45" v="0" actId="113"/>
          <ac:spMkLst>
            <pc:docMk/>
            <pc:sldMk cId="3773459546" sldId="257"/>
            <ac:spMk id="6" creationId="{E7ABCC7D-C7D0-4766-AD39-1913C63A6768}"/>
          </ac:spMkLst>
        </pc:spChg>
      </pc:sldChg>
      <pc:sldChg chg="modSp mod">
        <pc:chgData name="Peter Lauenstein" userId="23fee729-2320-43da-a28a-5705fac45ce5" providerId="ADAL" clId="{2F25E69E-E076-4A28-91BC-73782615C295}" dt="2022-12-11T18:10:04.383" v="2" actId="1076"/>
        <pc:sldMkLst>
          <pc:docMk/>
          <pc:sldMk cId="3599633995" sldId="272"/>
        </pc:sldMkLst>
        <pc:picChg chg="mod">
          <ac:chgData name="Peter Lauenstein" userId="23fee729-2320-43da-a28a-5705fac45ce5" providerId="ADAL" clId="{2F25E69E-E076-4A28-91BC-73782615C295}" dt="2022-12-11T18:10:04.383" v="2" actId="1076"/>
          <ac:picMkLst>
            <pc:docMk/>
            <pc:sldMk cId="3599633995" sldId="272"/>
            <ac:picMk id="3" creationId="{DB26D1BD-449B-4AD4-9609-AB440F15EE8E}"/>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image" Target="../media/image4.jp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image" Target="../media/image4.jp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FA517B-79BB-4300-9635-905B1042DED1}" type="doc">
      <dgm:prSet loTypeId="urn:microsoft.com/office/officeart/2005/8/layout/pictureOrgChart+Icon" loCatId="hierarchy" qsTypeId="urn:microsoft.com/office/officeart/2005/8/quickstyle/3d1" qsCatId="3D" csTypeId="urn:microsoft.com/office/officeart/2005/8/colors/accent1_2" csCatId="accent1" phldr="1"/>
      <dgm:spPr/>
      <dgm:t>
        <a:bodyPr/>
        <a:lstStyle/>
        <a:p>
          <a:endParaRPr lang="sv-SE"/>
        </a:p>
      </dgm:t>
    </dgm:pt>
    <dgm:pt modelId="{84548CAC-B830-431D-A843-F53C6FB1313C}">
      <dgm:prSet phldrT="[Text]"/>
      <dgm:spPr>
        <a:solidFill>
          <a:schemeClr val="accent6"/>
        </a:solidFill>
      </dgm:spPr>
      <dgm:t>
        <a:bodyPr/>
        <a:lstStyle/>
        <a:p>
          <a:r>
            <a:rPr lang="sv-SE"/>
            <a:t>Ordförande</a:t>
          </a:r>
        </a:p>
        <a:p>
          <a:r>
            <a:rPr lang="sv-SE"/>
            <a:t>Peter Lauenstein </a:t>
          </a:r>
        </a:p>
      </dgm:t>
    </dgm:pt>
    <dgm:pt modelId="{9CF708EB-7868-4BAA-A9AF-CFA0BB8F511F}" type="parTrans" cxnId="{0E81A3FF-94FC-4B36-AB9A-14359336F6FA}">
      <dgm:prSet/>
      <dgm:spPr/>
      <dgm:t>
        <a:bodyPr/>
        <a:lstStyle/>
        <a:p>
          <a:endParaRPr lang="sv-SE"/>
        </a:p>
      </dgm:t>
    </dgm:pt>
    <dgm:pt modelId="{65EC6AC8-BEFD-47EC-B831-E11AFC8B23BC}" type="sibTrans" cxnId="{0E81A3FF-94FC-4B36-AB9A-14359336F6FA}">
      <dgm:prSet/>
      <dgm:spPr/>
      <dgm:t>
        <a:bodyPr/>
        <a:lstStyle/>
        <a:p>
          <a:endParaRPr lang="sv-SE"/>
        </a:p>
      </dgm:t>
    </dgm:pt>
    <dgm:pt modelId="{5BC66259-B214-4F06-8DF9-C319D930BF91}" type="asst">
      <dgm:prSet phldrT="[Text]"/>
      <dgm:spPr>
        <a:solidFill>
          <a:schemeClr val="accent6"/>
        </a:solidFill>
      </dgm:spPr>
      <dgm:t>
        <a:bodyPr/>
        <a:lstStyle/>
        <a:p>
          <a:r>
            <a:rPr lang="sv-SE"/>
            <a:t>Kassör</a:t>
          </a:r>
        </a:p>
        <a:p>
          <a:r>
            <a:rPr lang="sv-SE"/>
            <a:t>Adam Laur'en</a:t>
          </a:r>
        </a:p>
      </dgm:t>
    </dgm:pt>
    <dgm:pt modelId="{8EAC054A-57A3-4816-8ABA-D4AC7DEC00B0}" type="parTrans" cxnId="{0985ACBF-E429-4776-B18E-76ADCB96440D}">
      <dgm:prSet/>
      <dgm:spPr/>
      <dgm:t>
        <a:bodyPr/>
        <a:lstStyle/>
        <a:p>
          <a:endParaRPr lang="sv-SE"/>
        </a:p>
      </dgm:t>
    </dgm:pt>
    <dgm:pt modelId="{032CFABC-9B7F-4659-9CFB-10308DB7E17D}" type="sibTrans" cxnId="{0985ACBF-E429-4776-B18E-76ADCB96440D}">
      <dgm:prSet/>
      <dgm:spPr/>
      <dgm:t>
        <a:bodyPr/>
        <a:lstStyle/>
        <a:p>
          <a:endParaRPr lang="sv-SE"/>
        </a:p>
      </dgm:t>
    </dgm:pt>
    <dgm:pt modelId="{F5C18279-E1C7-493C-8A35-13875A440E4F}">
      <dgm:prSet phldrT="[Text]"/>
      <dgm:spPr>
        <a:solidFill>
          <a:schemeClr val="accent6"/>
        </a:solidFill>
      </dgm:spPr>
      <dgm:t>
        <a:bodyPr/>
        <a:lstStyle/>
        <a:p>
          <a:r>
            <a:rPr lang="sv-SE"/>
            <a:t>Fanny Siggelin Sekreterare/It,föreningscertificat</a:t>
          </a:r>
        </a:p>
      </dgm:t>
    </dgm:pt>
    <dgm:pt modelId="{BE3CC22F-94FA-498A-9017-DD0079BDCA72}" type="parTrans" cxnId="{DB6E9D70-EC2B-449F-81E0-A14F540C9A05}">
      <dgm:prSet/>
      <dgm:spPr/>
      <dgm:t>
        <a:bodyPr/>
        <a:lstStyle/>
        <a:p>
          <a:endParaRPr lang="sv-SE"/>
        </a:p>
      </dgm:t>
    </dgm:pt>
    <dgm:pt modelId="{85C3F4DA-7416-45F3-89FD-8002F36E336E}" type="sibTrans" cxnId="{DB6E9D70-EC2B-449F-81E0-A14F540C9A05}">
      <dgm:prSet/>
      <dgm:spPr/>
      <dgm:t>
        <a:bodyPr/>
        <a:lstStyle/>
        <a:p>
          <a:endParaRPr lang="sv-SE"/>
        </a:p>
      </dgm:t>
    </dgm:pt>
    <dgm:pt modelId="{EDA372B3-A2AE-4108-BF56-D2F48C980344}">
      <dgm:prSet phldrT="[Text]"/>
      <dgm:spPr>
        <a:solidFill>
          <a:schemeClr val="accent6"/>
        </a:solidFill>
      </dgm:spPr>
      <dgm:t>
        <a:bodyPr/>
        <a:lstStyle/>
        <a:p>
          <a:r>
            <a:rPr lang="sv-SE"/>
            <a:t>Hadi Namro</a:t>
          </a:r>
        </a:p>
        <a:p>
          <a:r>
            <a:rPr lang="sv-SE"/>
            <a:t>J-Ansvarig</a:t>
          </a:r>
        </a:p>
        <a:p>
          <a:r>
            <a:rPr lang="sv-SE"/>
            <a:t>Ass. </a:t>
          </a:r>
          <a:r>
            <a:rPr lang="sv-SE" b="0" i="0"/>
            <a:t>Andrés Vasquez</a:t>
          </a:r>
          <a:r>
            <a:rPr lang="sv-SE"/>
            <a:t> </a:t>
          </a:r>
        </a:p>
      </dgm:t>
    </dgm:pt>
    <dgm:pt modelId="{8427F35C-8BDA-40C7-BD60-F68159F70D31}" type="parTrans" cxnId="{FF5F10CB-6DE4-47F7-9655-A09F7E9475B1}">
      <dgm:prSet/>
      <dgm:spPr/>
      <dgm:t>
        <a:bodyPr/>
        <a:lstStyle/>
        <a:p>
          <a:endParaRPr lang="sv-SE"/>
        </a:p>
      </dgm:t>
    </dgm:pt>
    <dgm:pt modelId="{341BDF2D-54EE-4C4C-A5E5-BB74384C40AC}" type="sibTrans" cxnId="{FF5F10CB-6DE4-47F7-9655-A09F7E9475B1}">
      <dgm:prSet/>
      <dgm:spPr/>
      <dgm:t>
        <a:bodyPr/>
        <a:lstStyle/>
        <a:p>
          <a:endParaRPr lang="sv-SE"/>
        </a:p>
      </dgm:t>
    </dgm:pt>
    <dgm:pt modelId="{86FBFADB-D8B3-46CE-B974-A44192E304DE}">
      <dgm:prSet phldrT="[Text]"/>
      <dgm:spPr>
        <a:solidFill>
          <a:schemeClr val="accent6"/>
        </a:solidFill>
      </dgm:spPr>
      <dgm:t>
        <a:bodyPr/>
        <a:lstStyle/>
        <a:p>
          <a:r>
            <a:rPr lang="sv-SE"/>
            <a:t>Felix Lauenstein             U-Ansvarig Pojk </a:t>
          </a:r>
        </a:p>
      </dgm:t>
    </dgm:pt>
    <dgm:pt modelId="{A099F72F-E397-4984-9BF6-F9226D3B55CD}" type="parTrans" cxnId="{E97ABC18-60A5-476D-B6CC-555538E08DBC}">
      <dgm:prSet/>
      <dgm:spPr/>
      <dgm:t>
        <a:bodyPr/>
        <a:lstStyle/>
        <a:p>
          <a:endParaRPr lang="sv-SE"/>
        </a:p>
      </dgm:t>
    </dgm:pt>
    <dgm:pt modelId="{D7E34593-A3E0-4333-9B79-E890D3092265}" type="sibTrans" cxnId="{E97ABC18-60A5-476D-B6CC-555538E08DBC}">
      <dgm:prSet/>
      <dgm:spPr/>
      <dgm:t>
        <a:bodyPr/>
        <a:lstStyle/>
        <a:p>
          <a:endParaRPr lang="sv-SE"/>
        </a:p>
      </dgm:t>
    </dgm:pt>
    <dgm:pt modelId="{B4AEBE80-0857-4013-91CC-6518D9C3B709}">
      <dgm:prSet/>
      <dgm:spPr>
        <a:solidFill>
          <a:schemeClr val="accent6"/>
        </a:solidFill>
      </dgm:spPr>
      <dgm:t>
        <a:bodyPr/>
        <a:lstStyle/>
        <a:p>
          <a:r>
            <a:rPr lang="sv-SE"/>
            <a:t>Emely Berends</a:t>
          </a:r>
        </a:p>
        <a:p>
          <a:r>
            <a:rPr lang="sv-SE"/>
            <a:t> Damlag                          U-Ansvarig Flick</a:t>
          </a:r>
        </a:p>
      </dgm:t>
    </dgm:pt>
    <dgm:pt modelId="{BC35D627-ED89-4EF1-9A0C-2E1130E4799D}" type="parTrans" cxnId="{BB948A2C-F467-445F-9F63-83002F9938DF}">
      <dgm:prSet/>
      <dgm:spPr/>
      <dgm:t>
        <a:bodyPr/>
        <a:lstStyle/>
        <a:p>
          <a:endParaRPr lang="sv-SE"/>
        </a:p>
      </dgm:t>
    </dgm:pt>
    <dgm:pt modelId="{4A237B86-C6E8-4AFC-A528-5131E68D7056}" type="sibTrans" cxnId="{BB948A2C-F467-445F-9F63-83002F9938DF}">
      <dgm:prSet/>
      <dgm:spPr/>
      <dgm:t>
        <a:bodyPr/>
        <a:lstStyle/>
        <a:p>
          <a:endParaRPr lang="sv-SE"/>
        </a:p>
      </dgm:t>
    </dgm:pt>
    <dgm:pt modelId="{C9FD9C4D-EE8B-45C9-9926-C0C428EA74C5}">
      <dgm:prSet/>
      <dgm:spPr>
        <a:solidFill>
          <a:schemeClr val="accent6"/>
        </a:solidFill>
      </dgm:spPr>
      <dgm:t>
        <a:bodyPr/>
        <a:lstStyle/>
        <a:p>
          <a:r>
            <a:rPr lang="sv-SE"/>
            <a:t>Lag</a:t>
          </a:r>
        </a:p>
        <a:p>
          <a:r>
            <a:rPr lang="sv-SE"/>
            <a:t>P06,P07,P08,P09,</a:t>
          </a:r>
        </a:p>
        <a:p>
          <a:r>
            <a:rPr lang="sv-SE"/>
            <a:t>P10,P11,P12,P13,P14,P15</a:t>
          </a:r>
        </a:p>
      </dgm:t>
    </dgm:pt>
    <dgm:pt modelId="{B2C2829E-9512-451C-8F27-A169E0F615A9}" type="parTrans" cxnId="{523AFF12-D394-4EBE-87D6-C92D19CB9430}">
      <dgm:prSet/>
      <dgm:spPr>
        <a:ln w="15875">
          <a:solidFill>
            <a:schemeClr val="accent1">
              <a:shade val="80000"/>
              <a:hueOff val="0"/>
              <a:satOff val="0"/>
              <a:lumOff val="0"/>
            </a:schemeClr>
          </a:solidFill>
        </a:ln>
      </dgm:spPr>
      <dgm:t>
        <a:bodyPr lIns="0" rIns="0"/>
        <a:lstStyle/>
        <a:p>
          <a:endParaRPr lang="sv-SE"/>
        </a:p>
      </dgm:t>
    </dgm:pt>
    <dgm:pt modelId="{FBEA9180-30B2-4FA7-BEB9-D77655A5B306}" type="sibTrans" cxnId="{523AFF12-D394-4EBE-87D6-C92D19CB9430}">
      <dgm:prSet/>
      <dgm:spPr/>
      <dgm:t>
        <a:bodyPr/>
        <a:lstStyle/>
        <a:p>
          <a:endParaRPr lang="sv-SE"/>
        </a:p>
      </dgm:t>
    </dgm:pt>
    <dgm:pt modelId="{19FCC19C-9CA3-4AE8-9F5D-5E006693501F}">
      <dgm:prSet/>
      <dgm:spPr>
        <a:solidFill>
          <a:schemeClr val="accent6"/>
        </a:solidFill>
      </dgm:spPr>
      <dgm:t>
        <a:bodyPr/>
        <a:lstStyle/>
        <a:p>
          <a:r>
            <a:rPr lang="sv-SE"/>
            <a:t>Lag</a:t>
          </a:r>
        </a:p>
        <a:p>
          <a:r>
            <a:rPr lang="sv-SE"/>
            <a:t>F07,F08,F09,F10,F11,F12,F13,F14</a:t>
          </a:r>
        </a:p>
      </dgm:t>
    </dgm:pt>
    <dgm:pt modelId="{704B46CB-C9D4-4869-9FD4-0E148A27F38D}" type="parTrans" cxnId="{5FF42142-6FF1-49E4-A150-604670A2C822}">
      <dgm:prSet/>
      <dgm:spPr/>
      <dgm:t>
        <a:bodyPr/>
        <a:lstStyle/>
        <a:p>
          <a:endParaRPr lang="sv-SE"/>
        </a:p>
      </dgm:t>
    </dgm:pt>
    <dgm:pt modelId="{397EDC89-635A-4D82-9810-F01CB5511545}" type="sibTrans" cxnId="{5FF42142-6FF1-49E4-A150-604670A2C822}">
      <dgm:prSet/>
      <dgm:spPr/>
      <dgm:t>
        <a:bodyPr/>
        <a:lstStyle/>
        <a:p>
          <a:endParaRPr lang="sv-SE"/>
        </a:p>
      </dgm:t>
    </dgm:pt>
    <dgm:pt modelId="{01A1DC61-1917-46AD-A54A-FE9F34DF3E77}">
      <dgm:prSet/>
      <dgm:spPr>
        <a:solidFill>
          <a:schemeClr val="accent6"/>
        </a:solidFill>
      </dgm:spPr>
      <dgm:t>
        <a:bodyPr/>
        <a:lstStyle/>
        <a:p>
          <a:r>
            <a:rPr lang="sv-SE"/>
            <a:t>A-Lag,J-Lag,U-16</a:t>
          </a:r>
        </a:p>
      </dgm:t>
    </dgm:pt>
    <dgm:pt modelId="{E7BF28C8-E9CE-483A-88BE-981AC4168005}" type="parTrans" cxnId="{5DEBDE0D-3311-459A-94AB-DB0E2C333D63}">
      <dgm:prSet/>
      <dgm:spPr/>
      <dgm:t>
        <a:bodyPr/>
        <a:lstStyle/>
        <a:p>
          <a:endParaRPr lang="sv-SE"/>
        </a:p>
      </dgm:t>
    </dgm:pt>
    <dgm:pt modelId="{3578C0D4-2870-4781-AFF2-A415A8E973EC}" type="sibTrans" cxnId="{5DEBDE0D-3311-459A-94AB-DB0E2C333D63}">
      <dgm:prSet/>
      <dgm:spPr/>
      <dgm:t>
        <a:bodyPr/>
        <a:lstStyle/>
        <a:p>
          <a:endParaRPr lang="sv-SE"/>
        </a:p>
      </dgm:t>
    </dgm:pt>
    <dgm:pt modelId="{45C55112-3072-4352-8B5B-FDBFE6F1A99F}">
      <dgm:prSet/>
      <dgm:spPr>
        <a:solidFill>
          <a:schemeClr val="accent6"/>
        </a:solidFill>
      </dgm:spPr>
      <dgm:t>
        <a:bodyPr/>
        <a:lstStyle/>
        <a:p>
          <a:r>
            <a:rPr lang="sv-SE"/>
            <a:t>Fotbollskola</a:t>
          </a:r>
        </a:p>
      </dgm:t>
    </dgm:pt>
    <dgm:pt modelId="{85E69E47-B06A-4879-9AEE-ADB611AA35B7}" type="parTrans" cxnId="{F6B9B866-45F5-4067-B280-A3F93A0C5BA9}">
      <dgm:prSet/>
      <dgm:spPr/>
      <dgm:t>
        <a:bodyPr/>
        <a:lstStyle/>
        <a:p>
          <a:endParaRPr lang="sv-SE"/>
        </a:p>
      </dgm:t>
    </dgm:pt>
    <dgm:pt modelId="{D184B7CF-3E5A-4BD9-82F2-8347D9DD7F64}" type="sibTrans" cxnId="{F6B9B866-45F5-4067-B280-A3F93A0C5BA9}">
      <dgm:prSet/>
      <dgm:spPr/>
      <dgm:t>
        <a:bodyPr/>
        <a:lstStyle/>
        <a:p>
          <a:endParaRPr lang="sv-SE"/>
        </a:p>
      </dgm:t>
    </dgm:pt>
    <dgm:pt modelId="{B5F3510F-F157-4B6A-8FAD-CE69CFE0514F}">
      <dgm:prSet/>
      <dgm:spPr>
        <a:solidFill>
          <a:schemeClr val="accent6"/>
        </a:solidFill>
      </dgm:spPr>
      <dgm:t>
        <a:bodyPr/>
        <a:lstStyle/>
        <a:p>
          <a:r>
            <a:rPr lang="sv-SE"/>
            <a:t>Petra Linnsand</a:t>
          </a:r>
        </a:p>
        <a:p>
          <a:r>
            <a:rPr lang="sv-SE"/>
            <a:t>ANDT/Droger/Utanförskap</a:t>
          </a:r>
        </a:p>
      </dgm:t>
    </dgm:pt>
    <dgm:pt modelId="{888796E7-A42D-455E-B699-1722555C629E}" type="parTrans" cxnId="{83648A33-0674-41BE-AB28-48C344F8D45A}">
      <dgm:prSet/>
      <dgm:spPr/>
      <dgm:t>
        <a:bodyPr/>
        <a:lstStyle/>
        <a:p>
          <a:endParaRPr lang="sv-SE"/>
        </a:p>
      </dgm:t>
    </dgm:pt>
    <dgm:pt modelId="{5EA11C29-AA44-46B6-8D64-183A70D6E46E}" type="sibTrans" cxnId="{83648A33-0674-41BE-AB28-48C344F8D45A}">
      <dgm:prSet/>
      <dgm:spPr/>
      <dgm:t>
        <a:bodyPr/>
        <a:lstStyle/>
        <a:p>
          <a:endParaRPr lang="sv-SE"/>
        </a:p>
      </dgm:t>
    </dgm:pt>
    <dgm:pt modelId="{36BB21C1-6621-4F6A-8EFB-788DCD0BC9BB}">
      <dgm:prSet/>
      <dgm:spPr>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dgm:spPr>
      <dgm:t>
        <a:bodyPr/>
        <a:lstStyle/>
        <a:p>
          <a:r>
            <a:rPr lang="sv-SE"/>
            <a:t>Fredrik Westerdahl</a:t>
          </a:r>
        </a:p>
        <a:p>
          <a:r>
            <a:rPr lang="sv-SE"/>
            <a:t>J Klass 1</a:t>
          </a:r>
        </a:p>
        <a:p>
          <a:r>
            <a:rPr lang="sv-SE"/>
            <a:t>U16</a:t>
          </a:r>
        </a:p>
        <a:p>
          <a:endParaRPr lang="sv-SE"/>
        </a:p>
      </dgm:t>
    </dgm:pt>
    <dgm:pt modelId="{575C38F2-684B-48CF-9C16-FBFDFB3C820F}" type="parTrans" cxnId="{D72D4929-9BD6-46F1-9382-7E7B9C9387C7}">
      <dgm:prSet/>
      <dgm:spPr/>
      <dgm:t>
        <a:bodyPr/>
        <a:lstStyle/>
        <a:p>
          <a:endParaRPr lang="sv-SE"/>
        </a:p>
      </dgm:t>
    </dgm:pt>
    <dgm:pt modelId="{2AF1DDC4-EA7D-42D0-B188-00BEEBBAE296}" type="sibTrans" cxnId="{D72D4929-9BD6-46F1-9382-7E7B9C9387C7}">
      <dgm:prSet/>
      <dgm:spPr/>
      <dgm:t>
        <a:bodyPr/>
        <a:lstStyle/>
        <a:p>
          <a:endParaRPr lang="sv-SE"/>
        </a:p>
      </dgm:t>
    </dgm:pt>
    <dgm:pt modelId="{57FCCA66-24A5-4A1D-BE1E-1B2F41B05234}" type="pres">
      <dgm:prSet presAssocID="{9AFA517B-79BB-4300-9635-905B1042DED1}" presName="hierChild1" presStyleCnt="0">
        <dgm:presLayoutVars>
          <dgm:orgChart val="1"/>
          <dgm:chPref val="1"/>
          <dgm:dir/>
          <dgm:animOne val="branch"/>
          <dgm:animLvl val="lvl"/>
          <dgm:resizeHandles/>
        </dgm:presLayoutVars>
      </dgm:prSet>
      <dgm:spPr/>
    </dgm:pt>
    <dgm:pt modelId="{475F4481-0930-49F3-94E7-5FDDACEE7F2F}" type="pres">
      <dgm:prSet presAssocID="{84548CAC-B830-431D-A843-F53C6FB1313C}" presName="hierRoot1" presStyleCnt="0">
        <dgm:presLayoutVars>
          <dgm:hierBranch val="init"/>
        </dgm:presLayoutVars>
      </dgm:prSet>
      <dgm:spPr/>
    </dgm:pt>
    <dgm:pt modelId="{D4439CDC-C492-43C1-9FAC-EDD8E5E38824}" type="pres">
      <dgm:prSet presAssocID="{84548CAC-B830-431D-A843-F53C6FB1313C}" presName="rootComposite1" presStyleCnt="0"/>
      <dgm:spPr/>
    </dgm:pt>
    <dgm:pt modelId="{59E5D3C6-671E-434A-B979-1C50DAA951C0}" type="pres">
      <dgm:prSet presAssocID="{84548CAC-B830-431D-A843-F53C6FB1313C}" presName="rootText1" presStyleLbl="node0" presStyleIdx="0" presStyleCnt="3">
        <dgm:presLayoutVars>
          <dgm:chPref val="3"/>
        </dgm:presLayoutVars>
      </dgm:prSet>
      <dgm:spPr/>
    </dgm:pt>
    <dgm:pt modelId="{487E4F41-7114-4F94-8A4C-1D6D7864A03F}" type="pres">
      <dgm:prSet presAssocID="{84548CAC-B830-431D-A843-F53C6FB1313C}" presName="rootPict1" presStyleLbl="alignImgPlace1" presStyleIdx="0" presStyleCnt="12"/>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7A00B337-3400-4026-A381-A8309D21A335}" type="pres">
      <dgm:prSet presAssocID="{84548CAC-B830-431D-A843-F53C6FB1313C}" presName="rootConnector1" presStyleLbl="node1" presStyleIdx="0" presStyleCnt="0"/>
      <dgm:spPr/>
    </dgm:pt>
    <dgm:pt modelId="{F75EAE8D-803B-405B-AF3A-734AA34B42A8}" type="pres">
      <dgm:prSet presAssocID="{84548CAC-B830-431D-A843-F53C6FB1313C}" presName="hierChild2" presStyleCnt="0"/>
      <dgm:spPr/>
    </dgm:pt>
    <dgm:pt modelId="{DCDD19AF-B7DC-4E80-95C3-19407403F8E4}" type="pres">
      <dgm:prSet presAssocID="{BE3CC22F-94FA-498A-9017-DD0079BDCA72}" presName="Name37" presStyleLbl="parChTrans1D2" presStyleIdx="0" presStyleCnt="5"/>
      <dgm:spPr/>
    </dgm:pt>
    <dgm:pt modelId="{F9E3303E-8291-4B07-8CC9-7F10B0294765}" type="pres">
      <dgm:prSet presAssocID="{F5C18279-E1C7-493C-8A35-13875A440E4F}" presName="hierRoot2" presStyleCnt="0">
        <dgm:presLayoutVars>
          <dgm:hierBranch val="init"/>
        </dgm:presLayoutVars>
      </dgm:prSet>
      <dgm:spPr/>
    </dgm:pt>
    <dgm:pt modelId="{5A2D6D4A-1ABE-4296-A286-46B0F1A42A75}" type="pres">
      <dgm:prSet presAssocID="{F5C18279-E1C7-493C-8A35-13875A440E4F}" presName="rootComposite" presStyleCnt="0"/>
      <dgm:spPr/>
    </dgm:pt>
    <dgm:pt modelId="{80849576-9BCB-4C7D-9E5E-425AD0B933AA}" type="pres">
      <dgm:prSet presAssocID="{F5C18279-E1C7-493C-8A35-13875A440E4F}" presName="rootText" presStyleLbl="node2" presStyleIdx="0" presStyleCnt="4" custLinFactX="100000" custLinFactY="-40821" custLinFactNeighborX="157188" custLinFactNeighborY="-100000">
        <dgm:presLayoutVars>
          <dgm:chPref val="3"/>
        </dgm:presLayoutVars>
      </dgm:prSet>
      <dgm:spPr/>
    </dgm:pt>
    <dgm:pt modelId="{13BDE7E7-B78F-4A8E-A209-4AAD549B1313}" type="pres">
      <dgm:prSet presAssocID="{F5C18279-E1C7-493C-8A35-13875A440E4F}" presName="rootPict" presStyleLbl="alignImgPlace1" presStyleIdx="1" presStyleCnt="12" custLinFactX="400000" custLinFactY="-70756" custLinFactNeighborX="453079" custLinFactNeighborY="-100000"/>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E82417BF-C52F-4632-9D31-0511D2B64620}" type="pres">
      <dgm:prSet presAssocID="{F5C18279-E1C7-493C-8A35-13875A440E4F}" presName="rootConnector" presStyleLbl="node2" presStyleIdx="0" presStyleCnt="4"/>
      <dgm:spPr/>
    </dgm:pt>
    <dgm:pt modelId="{70EFE5FD-213C-47AE-8672-2A101255D377}" type="pres">
      <dgm:prSet presAssocID="{F5C18279-E1C7-493C-8A35-13875A440E4F}" presName="hierChild4" presStyleCnt="0"/>
      <dgm:spPr/>
    </dgm:pt>
    <dgm:pt modelId="{0F25A76C-AAC9-497D-AF72-0C76E6DC5188}" type="pres">
      <dgm:prSet presAssocID="{F5C18279-E1C7-493C-8A35-13875A440E4F}" presName="hierChild5" presStyleCnt="0"/>
      <dgm:spPr/>
    </dgm:pt>
    <dgm:pt modelId="{D7D821B6-3C2B-4B09-8FB1-6E66B8B0B63F}" type="pres">
      <dgm:prSet presAssocID="{8427F35C-8BDA-40C7-BD60-F68159F70D31}" presName="Name37" presStyleLbl="parChTrans1D2" presStyleIdx="1" presStyleCnt="5"/>
      <dgm:spPr/>
    </dgm:pt>
    <dgm:pt modelId="{E78BE992-D686-4141-9CA7-B605325F773B}" type="pres">
      <dgm:prSet presAssocID="{EDA372B3-A2AE-4108-BF56-D2F48C980344}" presName="hierRoot2" presStyleCnt="0">
        <dgm:presLayoutVars>
          <dgm:hierBranch val="init"/>
        </dgm:presLayoutVars>
      </dgm:prSet>
      <dgm:spPr/>
    </dgm:pt>
    <dgm:pt modelId="{5CC8DAFD-CC87-44DF-B85C-EB35CADD7DD6}" type="pres">
      <dgm:prSet presAssocID="{EDA372B3-A2AE-4108-BF56-D2F48C980344}" presName="rootComposite" presStyleCnt="0"/>
      <dgm:spPr/>
    </dgm:pt>
    <dgm:pt modelId="{05BE8573-88D4-4237-A6A8-BD631B541AA4}" type="pres">
      <dgm:prSet presAssocID="{EDA372B3-A2AE-4108-BF56-D2F48C980344}" presName="rootText" presStyleLbl="node2" presStyleIdx="1" presStyleCnt="4" custLinFactNeighborX="-65351" custLinFactNeighborY="-3373">
        <dgm:presLayoutVars>
          <dgm:chPref val="3"/>
        </dgm:presLayoutVars>
      </dgm:prSet>
      <dgm:spPr/>
    </dgm:pt>
    <dgm:pt modelId="{59FF478E-C1FF-4E7D-88D3-506BB2400E79}" type="pres">
      <dgm:prSet presAssocID="{EDA372B3-A2AE-4108-BF56-D2F48C980344}" presName="rootPict" presStyleLbl="alignImgPlace1" presStyleIdx="2" presStyleCnt="12" custLinFactX="-100000" custLinFactNeighborX="-110810" custLinFactNeighborY="105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6000" b="-6000"/>
          </a:stretch>
        </a:blipFill>
      </dgm:spPr>
    </dgm:pt>
    <dgm:pt modelId="{231D72D7-D871-4242-ADD3-22E76296797F}" type="pres">
      <dgm:prSet presAssocID="{EDA372B3-A2AE-4108-BF56-D2F48C980344}" presName="rootConnector" presStyleLbl="node2" presStyleIdx="1" presStyleCnt="4"/>
      <dgm:spPr/>
    </dgm:pt>
    <dgm:pt modelId="{988AC2B9-C151-4FAD-B96F-CC938534D22F}" type="pres">
      <dgm:prSet presAssocID="{EDA372B3-A2AE-4108-BF56-D2F48C980344}" presName="hierChild4" presStyleCnt="0"/>
      <dgm:spPr/>
    </dgm:pt>
    <dgm:pt modelId="{DA2B4485-8F4E-4D05-9512-CAA25EF86AE5}" type="pres">
      <dgm:prSet presAssocID="{E7BF28C8-E9CE-483A-88BE-981AC4168005}" presName="Name37" presStyleLbl="parChTrans1D3" presStyleIdx="0" presStyleCnt="3"/>
      <dgm:spPr/>
    </dgm:pt>
    <dgm:pt modelId="{3E80826A-FDC5-4F5A-9D30-764BDAF0245D}" type="pres">
      <dgm:prSet presAssocID="{01A1DC61-1917-46AD-A54A-FE9F34DF3E77}" presName="hierRoot2" presStyleCnt="0">
        <dgm:presLayoutVars>
          <dgm:hierBranch val="init"/>
        </dgm:presLayoutVars>
      </dgm:prSet>
      <dgm:spPr/>
    </dgm:pt>
    <dgm:pt modelId="{BEAE5D26-F5D7-4562-942A-DC7EC8ABB780}" type="pres">
      <dgm:prSet presAssocID="{01A1DC61-1917-46AD-A54A-FE9F34DF3E77}" presName="rootComposite" presStyleCnt="0"/>
      <dgm:spPr/>
    </dgm:pt>
    <dgm:pt modelId="{0AF3E53A-432A-445F-81A4-E498DC04EC05}" type="pres">
      <dgm:prSet presAssocID="{01A1DC61-1917-46AD-A54A-FE9F34DF3E77}" presName="rootText" presStyleLbl="node3" presStyleIdx="0" presStyleCnt="3">
        <dgm:presLayoutVars>
          <dgm:chPref val="3"/>
        </dgm:presLayoutVars>
      </dgm:prSet>
      <dgm:spPr/>
    </dgm:pt>
    <dgm:pt modelId="{CA2F3787-651F-4234-8A9C-BCA2C1B0AF82}" type="pres">
      <dgm:prSet presAssocID="{01A1DC61-1917-46AD-A54A-FE9F34DF3E77}" presName="rootPict" presStyleLbl="alignImgPlace1" presStyleIdx="3" presStyleCnt="12"/>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6000" b="-6000"/>
          </a:stretch>
        </a:blipFill>
      </dgm:spPr>
    </dgm:pt>
    <dgm:pt modelId="{D415A788-7B17-4973-9D84-5F9A7F42AFFF}" type="pres">
      <dgm:prSet presAssocID="{01A1DC61-1917-46AD-A54A-FE9F34DF3E77}" presName="rootConnector" presStyleLbl="node3" presStyleIdx="0" presStyleCnt="3"/>
      <dgm:spPr/>
    </dgm:pt>
    <dgm:pt modelId="{6F8CA8C5-1999-4566-B762-617F6BFBE98A}" type="pres">
      <dgm:prSet presAssocID="{01A1DC61-1917-46AD-A54A-FE9F34DF3E77}" presName="hierChild4" presStyleCnt="0"/>
      <dgm:spPr/>
    </dgm:pt>
    <dgm:pt modelId="{E4256774-ED46-4169-B0CA-50F4CB075D65}" type="pres">
      <dgm:prSet presAssocID="{01A1DC61-1917-46AD-A54A-FE9F34DF3E77}" presName="hierChild5" presStyleCnt="0"/>
      <dgm:spPr/>
    </dgm:pt>
    <dgm:pt modelId="{DDC5D612-C817-43C1-9231-893BD661190E}" type="pres">
      <dgm:prSet presAssocID="{EDA372B3-A2AE-4108-BF56-D2F48C980344}" presName="hierChild5" presStyleCnt="0"/>
      <dgm:spPr/>
    </dgm:pt>
    <dgm:pt modelId="{B3FCDB00-7582-4880-BCCC-7AB17B5A8CC7}" type="pres">
      <dgm:prSet presAssocID="{BC35D627-ED89-4EF1-9A0C-2E1130E4799D}" presName="Name37" presStyleLbl="parChTrans1D2" presStyleIdx="2" presStyleCnt="5"/>
      <dgm:spPr/>
    </dgm:pt>
    <dgm:pt modelId="{65EC0FC2-B7C9-428F-8F43-FC03794241F9}" type="pres">
      <dgm:prSet presAssocID="{B4AEBE80-0857-4013-91CC-6518D9C3B709}" presName="hierRoot2" presStyleCnt="0">
        <dgm:presLayoutVars>
          <dgm:hierBranch val="init"/>
        </dgm:presLayoutVars>
      </dgm:prSet>
      <dgm:spPr/>
    </dgm:pt>
    <dgm:pt modelId="{6FB91C6C-24F3-4714-BE59-8DDED7A11174}" type="pres">
      <dgm:prSet presAssocID="{B4AEBE80-0857-4013-91CC-6518D9C3B709}" presName="rootComposite" presStyleCnt="0"/>
      <dgm:spPr/>
    </dgm:pt>
    <dgm:pt modelId="{9E99BBB6-F638-43B6-83F4-5E6622BE31A0}" type="pres">
      <dgm:prSet presAssocID="{B4AEBE80-0857-4013-91CC-6518D9C3B709}" presName="rootText" presStyleLbl="node2" presStyleIdx="2" presStyleCnt="4" custLinFactNeighborX="843" custLinFactNeighborY="2530">
        <dgm:presLayoutVars>
          <dgm:chPref val="3"/>
        </dgm:presLayoutVars>
      </dgm:prSet>
      <dgm:spPr/>
    </dgm:pt>
    <dgm:pt modelId="{267F09A7-F20E-420C-9C2C-FBF3D8E0B049}" type="pres">
      <dgm:prSet presAssocID="{B4AEBE80-0857-4013-91CC-6518D9C3B709}" presName="rootPict" presStyleLbl="alignImgPlace1" presStyleIdx="4" presStyleCnt="12"/>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73A07C9E-8376-4825-8AF1-F09930A7E6CB}" type="pres">
      <dgm:prSet presAssocID="{B4AEBE80-0857-4013-91CC-6518D9C3B709}" presName="rootConnector" presStyleLbl="node2" presStyleIdx="2" presStyleCnt="4"/>
      <dgm:spPr/>
    </dgm:pt>
    <dgm:pt modelId="{055456EC-FFA7-489C-B04F-57074DA87BCA}" type="pres">
      <dgm:prSet presAssocID="{B4AEBE80-0857-4013-91CC-6518D9C3B709}" presName="hierChild4" presStyleCnt="0"/>
      <dgm:spPr/>
    </dgm:pt>
    <dgm:pt modelId="{97A84380-4E79-43C8-9BF1-36C2BDA7CD0A}" type="pres">
      <dgm:prSet presAssocID="{704B46CB-C9D4-4869-9FD4-0E148A27F38D}" presName="Name37" presStyleLbl="parChTrans1D3" presStyleIdx="1" presStyleCnt="3"/>
      <dgm:spPr/>
    </dgm:pt>
    <dgm:pt modelId="{F3021DB4-9D9C-4781-BDAE-565BCB23AD4F}" type="pres">
      <dgm:prSet presAssocID="{19FCC19C-9CA3-4AE8-9F5D-5E006693501F}" presName="hierRoot2" presStyleCnt="0">
        <dgm:presLayoutVars>
          <dgm:hierBranch val="init"/>
        </dgm:presLayoutVars>
      </dgm:prSet>
      <dgm:spPr/>
    </dgm:pt>
    <dgm:pt modelId="{77650E85-6AAC-4DC1-B7D6-E980710F20FD}" type="pres">
      <dgm:prSet presAssocID="{19FCC19C-9CA3-4AE8-9F5D-5E006693501F}" presName="rootComposite" presStyleCnt="0"/>
      <dgm:spPr/>
    </dgm:pt>
    <dgm:pt modelId="{CE59AAFC-D4B4-493C-ADD3-8319CCD3DF92}" type="pres">
      <dgm:prSet presAssocID="{19FCC19C-9CA3-4AE8-9F5D-5E006693501F}" presName="rootText" presStyleLbl="node3" presStyleIdx="1" presStyleCnt="3">
        <dgm:presLayoutVars>
          <dgm:chPref val="3"/>
        </dgm:presLayoutVars>
      </dgm:prSet>
      <dgm:spPr/>
    </dgm:pt>
    <dgm:pt modelId="{753F09FA-EC60-4E76-B413-EC6F4F5085A4}" type="pres">
      <dgm:prSet presAssocID="{19FCC19C-9CA3-4AE8-9F5D-5E006693501F}" presName="rootPict" presStyleLbl="alignImgPlace1" presStyleIdx="5" presStyleCnt="12"/>
      <dgm:spPr/>
    </dgm:pt>
    <dgm:pt modelId="{ABC6BB70-3B69-46D4-AEF0-E1BDEBFE1212}" type="pres">
      <dgm:prSet presAssocID="{19FCC19C-9CA3-4AE8-9F5D-5E006693501F}" presName="rootConnector" presStyleLbl="node3" presStyleIdx="1" presStyleCnt="3"/>
      <dgm:spPr/>
    </dgm:pt>
    <dgm:pt modelId="{DB57E81C-7B69-475F-9ED3-5111FA6C7C0C}" type="pres">
      <dgm:prSet presAssocID="{19FCC19C-9CA3-4AE8-9F5D-5E006693501F}" presName="hierChild4" presStyleCnt="0"/>
      <dgm:spPr/>
    </dgm:pt>
    <dgm:pt modelId="{6056C2E8-2663-46DC-9B0A-9DBEF01299CB}" type="pres">
      <dgm:prSet presAssocID="{85E69E47-B06A-4879-9AEE-ADB611AA35B7}" presName="Name37" presStyleLbl="parChTrans1D4" presStyleIdx="0" presStyleCnt="1"/>
      <dgm:spPr/>
    </dgm:pt>
    <dgm:pt modelId="{A54749B1-C6D3-4B90-804F-AE5BBFB1A868}" type="pres">
      <dgm:prSet presAssocID="{45C55112-3072-4352-8B5B-FDBFE6F1A99F}" presName="hierRoot2" presStyleCnt="0">
        <dgm:presLayoutVars>
          <dgm:hierBranch val="init"/>
        </dgm:presLayoutVars>
      </dgm:prSet>
      <dgm:spPr/>
    </dgm:pt>
    <dgm:pt modelId="{406DA357-FF10-48E4-A9DF-C07CA06BCFFF}" type="pres">
      <dgm:prSet presAssocID="{45C55112-3072-4352-8B5B-FDBFE6F1A99F}" presName="rootComposite" presStyleCnt="0"/>
      <dgm:spPr/>
    </dgm:pt>
    <dgm:pt modelId="{F4AE2255-BAA0-4226-924B-02621120B46F}" type="pres">
      <dgm:prSet presAssocID="{45C55112-3072-4352-8B5B-FDBFE6F1A99F}" presName="rootText" presStyleLbl="node4" presStyleIdx="0" presStyleCnt="1">
        <dgm:presLayoutVars>
          <dgm:chPref val="3"/>
        </dgm:presLayoutVars>
      </dgm:prSet>
      <dgm:spPr/>
    </dgm:pt>
    <dgm:pt modelId="{D175F9D7-7E6B-495D-8911-1234D24FB56C}" type="pres">
      <dgm:prSet presAssocID="{45C55112-3072-4352-8B5B-FDBFE6F1A99F}" presName="rootPict" presStyleLbl="alignImgPlace1" presStyleIdx="6" presStyleCnt="12" custLinFactNeighborY="1055"/>
      <dgm:spPr/>
    </dgm:pt>
    <dgm:pt modelId="{91407D7A-0A6F-4BE3-8E73-BA40694E7BAC}" type="pres">
      <dgm:prSet presAssocID="{45C55112-3072-4352-8B5B-FDBFE6F1A99F}" presName="rootConnector" presStyleLbl="node4" presStyleIdx="0" presStyleCnt="1"/>
      <dgm:spPr/>
    </dgm:pt>
    <dgm:pt modelId="{04E11302-E860-4786-B646-138A0D11F03E}" type="pres">
      <dgm:prSet presAssocID="{45C55112-3072-4352-8B5B-FDBFE6F1A99F}" presName="hierChild4" presStyleCnt="0"/>
      <dgm:spPr/>
    </dgm:pt>
    <dgm:pt modelId="{1FE7C6AE-D126-4F20-A136-C896F2BBDB2C}" type="pres">
      <dgm:prSet presAssocID="{45C55112-3072-4352-8B5B-FDBFE6F1A99F}" presName="hierChild5" presStyleCnt="0"/>
      <dgm:spPr/>
    </dgm:pt>
    <dgm:pt modelId="{2291C133-22A3-411C-BE4D-235C6ADFA37E}" type="pres">
      <dgm:prSet presAssocID="{19FCC19C-9CA3-4AE8-9F5D-5E006693501F}" presName="hierChild5" presStyleCnt="0"/>
      <dgm:spPr/>
    </dgm:pt>
    <dgm:pt modelId="{C8722AFF-E883-4386-A3BB-C4DBA9200BA2}" type="pres">
      <dgm:prSet presAssocID="{B4AEBE80-0857-4013-91CC-6518D9C3B709}" presName="hierChild5" presStyleCnt="0"/>
      <dgm:spPr/>
    </dgm:pt>
    <dgm:pt modelId="{10350EAE-3DD8-4EA9-9689-D8F92003F9E7}" type="pres">
      <dgm:prSet presAssocID="{A099F72F-E397-4984-9BF6-F9226D3B55CD}" presName="Name37" presStyleLbl="parChTrans1D2" presStyleIdx="3" presStyleCnt="5"/>
      <dgm:spPr/>
    </dgm:pt>
    <dgm:pt modelId="{44A4DC2C-2663-42A9-95BB-D845605E1AE5}" type="pres">
      <dgm:prSet presAssocID="{86FBFADB-D8B3-46CE-B974-A44192E304DE}" presName="hierRoot2" presStyleCnt="0">
        <dgm:presLayoutVars>
          <dgm:hierBranch val="init"/>
        </dgm:presLayoutVars>
      </dgm:prSet>
      <dgm:spPr/>
    </dgm:pt>
    <dgm:pt modelId="{96E07EB5-3FBA-4208-B434-9E3DFA9E2F77}" type="pres">
      <dgm:prSet presAssocID="{86FBFADB-D8B3-46CE-B974-A44192E304DE}" presName="rootComposite" presStyleCnt="0"/>
      <dgm:spPr/>
    </dgm:pt>
    <dgm:pt modelId="{E8497779-E81E-4D71-84A8-19F7493FF06E}" type="pres">
      <dgm:prSet presAssocID="{86FBFADB-D8B3-46CE-B974-A44192E304DE}" presName="rootText" presStyleLbl="node2" presStyleIdx="3" presStyleCnt="4" custLinFactNeighborX="-7168" custLinFactNeighborY="843">
        <dgm:presLayoutVars>
          <dgm:chPref val="3"/>
        </dgm:presLayoutVars>
      </dgm:prSet>
      <dgm:spPr/>
    </dgm:pt>
    <dgm:pt modelId="{AAC12A09-77F8-472B-B91D-6FC118CB017E}" type="pres">
      <dgm:prSet presAssocID="{86FBFADB-D8B3-46CE-B974-A44192E304DE}" presName="rootPict" presStyleLbl="alignImgPlace1" presStyleIdx="7" presStyleCnt="12" custLinFactNeighborX="-18270" custLinFactNeighborY="527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50000" r="-50000"/>
          </a:stretch>
        </a:blipFill>
      </dgm:spPr>
    </dgm:pt>
    <dgm:pt modelId="{9259981E-DB8F-4DB3-AF58-0EF79AE89840}" type="pres">
      <dgm:prSet presAssocID="{86FBFADB-D8B3-46CE-B974-A44192E304DE}" presName="rootConnector" presStyleLbl="node2" presStyleIdx="3" presStyleCnt="4"/>
      <dgm:spPr/>
    </dgm:pt>
    <dgm:pt modelId="{9F2BFF85-0D4E-4F46-9276-15988678A892}" type="pres">
      <dgm:prSet presAssocID="{86FBFADB-D8B3-46CE-B974-A44192E304DE}" presName="hierChild4" presStyleCnt="0"/>
      <dgm:spPr/>
    </dgm:pt>
    <dgm:pt modelId="{2227B51D-2C84-48BA-A6D0-DDF562F8270B}" type="pres">
      <dgm:prSet presAssocID="{B2C2829E-9512-451C-8F27-A169E0F615A9}" presName="Name37" presStyleLbl="parChTrans1D3" presStyleIdx="2" presStyleCnt="3"/>
      <dgm:spPr/>
    </dgm:pt>
    <dgm:pt modelId="{AB587521-CE3D-4EFA-936E-3B44D65334DA}" type="pres">
      <dgm:prSet presAssocID="{C9FD9C4D-EE8B-45C9-9926-C0C428EA74C5}" presName="hierRoot2" presStyleCnt="0">
        <dgm:presLayoutVars>
          <dgm:hierBranch val="init"/>
        </dgm:presLayoutVars>
      </dgm:prSet>
      <dgm:spPr/>
    </dgm:pt>
    <dgm:pt modelId="{6660577F-B666-4461-B5FB-274D5D61C9C9}" type="pres">
      <dgm:prSet presAssocID="{C9FD9C4D-EE8B-45C9-9926-C0C428EA74C5}" presName="rootComposite" presStyleCnt="0"/>
      <dgm:spPr/>
    </dgm:pt>
    <dgm:pt modelId="{33220161-3188-43D0-945F-0B3DB0B15306}" type="pres">
      <dgm:prSet presAssocID="{C9FD9C4D-EE8B-45C9-9926-C0C428EA74C5}" presName="rootText" presStyleLbl="node3" presStyleIdx="2" presStyleCnt="3" custLinFactNeighborX="-35416" custLinFactNeighborY="0">
        <dgm:presLayoutVars>
          <dgm:chPref val="3"/>
        </dgm:presLayoutVars>
      </dgm:prSet>
      <dgm:spPr/>
    </dgm:pt>
    <dgm:pt modelId="{961F6030-1128-48C2-805F-204506F61210}" type="pres">
      <dgm:prSet presAssocID="{C9FD9C4D-EE8B-45C9-9926-C0C428EA74C5}" presName="rootPict" presStyleLbl="alignImgPlace1" presStyleIdx="8" presStyleCnt="12" custLinFactX="-19459" custLinFactNeighborX="-100000" custLinFactNeighborY="4216"/>
      <dgm:spP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dgm:spPr>
    </dgm:pt>
    <dgm:pt modelId="{D9893F6B-AB27-4A0B-90A7-4A9F15CF7991}" type="pres">
      <dgm:prSet presAssocID="{C9FD9C4D-EE8B-45C9-9926-C0C428EA74C5}" presName="rootConnector" presStyleLbl="node3" presStyleIdx="2" presStyleCnt="3"/>
      <dgm:spPr/>
    </dgm:pt>
    <dgm:pt modelId="{713C3854-51FA-435F-8088-19BDEC02F68F}" type="pres">
      <dgm:prSet presAssocID="{C9FD9C4D-EE8B-45C9-9926-C0C428EA74C5}" presName="hierChild4" presStyleCnt="0"/>
      <dgm:spPr/>
    </dgm:pt>
    <dgm:pt modelId="{246A1BCE-390E-47D9-94FD-E28CEAAF8070}" type="pres">
      <dgm:prSet presAssocID="{C9FD9C4D-EE8B-45C9-9926-C0C428EA74C5}" presName="hierChild5" presStyleCnt="0"/>
      <dgm:spPr/>
    </dgm:pt>
    <dgm:pt modelId="{AF3BE158-16BD-4B0A-84A0-EEE29A5136F4}" type="pres">
      <dgm:prSet presAssocID="{86FBFADB-D8B3-46CE-B974-A44192E304DE}" presName="hierChild5" presStyleCnt="0"/>
      <dgm:spPr/>
    </dgm:pt>
    <dgm:pt modelId="{B7ECD732-1DB2-4160-9612-910AE87D1A5B}" type="pres">
      <dgm:prSet presAssocID="{84548CAC-B830-431D-A843-F53C6FB1313C}" presName="hierChild3" presStyleCnt="0"/>
      <dgm:spPr/>
    </dgm:pt>
    <dgm:pt modelId="{74A00E56-81C3-4052-80E2-7FF820E9CE7E}" type="pres">
      <dgm:prSet presAssocID="{8EAC054A-57A3-4816-8ABA-D4AC7DEC00B0}" presName="Name111" presStyleLbl="parChTrans1D2" presStyleIdx="4" presStyleCnt="5"/>
      <dgm:spPr/>
    </dgm:pt>
    <dgm:pt modelId="{A3881249-015A-413C-A448-0A5B4C8DA7DF}" type="pres">
      <dgm:prSet presAssocID="{5BC66259-B214-4F06-8DF9-C319D930BF91}" presName="hierRoot3" presStyleCnt="0">
        <dgm:presLayoutVars>
          <dgm:hierBranch val="init"/>
        </dgm:presLayoutVars>
      </dgm:prSet>
      <dgm:spPr/>
    </dgm:pt>
    <dgm:pt modelId="{7B1BB8F8-822F-444D-BD3C-197594310D5D}" type="pres">
      <dgm:prSet presAssocID="{5BC66259-B214-4F06-8DF9-C319D930BF91}" presName="rootComposite3" presStyleCnt="0"/>
      <dgm:spPr/>
    </dgm:pt>
    <dgm:pt modelId="{C21E38F2-EFBB-4711-924D-AE103B67D446}" type="pres">
      <dgm:prSet presAssocID="{5BC66259-B214-4F06-8DF9-C319D930BF91}" presName="rootText3" presStyleLbl="asst1" presStyleIdx="0" presStyleCnt="1">
        <dgm:presLayoutVars>
          <dgm:chPref val="3"/>
        </dgm:presLayoutVars>
      </dgm:prSet>
      <dgm:spPr/>
    </dgm:pt>
    <dgm:pt modelId="{9E26FD14-93F1-4765-8F7B-D7751AB133D8}" type="pres">
      <dgm:prSet presAssocID="{5BC66259-B214-4F06-8DF9-C319D930BF91}" presName="rootPict3" presStyleLbl="alignImgPlace1" presStyleIdx="9" presStyleCnt="12"/>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17000" r="-17000"/>
          </a:stretch>
        </a:blipFill>
      </dgm:spPr>
    </dgm:pt>
    <dgm:pt modelId="{F865C8DA-9ACC-4F15-BC8A-8551201AED15}" type="pres">
      <dgm:prSet presAssocID="{5BC66259-B214-4F06-8DF9-C319D930BF91}" presName="rootConnector3" presStyleLbl="asst1" presStyleIdx="0" presStyleCnt="1"/>
      <dgm:spPr/>
    </dgm:pt>
    <dgm:pt modelId="{6E881EC8-B682-408E-B24C-471DC3BF2979}" type="pres">
      <dgm:prSet presAssocID="{5BC66259-B214-4F06-8DF9-C319D930BF91}" presName="hierChild6" presStyleCnt="0"/>
      <dgm:spPr/>
    </dgm:pt>
    <dgm:pt modelId="{ECB989B4-1C20-4941-BD0B-85ED2A6A21C1}" type="pres">
      <dgm:prSet presAssocID="{5BC66259-B214-4F06-8DF9-C319D930BF91}" presName="hierChild7" presStyleCnt="0"/>
      <dgm:spPr/>
    </dgm:pt>
    <dgm:pt modelId="{CDA7ABA2-131E-4B5B-B4C9-E129954FDAC9}" type="pres">
      <dgm:prSet presAssocID="{B5F3510F-F157-4B6A-8FAD-CE69CFE0514F}" presName="hierRoot1" presStyleCnt="0">
        <dgm:presLayoutVars>
          <dgm:hierBranch val="init"/>
        </dgm:presLayoutVars>
      </dgm:prSet>
      <dgm:spPr/>
    </dgm:pt>
    <dgm:pt modelId="{DC46047A-2088-4243-B0A2-10C70409009B}" type="pres">
      <dgm:prSet presAssocID="{B5F3510F-F157-4B6A-8FAD-CE69CFE0514F}" presName="rootComposite1" presStyleCnt="0"/>
      <dgm:spPr/>
    </dgm:pt>
    <dgm:pt modelId="{B018899A-CECE-4AAE-8D7B-E63089DD8333}" type="pres">
      <dgm:prSet presAssocID="{B5F3510F-F157-4B6A-8FAD-CE69CFE0514F}" presName="rootText1" presStyleLbl="node0" presStyleIdx="1" presStyleCnt="3" custLinFactY="45881" custLinFactNeighborX="50173" custLinFactNeighborY="100000">
        <dgm:presLayoutVars>
          <dgm:chPref val="3"/>
        </dgm:presLayoutVars>
      </dgm:prSet>
      <dgm:spPr/>
    </dgm:pt>
    <dgm:pt modelId="{E24F2231-A49F-491A-9DF7-39CDE94BA96B}" type="pres">
      <dgm:prSet presAssocID="{B5F3510F-F157-4B6A-8FAD-CE69CFE0514F}" presName="rootPict1" presStyleLbl="alignImgPlace1" presStyleIdx="10" presStyleCnt="12" custLinFactX="65837" custLinFactY="84459" custLinFactNeighborX="100000" custLinFactNeighborY="100000"/>
      <dgm:spPr/>
    </dgm:pt>
    <dgm:pt modelId="{A979BF03-DA2C-41AB-A68C-ACE929B9FB0E}" type="pres">
      <dgm:prSet presAssocID="{B5F3510F-F157-4B6A-8FAD-CE69CFE0514F}" presName="rootConnector1" presStyleLbl="node1" presStyleIdx="0" presStyleCnt="0"/>
      <dgm:spPr/>
    </dgm:pt>
    <dgm:pt modelId="{86C93F47-8AFB-4DA2-AD87-530ABAE4070B}" type="pres">
      <dgm:prSet presAssocID="{B5F3510F-F157-4B6A-8FAD-CE69CFE0514F}" presName="hierChild2" presStyleCnt="0"/>
      <dgm:spPr/>
    </dgm:pt>
    <dgm:pt modelId="{A6CE05F7-2A6B-4583-A845-6B3C901ABBBB}" type="pres">
      <dgm:prSet presAssocID="{B5F3510F-F157-4B6A-8FAD-CE69CFE0514F}" presName="hierChild3" presStyleCnt="0"/>
      <dgm:spPr/>
    </dgm:pt>
    <dgm:pt modelId="{3998108C-07D2-4C0A-9057-52713CCC3DA2}" type="pres">
      <dgm:prSet presAssocID="{36BB21C1-6621-4F6A-8EFB-788DCD0BC9BB}" presName="hierRoot1" presStyleCnt="0">
        <dgm:presLayoutVars>
          <dgm:hierBranch val="init"/>
        </dgm:presLayoutVars>
      </dgm:prSet>
      <dgm:spPr/>
    </dgm:pt>
    <dgm:pt modelId="{86735C74-866F-4D36-9DCD-C3A50FF4BDB6}" type="pres">
      <dgm:prSet presAssocID="{36BB21C1-6621-4F6A-8EFB-788DCD0BC9BB}" presName="rootComposite1" presStyleCnt="0"/>
      <dgm:spPr/>
    </dgm:pt>
    <dgm:pt modelId="{2FFF405A-AE8F-4973-828E-9E1974F741F5}" type="pres">
      <dgm:prSet presAssocID="{36BB21C1-6621-4F6A-8EFB-788DCD0BC9BB}" presName="rootText1" presStyleLbl="node0" presStyleIdx="2" presStyleCnt="3" custLinFactX="-100000" custLinFactY="100000" custLinFactNeighborX="-172367" custLinFactNeighborY="184173">
        <dgm:presLayoutVars>
          <dgm:chPref val="3"/>
        </dgm:presLayoutVars>
      </dgm:prSet>
      <dgm:spPr/>
    </dgm:pt>
    <dgm:pt modelId="{C022CFDE-658C-4177-9B83-B8A87C583C60}" type="pres">
      <dgm:prSet presAssocID="{36BB21C1-6621-4F6A-8EFB-788DCD0BC9BB}" presName="rootPict1" presStyleLbl="alignImgPlace1" presStyleIdx="11" presStyleCnt="12" custLinFactX="-410700" custLinFactY="155215" custLinFactNeighborX="-500000" custLinFactNeighborY="20000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t="-6000" b="-6000"/>
          </a:stretch>
        </a:blipFill>
      </dgm:spPr>
    </dgm:pt>
    <dgm:pt modelId="{4B9C172D-A9C2-4972-9BCC-00D1E5BFFF04}" type="pres">
      <dgm:prSet presAssocID="{36BB21C1-6621-4F6A-8EFB-788DCD0BC9BB}" presName="rootConnector1" presStyleLbl="node1" presStyleIdx="0" presStyleCnt="0"/>
      <dgm:spPr/>
    </dgm:pt>
    <dgm:pt modelId="{78F64182-F232-4ED1-B6F7-225F56D85BDF}" type="pres">
      <dgm:prSet presAssocID="{36BB21C1-6621-4F6A-8EFB-788DCD0BC9BB}" presName="hierChild2" presStyleCnt="0"/>
      <dgm:spPr/>
    </dgm:pt>
    <dgm:pt modelId="{40C049B4-A0FB-4ED9-BF68-1824BCDA2EA3}" type="pres">
      <dgm:prSet presAssocID="{36BB21C1-6621-4F6A-8EFB-788DCD0BC9BB}" presName="hierChild3" presStyleCnt="0"/>
      <dgm:spPr/>
    </dgm:pt>
  </dgm:ptLst>
  <dgm:cxnLst>
    <dgm:cxn modelId="{5DEBDE0D-3311-459A-94AB-DB0E2C333D63}" srcId="{EDA372B3-A2AE-4108-BF56-D2F48C980344}" destId="{01A1DC61-1917-46AD-A54A-FE9F34DF3E77}" srcOrd="0" destOrd="0" parTransId="{E7BF28C8-E9CE-483A-88BE-981AC4168005}" sibTransId="{3578C0D4-2870-4781-AFF2-A415A8E973EC}"/>
    <dgm:cxn modelId="{523AFF12-D394-4EBE-87D6-C92D19CB9430}" srcId="{86FBFADB-D8B3-46CE-B974-A44192E304DE}" destId="{C9FD9C4D-EE8B-45C9-9926-C0C428EA74C5}" srcOrd="0" destOrd="0" parTransId="{B2C2829E-9512-451C-8F27-A169E0F615A9}" sibTransId="{FBEA9180-30B2-4FA7-BEB9-D77655A5B306}"/>
    <dgm:cxn modelId="{E97ABC18-60A5-476D-B6CC-555538E08DBC}" srcId="{84548CAC-B830-431D-A843-F53C6FB1313C}" destId="{86FBFADB-D8B3-46CE-B974-A44192E304DE}" srcOrd="4" destOrd="0" parTransId="{A099F72F-E397-4984-9BF6-F9226D3B55CD}" sibTransId="{D7E34593-A3E0-4333-9B79-E890D3092265}"/>
    <dgm:cxn modelId="{CF6B3D1A-0328-4CAA-A617-A83D63692E27}" type="presOf" srcId="{8EAC054A-57A3-4816-8ABA-D4AC7DEC00B0}" destId="{74A00E56-81C3-4052-80E2-7FF820E9CE7E}" srcOrd="0" destOrd="0" presId="urn:microsoft.com/office/officeart/2005/8/layout/pictureOrgChart+Icon"/>
    <dgm:cxn modelId="{62DD951A-BA38-4CF0-815F-7B4B63D94B80}" type="presOf" srcId="{84548CAC-B830-431D-A843-F53C6FB1313C}" destId="{59E5D3C6-671E-434A-B979-1C50DAA951C0}" srcOrd="0" destOrd="0" presId="urn:microsoft.com/office/officeart/2005/8/layout/pictureOrgChart+Icon"/>
    <dgm:cxn modelId="{5CE97D21-0A92-4BE6-9EE7-D4D22B4F5E77}" type="presOf" srcId="{C9FD9C4D-EE8B-45C9-9926-C0C428EA74C5}" destId="{D9893F6B-AB27-4A0B-90A7-4A9F15CF7991}" srcOrd="1" destOrd="0" presId="urn:microsoft.com/office/officeart/2005/8/layout/pictureOrgChart+Icon"/>
    <dgm:cxn modelId="{75D97123-1BE3-4C3A-9F52-EC21D6BF5451}" type="presOf" srcId="{85E69E47-B06A-4879-9AEE-ADB611AA35B7}" destId="{6056C2E8-2663-46DC-9B0A-9DBEF01299CB}" srcOrd="0" destOrd="0" presId="urn:microsoft.com/office/officeart/2005/8/layout/pictureOrgChart+Icon"/>
    <dgm:cxn modelId="{C0DE9C23-FEFD-400B-8CC7-26DB187DE90E}" type="presOf" srcId="{01A1DC61-1917-46AD-A54A-FE9F34DF3E77}" destId="{D415A788-7B17-4973-9D84-5F9A7F42AFFF}" srcOrd="1" destOrd="0" presId="urn:microsoft.com/office/officeart/2005/8/layout/pictureOrgChart+Icon"/>
    <dgm:cxn modelId="{CBF8E025-7DF9-4CDD-98EB-8C6C58F80F51}" type="presOf" srcId="{5BC66259-B214-4F06-8DF9-C319D930BF91}" destId="{F865C8DA-9ACC-4F15-BC8A-8551201AED15}" srcOrd="1" destOrd="0" presId="urn:microsoft.com/office/officeart/2005/8/layout/pictureOrgChart+Icon"/>
    <dgm:cxn modelId="{D72D4929-9BD6-46F1-9382-7E7B9C9387C7}" srcId="{9AFA517B-79BB-4300-9635-905B1042DED1}" destId="{36BB21C1-6621-4F6A-8EFB-788DCD0BC9BB}" srcOrd="2" destOrd="0" parTransId="{575C38F2-684B-48CF-9C16-FBFDFB3C820F}" sibTransId="{2AF1DDC4-EA7D-42D0-B188-00BEEBBAE296}"/>
    <dgm:cxn modelId="{A54D232A-25F7-42DD-BF03-07CC1D55E0B2}" type="presOf" srcId="{36BB21C1-6621-4F6A-8EFB-788DCD0BC9BB}" destId="{4B9C172D-A9C2-4972-9BCC-00D1E5BFFF04}" srcOrd="1" destOrd="0" presId="urn:microsoft.com/office/officeart/2005/8/layout/pictureOrgChart+Icon"/>
    <dgm:cxn modelId="{BB948A2C-F467-445F-9F63-83002F9938DF}" srcId="{84548CAC-B830-431D-A843-F53C6FB1313C}" destId="{B4AEBE80-0857-4013-91CC-6518D9C3B709}" srcOrd="3" destOrd="0" parTransId="{BC35D627-ED89-4EF1-9A0C-2E1130E4799D}" sibTransId="{4A237B86-C6E8-4AFC-A528-5131E68D7056}"/>
    <dgm:cxn modelId="{7EB1B72E-00AA-46C9-B5FF-B5A5E1D02476}" type="presOf" srcId="{8427F35C-8BDA-40C7-BD60-F68159F70D31}" destId="{D7D821B6-3C2B-4B09-8FB1-6E66B8B0B63F}" srcOrd="0" destOrd="0" presId="urn:microsoft.com/office/officeart/2005/8/layout/pictureOrgChart+Icon"/>
    <dgm:cxn modelId="{83648A33-0674-41BE-AB28-48C344F8D45A}" srcId="{9AFA517B-79BB-4300-9635-905B1042DED1}" destId="{B5F3510F-F157-4B6A-8FAD-CE69CFE0514F}" srcOrd="1" destOrd="0" parTransId="{888796E7-A42D-455E-B699-1722555C629E}" sibTransId="{5EA11C29-AA44-46B6-8D64-183A70D6E46E}"/>
    <dgm:cxn modelId="{4DAFD234-E44B-486A-B4D0-09977016CEEF}" type="presOf" srcId="{36BB21C1-6621-4F6A-8EFB-788DCD0BC9BB}" destId="{2FFF405A-AE8F-4973-828E-9E1974F741F5}" srcOrd="0" destOrd="0" presId="urn:microsoft.com/office/officeart/2005/8/layout/pictureOrgChart+Icon"/>
    <dgm:cxn modelId="{DA3EAC3A-128C-45E3-968E-ACA2F03DC123}" type="presOf" srcId="{EDA372B3-A2AE-4108-BF56-D2F48C980344}" destId="{05BE8573-88D4-4237-A6A8-BD631B541AA4}" srcOrd="0" destOrd="0" presId="urn:microsoft.com/office/officeart/2005/8/layout/pictureOrgChart+Icon"/>
    <dgm:cxn modelId="{764E763F-6308-4E1D-ACF8-2637B31AE5C5}" type="presOf" srcId="{E7BF28C8-E9CE-483A-88BE-981AC4168005}" destId="{DA2B4485-8F4E-4D05-9512-CAA25EF86AE5}" srcOrd="0" destOrd="0" presId="urn:microsoft.com/office/officeart/2005/8/layout/pictureOrgChart+Icon"/>
    <dgm:cxn modelId="{6D54985E-FCB2-473C-92B4-9AA1A0EB2A17}" type="presOf" srcId="{01A1DC61-1917-46AD-A54A-FE9F34DF3E77}" destId="{0AF3E53A-432A-445F-81A4-E498DC04EC05}" srcOrd="0" destOrd="0" presId="urn:microsoft.com/office/officeart/2005/8/layout/pictureOrgChart+Icon"/>
    <dgm:cxn modelId="{5FF42142-6FF1-49E4-A150-604670A2C822}" srcId="{B4AEBE80-0857-4013-91CC-6518D9C3B709}" destId="{19FCC19C-9CA3-4AE8-9F5D-5E006693501F}" srcOrd="0" destOrd="0" parTransId="{704B46CB-C9D4-4869-9FD4-0E148A27F38D}" sibTransId="{397EDC89-635A-4D82-9810-F01CB5511545}"/>
    <dgm:cxn modelId="{F6B9B866-45F5-4067-B280-A3F93A0C5BA9}" srcId="{19FCC19C-9CA3-4AE8-9F5D-5E006693501F}" destId="{45C55112-3072-4352-8B5B-FDBFE6F1A99F}" srcOrd="0" destOrd="0" parTransId="{85E69E47-B06A-4879-9AEE-ADB611AA35B7}" sibTransId="{D184B7CF-3E5A-4BD9-82F2-8347D9DD7F64}"/>
    <dgm:cxn modelId="{F4120E67-888F-44AA-80C5-BCFA65585FA8}" type="presOf" srcId="{A099F72F-E397-4984-9BF6-F9226D3B55CD}" destId="{10350EAE-3DD8-4EA9-9689-D8F92003F9E7}" srcOrd="0" destOrd="0" presId="urn:microsoft.com/office/officeart/2005/8/layout/pictureOrgChart+Icon"/>
    <dgm:cxn modelId="{27BA6C68-C53C-44F1-A80B-51B357868BF2}" type="presOf" srcId="{19FCC19C-9CA3-4AE8-9F5D-5E006693501F}" destId="{CE59AAFC-D4B4-493C-ADD3-8319CCD3DF92}" srcOrd="0" destOrd="0" presId="urn:microsoft.com/office/officeart/2005/8/layout/pictureOrgChart+Icon"/>
    <dgm:cxn modelId="{61393569-4C26-4E1B-AE0D-AAF817C3C347}" type="presOf" srcId="{84548CAC-B830-431D-A843-F53C6FB1313C}" destId="{7A00B337-3400-4026-A381-A8309D21A335}" srcOrd="1" destOrd="0" presId="urn:microsoft.com/office/officeart/2005/8/layout/pictureOrgChart+Icon"/>
    <dgm:cxn modelId="{F7EE414C-5763-4A2B-BC4F-133A6BF58ADD}" type="presOf" srcId="{B4AEBE80-0857-4013-91CC-6518D9C3B709}" destId="{73A07C9E-8376-4825-8AF1-F09930A7E6CB}" srcOrd="1" destOrd="0" presId="urn:microsoft.com/office/officeart/2005/8/layout/pictureOrgChart+Icon"/>
    <dgm:cxn modelId="{DB6E9D70-EC2B-449F-81E0-A14F540C9A05}" srcId="{84548CAC-B830-431D-A843-F53C6FB1313C}" destId="{F5C18279-E1C7-493C-8A35-13875A440E4F}" srcOrd="1" destOrd="0" parTransId="{BE3CC22F-94FA-498A-9017-DD0079BDCA72}" sibTransId="{85C3F4DA-7416-45F3-89FD-8002F36E336E}"/>
    <dgm:cxn modelId="{E008D076-E927-4E47-A384-7A2F1E9AE8AA}" type="presOf" srcId="{19FCC19C-9CA3-4AE8-9F5D-5E006693501F}" destId="{ABC6BB70-3B69-46D4-AEF0-E1BDEBFE1212}" srcOrd="1" destOrd="0" presId="urn:microsoft.com/office/officeart/2005/8/layout/pictureOrgChart+Icon"/>
    <dgm:cxn modelId="{30134657-AA39-4618-B4E4-D22B0CA17C85}" type="presOf" srcId="{B5F3510F-F157-4B6A-8FAD-CE69CFE0514F}" destId="{A979BF03-DA2C-41AB-A68C-ACE929B9FB0E}" srcOrd="1" destOrd="0" presId="urn:microsoft.com/office/officeart/2005/8/layout/pictureOrgChart+Icon"/>
    <dgm:cxn modelId="{B1609078-0136-45FE-8E83-6F66669324CF}" type="presOf" srcId="{B5F3510F-F157-4B6A-8FAD-CE69CFE0514F}" destId="{B018899A-CECE-4AAE-8D7B-E63089DD8333}" srcOrd="0" destOrd="0" presId="urn:microsoft.com/office/officeart/2005/8/layout/pictureOrgChart+Icon"/>
    <dgm:cxn modelId="{F814197E-655B-4A67-B4AC-667F70CC95CD}" type="presOf" srcId="{EDA372B3-A2AE-4108-BF56-D2F48C980344}" destId="{231D72D7-D871-4242-ADD3-22E76296797F}" srcOrd="1" destOrd="0" presId="urn:microsoft.com/office/officeart/2005/8/layout/pictureOrgChart+Icon"/>
    <dgm:cxn modelId="{49DED487-9947-4DD3-A99B-2E1F219D7671}" type="presOf" srcId="{86FBFADB-D8B3-46CE-B974-A44192E304DE}" destId="{9259981E-DB8F-4DB3-AF58-0EF79AE89840}" srcOrd="1" destOrd="0" presId="urn:microsoft.com/office/officeart/2005/8/layout/pictureOrgChart+Icon"/>
    <dgm:cxn modelId="{9B338089-3641-4616-9D8C-1F997575E045}" type="presOf" srcId="{F5C18279-E1C7-493C-8A35-13875A440E4F}" destId="{E82417BF-C52F-4632-9D31-0511D2B64620}" srcOrd="1" destOrd="0" presId="urn:microsoft.com/office/officeart/2005/8/layout/pictureOrgChart+Icon"/>
    <dgm:cxn modelId="{166FAAB2-D458-47C4-9F66-A7119B3DAE2A}" type="presOf" srcId="{BC35D627-ED89-4EF1-9A0C-2E1130E4799D}" destId="{B3FCDB00-7582-4880-BCCC-7AB17B5A8CC7}" srcOrd="0" destOrd="0" presId="urn:microsoft.com/office/officeart/2005/8/layout/pictureOrgChart+Icon"/>
    <dgm:cxn modelId="{0985ACBF-E429-4776-B18E-76ADCB96440D}" srcId="{84548CAC-B830-431D-A843-F53C6FB1313C}" destId="{5BC66259-B214-4F06-8DF9-C319D930BF91}" srcOrd="0" destOrd="0" parTransId="{8EAC054A-57A3-4816-8ABA-D4AC7DEC00B0}" sibTransId="{032CFABC-9B7F-4659-9CFB-10308DB7E17D}"/>
    <dgm:cxn modelId="{6E95F8C4-147C-4CFB-996E-CCE61AAAE4D9}" type="presOf" srcId="{B2C2829E-9512-451C-8F27-A169E0F615A9}" destId="{2227B51D-2C84-48BA-A6D0-DDF562F8270B}" srcOrd="0" destOrd="0" presId="urn:microsoft.com/office/officeart/2005/8/layout/pictureOrgChart+Icon"/>
    <dgm:cxn modelId="{63D65DC7-665D-4BA3-853E-48CB51CBC225}" type="presOf" srcId="{9AFA517B-79BB-4300-9635-905B1042DED1}" destId="{57FCCA66-24A5-4A1D-BE1E-1B2F41B05234}" srcOrd="0" destOrd="0" presId="urn:microsoft.com/office/officeart/2005/8/layout/pictureOrgChart+Icon"/>
    <dgm:cxn modelId="{FF5F10CB-6DE4-47F7-9655-A09F7E9475B1}" srcId="{84548CAC-B830-431D-A843-F53C6FB1313C}" destId="{EDA372B3-A2AE-4108-BF56-D2F48C980344}" srcOrd="2" destOrd="0" parTransId="{8427F35C-8BDA-40C7-BD60-F68159F70D31}" sibTransId="{341BDF2D-54EE-4C4C-A5E5-BB74384C40AC}"/>
    <dgm:cxn modelId="{E213FED2-2D08-4231-AE03-5752FA536610}" type="presOf" srcId="{45C55112-3072-4352-8B5B-FDBFE6F1A99F}" destId="{91407D7A-0A6F-4BE3-8E73-BA40694E7BAC}" srcOrd="1" destOrd="0" presId="urn:microsoft.com/office/officeart/2005/8/layout/pictureOrgChart+Icon"/>
    <dgm:cxn modelId="{2722B7E1-8D25-4512-AE27-308590E28FA3}" type="presOf" srcId="{704B46CB-C9D4-4869-9FD4-0E148A27F38D}" destId="{97A84380-4E79-43C8-9BF1-36C2BDA7CD0A}" srcOrd="0" destOrd="0" presId="urn:microsoft.com/office/officeart/2005/8/layout/pictureOrgChart+Icon"/>
    <dgm:cxn modelId="{DDDEDAE2-731B-4C06-B33B-07C4EB7CF795}" type="presOf" srcId="{BE3CC22F-94FA-498A-9017-DD0079BDCA72}" destId="{DCDD19AF-B7DC-4E80-95C3-19407403F8E4}" srcOrd="0" destOrd="0" presId="urn:microsoft.com/office/officeart/2005/8/layout/pictureOrgChart+Icon"/>
    <dgm:cxn modelId="{484753E9-B773-4E01-9DD7-3BF9C05CF56E}" type="presOf" srcId="{45C55112-3072-4352-8B5B-FDBFE6F1A99F}" destId="{F4AE2255-BAA0-4226-924B-02621120B46F}" srcOrd="0" destOrd="0" presId="urn:microsoft.com/office/officeart/2005/8/layout/pictureOrgChart+Icon"/>
    <dgm:cxn modelId="{B6DDC4E9-0E7E-4246-BC4A-B30745670BE3}" type="presOf" srcId="{5BC66259-B214-4F06-8DF9-C319D930BF91}" destId="{C21E38F2-EFBB-4711-924D-AE103B67D446}" srcOrd="0" destOrd="0" presId="urn:microsoft.com/office/officeart/2005/8/layout/pictureOrgChart+Icon"/>
    <dgm:cxn modelId="{A9D8B8EE-9870-49C3-A26C-920FBA4421CB}" type="presOf" srcId="{F5C18279-E1C7-493C-8A35-13875A440E4F}" destId="{80849576-9BCB-4C7D-9E5E-425AD0B933AA}" srcOrd="0" destOrd="0" presId="urn:microsoft.com/office/officeart/2005/8/layout/pictureOrgChart+Icon"/>
    <dgm:cxn modelId="{0195AAEF-AF95-449B-8380-2C307B2C8A28}" type="presOf" srcId="{C9FD9C4D-EE8B-45C9-9926-C0C428EA74C5}" destId="{33220161-3188-43D0-945F-0B3DB0B15306}" srcOrd="0" destOrd="0" presId="urn:microsoft.com/office/officeart/2005/8/layout/pictureOrgChart+Icon"/>
    <dgm:cxn modelId="{0D2D4AF0-2782-44EA-B992-203C11947AAD}" type="presOf" srcId="{B4AEBE80-0857-4013-91CC-6518D9C3B709}" destId="{9E99BBB6-F638-43B6-83F4-5E6622BE31A0}" srcOrd="0" destOrd="0" presId="urn:microsoft.com/office/officeart/2005/8/layout/pictureOrgChart+Icon"/>
    <dgm:cxn modelId="{8D3D9DF8-98C1-4761-90CD-582AD1A1EDA4}" type="presOf" srcId="{86FBFADB-D8B3-46CE-B974-A44192E304DE}" destId="{E8497779-E81E-4D71-84A8-19F7493FF06E}" srcOrd="0" destOrd="0" presId="urn:microsoft.com/office/officeart/2005/8/layout/pictureOrgChart+Icon"/>
    <dgm:cxn modelId="{0E81A3FF-94FC-4B36-AB9A-14359336F6FA}" srcId="{9AFA517B-79BB-4300-9635-905B1042DED1}" destId="{84548CAC-B830-431D-A843-F53C6FB1313C}" srcOrd="0" destOrd="0" parTransId="{9CF708EB-7868-4BAA-A9AF-CFA0BB8F511F}" sibTransId="{65EC6AC8-BEFD-47EC-B831-E11AFC8B23BC}"/>
    <dgm:cxn modelId="{BEA68BD4-F47F-4253-A568-7433C60DAF6E}" type="presParOf" srcId="{57FCCA66-24A5-4A1D-BE1E-1B2F41B05234}" destId="{475F4481-0930-49F3-94E7-5FDDACEE7F2F}" srcOrd="0" destOrd="0" presId="urn:microsoft.com/office/officeart/2005/8/layout/pictureOrgChart+Icon"/>
    <dgm:cxn modelId="{BB332B01-DE9D-47B2-A468-F36E88E4A022}" type="presParOf" srcId="{475F4481-0930-49F3-94E7-5FDDACEE7F2F}" destId="{D4439CDC-C492-43C1-9FAC-EDD8E5E38824}" srcOrd="0" destOrd="0" presId="urn:microsoft.com/office/officeart/2005/8/layout/pictureOrgChart+Icon"/>
    <dgm:cxn modelId="{F6DB1F1E-BA97-458B-AD60-DDEB04B7DFEF}" type="presParOf" srcId="{D4439CDC-C492-43C1-9FAC-EDD8E5E38824}" destId="{59E5D3C6-671E-434A-B979-1C50DAA951C0}" srcOrd="0" destOrd="0" presId="urn:microsoft.com/office/officeart/2005/8/layout/pictureOrgChart+Icon"/>
    <dgm:cxn modelId="{9AE10C22-5559-4CBA-9F36-7F937A41CC6C}" type="presParOf" srcId="{D4439CDC-C492-43C1-9FAC-EDD8E5E38824}" destId="{487E4F41-7114-4F94-8A4C-1D6D7864A03F}" srcOrd="1" destOrd="0" presId="urn:microsoft.com/office/officeart/2005/8/layout/pictureOrgChart+Icon"/>
    <dgm:cxn modelId="{4706F85E-21B4-4ABB-8B37-4B3840F8276E}" type="presParOf" srcId="{D4439CDC-C492-43C1-9FAC-EDD8E5E38824}" destId="{7A00B337-3400-4026-A381-A8309D21A335}" srcOrd="2" destOrd="0" presId="urn:microsoft.com/office/officeart/2005/8/layout/pictureOrgChart+Icon"/>
    <dgm:cxn modelId="{3A46C13E-969B-41FA-A1AD-98D0637434D9}" type="presParOf" srcId="{475F4481-0930-49F3-94E7-5FDDACEE7F2F}" destId="{F75EAE8D-803B-405B-AF3A-734AA34B42A8}" srcOrd="1" destOrd="0" presId="urn:microsoft.com/office/officeart/2005/8/layout/pictureOrgChart+Icon"/>
    <dgm:cxn modelId="{D4378FE7-1A37-447C-8696-0EF6A6CB7BF3}" type="presParOf" srcId="{F75EAE8D-803B-405B-AF3A-734AA34B42A8}" destId="{DCDD19AF-B7DC-4E80-95C3-19407403F8E4}" srcOrd="0" destOrd="0" presId="urn:microsoft.com/office/officeart/2005/8/layout/pictureOrgChart+Icon"/>
    <dgm:cxn modelId="{9BE12811-2A2D-479D-97EE-D4777256E0E8}" type="presParOf" srcId="{F75EAE8D-803B-405B-AF3A-734AA34B42A8}" destId="{F9E3303E-8291-4B07-8CC9-7F10B0294765}" srcOrd="1" destOrd="0" presId="urn:microsoft.com/office/officeart/2005/8/layout/pictureOrgChart+Icon"/>
    <dgm:cxn modelId="{DDFE2E0B-C128-41B2-AF96-D264D2804B51}" type="presParOf" srcId="{F9E3303E-8291-4B07-8CC9-7F10B0294765}" destId="{5A2D6D4A-1ABE-4296-A286-46B0F1A42A75}" srcOrd="0" destOrd="0" presId="urn:microsoft.com/office/officeart/2005/8/layout/pictureOrgChart+Icon"/>
    <dgm:cxn modelId="{4D3A4FE1-15B7-41F1-9F61-A08982956FF6}" type="presParOf" srcId="{5A2D6D4A-1ABE-4296-A286-46B0F1A42A75}" destId="{80849576-9BCB-4C7D-9E5E-425AD0B933AA}" srcOrd="0" destOrd="0" presId="urn:microsoft.com/office/officeart/2005/8/layout/pictureOrgChart+Icon"/>
    <dgm:cxn modelId="{73B12BCA-8D03-43F9-A308-89C003508822}" type="presParOf" srcId="{5A2D6D4A-1ABE-4296-A286-46B0F1A42A75}" destId="{13BDE7E7-B78F-4A8E-A209-4AAD549B1313}" srcOrd="1" destOrd="0" presId="urn:microsoft.com/office/officeart/2005/8/layout/pictureOrgChart+Icon"/>
    <dgm:cxn modelId="{82D57451-BF90-4217-B1D2-C50A5B678443}" type="presParOf" srcId="{5A2D6D4A-1ABE-4296-A286-46B0F1A42A75}" destId="{E82417BF-C52F-4632-9D31-0511D2B64620}" srcOrd="2" destOrd="0" presId="urn:microsoft.com/office/officeart/2005/8/layout/pictureOrgChart+Icon"/>
    <dgm:cxn modelId="{70344AC6-CCE4-455C-948E-79A8BCC7929B}" type="presParOf" srcId="{F9E3303E-8291-4B07-8CC9-7F10B0294765}" destId="{70EFE5FD-213C-47AE-8672-2A101255D377}" srcOrd="1" destOrd="0" presId="urn:microsoft.com/office/officeart/2005/8/layout/pictureOrgChart+Icon"/>
    <dgm:cxn modelId="{1726D8C2-BEC3-4C41-BC55-4F60EE194B97}" type="presParOf" srcId="{F9E3303E-8291-4B07-8CC9-7F10B0294765}" destId="{0F25A76C-AAC9-497D-AF72-0C76E6DC5188}" srcOrd="2" destOrd="0" presId="urn:microsoft.com/office/officeart/2005/8/layout/pictureOrgChart+Icon"/>
    <dgm:cxn modelId="{28D22B65-06F0-40D2-81F4-E0294C323752}" type="presParOf" srcId="{F75EAE8D-803B-405B-AF3A-734AA34B42A8}" destId="{D7D821B6-3C2B-4B09-8FB1-6E66B8B0B63F}" srcOrd="2" destOrd="0" presId="urn:microsoft.com/office/officeart/2005/8/layout/pictureOrgChart+Icon"/>
    <dgm:cxn modelId="{43EF4B36-7935-4C3A-A572-250E36D0451C}" type="presParOf" srcId="{F75EAE8D-803B-405B-AF3A-734AA34B42A8}" destId="{E78BE992-D686-4141-9CA7-B605325F773B}" srcOrd="3" destOrd="0" presId="urn:microsoft.com/office/officeart/2005/8/layout/pictureOrgChart+Icon"/>
    <dgm:cxn modelId="{107A4B2E-0F13-4993-86E1-754605AC75ED}" type="presParOf" srcId="{E78BE992-D686-4141-9CA7-B605325F773B}" destId="{5CC8DAFD-CC87-44DF-B85C-EB35CADD7DD6}" srcOrd="0" destOrd="0" presId="urn:microsoft.com/office/officeart/2005/8/layout/pictureOrgChart+Icon"/>
    <dgm:cxn modelId="{5D83AA98-DA50-4000-8F95-306AA2B0AD83}" type="presParOf" srcId="{5CC8DAFD-CC87-44DF-B85C-EB35CADD7DD6}" destId="{05BE8573-88D4-4237-A6A8-BD631B541AA4}" srcOrd="0" destOrd="0" presId="urn:microsoft.com/office/officeart/2005/8/layout/pictureOrgChart+Icon"/>
    <dgm:cxn modelId="{6D627C5B-45E3-425D-8EED-DFDE5EA83691}" type="presParOf" srcId="{5CC8DAFD-CC87-44DF-B85C-EB35CADD7DD6}" destId="{59FF478E-C1FF-4E7D-88D3-506BB2400E79}" srcOrd="1" destOrd="0" presId="urn:microsoft.com/office/officeart/2005/8/layout/pictureOrgChart+Icon"/>
    <dgm:cxn modelId="{10639C02-3074-4911-8157-D8CE3C21AAF9}" type="presParOf" srcId="{5CC8DAFD-CC87-44DF-B85C-EB35CADD7DD6}" destId="{231D72D7-D871-4242-ADD3-22E76296797F}" srcOrd="2" destOrd="0" presId="urn:microsoft.com/office/officeart/2005/8/layout/pictureOrgChart+Icon"/>
    <dgm:cxn modelId="{B8451AD7-9AB7-455A-A341-2A4B69667B7B}" type="presParOf" srcId="{E78BE992-D686-4141-9CA7-B605325F773B}" destId="{988AC2B9-C151-4FAD-B96F-CC938534D22F}" srcOrd="1" destOrd="0" presId="urn:microsoft.com/office/officeart/2005/8/layout/pictureOrgChart+Icon"/>
    <dgm:cxn modelId="{67CE0055-6877-4A1C-83DD-78FD7B9B5110}" type="presParOf" srcId="{988AC2B9-C151-4FAD-B96F-CC938534D22F}" destId="{DA2B4485-8F4E-4D05-9512-CAA25EF86AE5}" srcOrd="0" destOrd="0" presId="urn:microsoft.com/office/officeart/2005/8/layout/pictureOrgChart+Icon"/>
    <dgm:cxn modelId="{D3E6380D-A1ED-4677-B381-9144CFB45404}" type="presParOf" srcId="{988AC2B9-C151-4FAD-B96F-CC938534D22F}" destId="{3E80826A-FDC5-4F5A-9D30-764BDAF0245D}" srcOrd="1" destOrd="0" presId="urn:microsoft.com/office/officeart/2005/8/layout/pictureOrgChart+Icon"/>
    <dgm:cxn modelId="{FD2CE09C-B937-41EE-898F-9EFF8DBBDCC2}" type="presParOf" srcId="{3E80826A-FDC5-4F5A-9D30-764BDAF0245D}" destId="{BEAE5D26-F5D7-4562-942A-DC7EC8ABB780}" srcOrd="0" destOrd="0" presId="urn:microsoft.com/office/officeart/2005/8/layout/pictureOrgChart+Icon"/>
    <dgm:cxn modelId="{03CFC518-3706-4812-8D5B-2BDB00C276F5}" type="presParOf" srcId="{BEAE5D26-F5D7-4562-942A-DC7EC8ABB780}" destId="{0AF3E53A-432A-445F-81A4-E498DC04EC05}" srcOrd="0" destOrd="0" presId="urn:microsoft.com/office/officeart/2005/8/layout/pictureOrgChart+Icon"/>
    <dgm:cxn modelId="{9FBE06CD-D564-4DB7-A633-607B8BEC7E18}" type="presParOf" srcId="{BEAE5D26-F5D7-4562-942A-DC7EC8ABB780}" destId="{CA2F3787-651F-4234-8A9C-BCA2C1B0AF82}" srcOrd="1" destOrd="0" presId="urn:microsoft.com/office/officeart/2005/8/layout/pictureOrgChart+Icon"/>
    <dgm:cxn modelId="{9D94A825-AFFA-4E1D-8DE6-8EF09C83C387}" type="presParOf" srcId="{BEAE5D26-F5D7-4562-942A-DC7EC8ABB780}" destId="{D415A788-7B17-4973-9D84-5F9A7F42AFFF}" srcOrd="2" destOrd="0" presId="urn:microsoft.com/office/officeart/2005/8/layout/pictureOrgChart+Icon"/>
    <dgm:cxn modelId="{2B9A2E46-16C7-42A6-9427-D76C477BB152}" type="presParOf" srcId="{3E80826A-FDC5-4F5A-9D30-764BDAF0245D}" destId="{6F8CA8C5-1999-4566-B762-617F6BFBE98A}" srcOrd="1" destOrd="0" presId="urn:microsoft.com/office/officeart/2005/8/layout/pictureOrgChart+Icon"/>
    <dgm:cxn modelId="{D3473F9F-35AB-4013-A16C-6A445A043F14}" type="presParOf" srcId="{3E80826A-FDC5-4F5A-9D30-764BDAF0245D}" destId="{E4256774-ED46-4169-B0CA-50F4CB075D65}" srcOrd="2" destOrd="0" presId="urn:microsoft.com/office/officeart/2005/8/layout/pictureOrgChart+Icon"/>
    <dgm:cxn modelId="{3EE2BFC2-1195-4A04-887D-7B95472A9D8B}" type="presParOf" srcId="{E78BE992-D686-4141-9CA7-B605325F773B}" destId="{DDC5D612-C817-43C1-9231-893BD661190E}" srcOrd="2" destOrd="0" presId="urn:microsoft.com/office/officeart/2005/8/layout/pictureOrgChart+Icon"/>
    <dgm:cxn modelId="{94CA8E0D-E2C2-4CAC-BFD5-07AC15B96A1F}" type="presParOf" srcId="{F75EAE8D-803B-405B-AF3A-734AA34B42A8}" destId="{B3FCDB00-7582-4880-BCCC-7AB17B5A8CC7}" srcOrd="4" destOrd="0" presId="urn:microsoft.com/office/officeart/2005/8/layout/pictureOrgChart+Icon"/>
    <dgm:cxn modelId="{7C741506-3148-464D-B2FB-A870DA2B09C4}" type="presParOf" srcId="{F75EAE8D-803B-405B-AF3A-734AA34B42A8}" destId="{65EC0FC2-B7C9-428F-8F43-FC03794241F9}" srcOrd="5" destOrd="0" presId="urn:microsoft.com/office/officeart/2005/8/layout/pictureOrgChart+Icon"/>
    <dgm:cxn modelId="{C0BD9746-C0B4-4B0A-A97F-E3EDED5FEBAA}" type="presParOf" srcId="{65EC0FC2-B7C9-428F-8F43-FC03794241F9}" destId="{6FB91C6C-24F3-4714-BE59-8DDED7A11174}" srcOrd="0" destOrd="0" presId="urn:microsoft.com/office/officeart/2005/8/layout/pictureOrgChart+Icon"/>
    <dgm:cxn modelId="{F7536AD8-5E4E-4934-B68A-E268BC4C622B}" type="presParOf" srcId="{6FB91C6C-24F3-4714-BE59-8DDED7A11174}" destId="{9E99BBB6-F638-43B6-83F4-5E6622BE31A0}" srcOrd="0" destOrd="0" presId="urn:microsoft.com/office/officeart/2005/8/layout/pictureOrgChart+Icon"/>
    <dgm:cxn modelId="{E59265EB-B3DD-456C-9140-F5A4D38112CD}" type="presParOf" srcId="{6FB91C6C-24F3-4714-BE59-8DDED7A11174}" destId="{267F09A7-F20E-420C-9C2C-FBF3D8E0B049}" srcOrd="1" destOrd="0" presId="urn:microsoft.com/office/officeart/2005/8/layout/pictureOrgChart+Icon"/>
    <dgm:cxn modelId="{49EED11F-4273-4066-8EA3-45952A047930}" type="presParOf" srcId="{6FB91C6C-24F3-4714-BE59-8DDED7A11174}" destId="{73A07C9E-8376-4825-8AF1-F09930A7E6CB}" srcOrd="2" destOrd="0" presId="urn:microsoft.com/office/officeart/2005/8/layout/pictureOrgChart+Icon"/>
    <dgm:cxn modelId="{3DA9107F-0032-4042-BD8B-B970FE1808DC}" type="presParOf" srcId="{65EC0FC2-B7C9-428F-8F43-FC03794241F9}" destId="{055456EC-FFA7-489C-B04F-57074DA87BCA}" srcOrd="1" destOrd="0" presId="urn:microsoft.com/office/officeart/2005/8/layout/pictureOrgChart+Icon"/>
    <dgm:cxn modelId="{17B010C0-A904-464B-9ABB-2D80CB5499E5}" type="presParOf" srcId="{055456EC-FFA7-489C-B04F-57074DA87BCA}" destId="{97A84380-4E79-43C8-9BF1-36C2BDA7CD0A}" srcOrd="0" destOrd="0" presId="urn:microsoft.com/office/officeart/2005/8/layout/pictureOrgChart+Icon"/>
    <dgm:cxn modelId="{FC9F4ED2-CAD2-480E-8882-6FE9779A3946}" type="presParOf" srcId="{055456EC-FFA7-489C-B04F-57074DA87BCA}" destId="{F3021DB4-9D9C-4781-BDAE-565BCB23AD4F}" srcOrd="1" destOrd="0" presId="urn:microsoft.com/office/officeart/2005/8/layout/pictureOrgChart+Icon"/>
    <dgm:cxn modelId="{8A050F24-63E1-41EE-A8C3-FDC1861C65BE}" type="presParOf" srcId="{F3021DB4-9D9C-4781-BDAE-565BCB23AD4F}" destId="{77650E85-6AAC-4DC1-B7D6-E980710F20FD}" srcOrd="0" destOrd="0" presId="urn:microsoft.com/office/officeart/2005/8/layout/pictureOrgChart+Icon"/>
    <dgm:cxn modelId="{5DD12FD0-2796-4C66-A58F-B223E6743733}" type="presParOf" srcId="{77650E85-6AAC-4DC1-B7D6-E980710F20FD}" destId="{CE59AAFC-D4B4-493C-ADD3-8319CCD3DF92}" srcOrd="0" destOrd="0" presId="urn:microsoft.com/office/officeart/2005/8/layout/pictureOrgChart+Icon"/>
    <dgm:cxn modelId="{A45E3707-9B41-454B-ADFF-7E574592D03E}" type="presParOf" srcId="{77650E85-6AAC-4DC1-B7D6-E980710F20FD}" destId="{753F09FA-EC60-4E76-B413-EC6F4F5085A4}" srcOrd="1" destOrd="0" presId="urn:microsoft.com/office/officeart/2005/8/layout/pictureOrgChart+Icon"/>
    <dgm:cxn modelId="{F87AE049-5C8F-439A-89D1-E3BFA2014AEB}" type="presParOf" srcId="{77650E85-6AAC-4DC1-B7D6-E980710F20FD}" destId="{ABC6BB70-3B69-46D4-AEF0-E1BDEBFE1212}" srcOrd="2" destOrd="0" presId="urn:microsoft.com/office/officeart/2005/8/layout/pictureOrgChart+Icon"/>
    <dgm:cxn modelId="{FC38896A-4A3A-4512-8F64-B31B47502C2B}" type="presParOf" srcId="{F3021DB4-9D9C-4781-BDAE-565BCB23AD4F}" destId="{DB57E81C-7B69-475F-9ED3-5111FA6C7C0C}" srcOrd="1" destOrd="0" presId="urn:microsoft.com/office/officeart/2005/8/layout/pictureOrgChart+Icon"/>
    <dgm:cxn modelId="{8739862F-0FAD-4D8F-BC23-3F10B0E3BCFE}" type="presParOf" srcId="{DB57E81C-7B69-475F-9ED3-5111FA6C7C0C}" destId="{6056C2E8-2663-46DC-9B0A-9DBEF01299CB}" srcOrd="0" destOrd="0" presId="urn:microsoft.com/office/officeart/2005/8/layout/pictureOrgChart+Icon"/>
    <dgm:cxn modelId="{F285C134-8E71-415B-9315-737C54F01CD3}" type="presParOf" srcId="{DB57E81C-7B69-475F-9ED3-5111FA6C7C0C}" destId="{A54749B1-C6D3-4B90-804F-AE5BBFB1A868}" srcOrd="1" destOrd="0" presId="urn:microsoft.com/office/officeart/2005/8/layout/pictureOrgChart+Icon"/>
    <dgm:cxn modelId="{F9FFCD58-F188-4B98-BE24-C0B6DA7A7666}" type="presParOf" srcId="{A54749B1-C6D3-4B90-804F-AE5BBFB1A868}" destId="{406DA357-FF10-48E4-A9DF-C07CA06BCFFF}" srcOrd="0" destOrd="0" presId="urn:microsoft.com/office/officeart/2005/8/layout/pictureOrgChart+Icon"/>
    <dgm:cxn modelId="{AF524F49-DA01-45C3-BB1C-8A468FD2826C}" type="presParOf" srcId="{406DA357-FF10-48E4-A9DF-C07CA06BCFFF}" destId="{F4AE2255-BAA0-4226-924B-02621120B46F}" srcOrd="0" destOrd="0" presId="urn:microsoft.com/office/officeart/2005/8/layout/pictureOrgChart+Icon"/>
    <dgm:cxn modelId="{68A96269-5393-477B-AD02-B81914930113}" type="presParOf" srcId="{406DA357-FF10-48E4-A9DF-C07CA06BCFFF}" destId="{D175F9D7-7E6B-495D-8911-1234D24FB56C}" srcOrd="1" destOrd="0" presId="urn:microsoft.com/office/officeart/2005/8/layout/pictureOrgChart+Icon"/>
    <dgm:cxn modelId="{5DA2DBAA-380A-4E3C-8289-D1920B0958C8}" type="presParOf" srcId="{406DA357-FF10-48E4-A9DF-C07CA06BCFFF}" destId="{91407D7A-0A6F-4BE3-8E73-BA40694E7BAC}" srcOrd="2" destOrd="0" presId="urn:microsoft.com/office/officeart/2005/8/layout/pictureOrgChart+Icon"/>
    <dgm:cxn modelId="{B00E9319-B12F-40D5-AEB0-EE9CB0412E4E}" type="presParOf" srcId="{A54749B1-C6D3-4B90-804F-AE5BBFB1A868}" destId="{04E11302-E860-4786-B646-138A0D11F03E}" srcOrd="1" destOrd="0" presId="urn:microsoft.com/office/officeart/2005/8/layout/pictureOrgChart+Icon"/>
    <dgm:cxn modelId="{5237C655-5FE4-4F06-B719-D01218052885}" type="presParOf" srcId="{A54749B1-C6D3-4B90-804F-AE5BBFB1A868}" destId="{1FE7C6AE-D126-4F20-A136-C896F2BBDB2C}" srcOrd="2" destOrd="0" presId="urn:microsoft.com/office/officeart/2005/8/layout/pictureOrgChart+Icon"/>
    <dgm:cxn modelId="{30E0CD2E-558F-4203-9412-58A20C924EEA}" type="presParOf" srcId="{F3021DB4-9D9C-4781-BDAE-565BCB23AD4F}" destId="{2291C133-22A3-411C-BE4D-235C6ADFA37E}" srcOrd="2" destOrd="0" presId="urn:microsoft.com/office/officeart/2005/8/layout/pictureOrgChart+Icon"/>
    <dgm:cxn modelId="{133E476A-3659-4BFD-AA54-EC0DE84046B5}" type="presParOf" srcId="{65EC0FC2-B7C9-428F-8F43-FC03794241F9}" destId="{C8722AFF-E883-4386-A3BB-C4DBA9200BA2}" srcOrd="2" destOrd="0" presId="urn:microsoft.com/office/officeart/2005/8/layout/pictureOrgChart+Icon"/>
    <dgm:cxn modelId="{CD8E0018-AD0A-468E-8046-3982997DFF85}" type="presParOf" srcId="{F75EAE8D-803B-405B-AF3A-734AA34B42A8}" destId="{10350EAE-3DD8-4EA9-9689-D8F92003F9E7}" srcOrd="6" destOrd="0" presId="urn:microsoft.com/office/officeart/2005/8/layout/pictureOrgChart+Icon"/>
    <dgm:cxn modelId="{7A3471A9-6185-4A91-B467-57BEE25F37F6}" type="presParOf" srcId="{F75EAE8D-803B-405B-AF3A-734AA34B42A8}" destId="{44A4DC2C-2663-42A9-95BB-D845605E1AE5}" srcOrd="7" destOrd="0" presId="urn:microsoft.com/office/officeart/2005/8/layout/pictureOrgChart+Icon"/>
    <dgm:cxn modelId="{2BD3D3B7-C9C2-4A1C-8806-9BA899DBD91A}" type="presParOf" srcId="{44A4DC2C-2663-42A9-95BB-D845605E1AE5}" destId="{96E07EB5-3FBA-4208-B434-9E3DFA9E2F77}" srcOrd="0" destOrd="0" presId="urn:microsoft.com/office/officeart/2005/8/layout/pictureOrgChart+Icon"/>
    <dgm:cxn modelId="{6231A4D9-FCBB-4C46-91A2-74A611843F1C}" type="presParOf" srcId="{96E07EB5-3FBA-4208-B434-9E3DFA9E2F77}" destId="{E8497779-E81E-4D71-84A8-19F7493FF06E}" srcOrd="0" destOrd="0" presId="urn:microsoft.com/office/officeart/2005/8/layout/pictureOrgChart+Icon"/>
    <dgm:cxn modelId="{753C2420-69F0-41D2-B06E-370B5E235C5C}" type="presParOf" srcId="{96E07EB5-3FBA-4208-B434-9E3DFA9E2F77}" destId="{AAC12A09-77F8-472B-B91D-6FC118CB017E}" srcOrd="1" destOrd="0" presId="urn:microsoft.com/office/officeart/2005/8/layout/pictureOrgChart+Icon"/>
    <dgm:cxn modelId="{F9675582-D828-4A26-A6A9-0270381BCFE8}" type="presParOf" srcId="{96E07EB5-3FBA-4208-B434-9E3DFA9E2F77}" destId="{9259981E-DB8F-4DB3-AF58-0EF79AE89840}" srcOrd="2" destOrd="0" presId="urn:microsoft.com/office/officeart/2005/8/layout/pictureOrgChart+Icon"/>
    <dgm:cxn modelId="{77800924-1784-4EB1-B590-983874FB2E5E}" type="presParOf" srcId="{44A4DC2C-2663-42A9-95BB-D845605E1AE5}" destId="{9F2BFF85-0D4E-4F46-9276-15988678A892}" srcOrd="1" destOrd="0" presId="urn:microsoft.com/office/officeart/2005/8/layout/pictureOrgChart+Icon"/>
    <dgm:cxn modelId="{F4F56F92-1BDB-4E36-B6A0-D0A85BD6B3CE}" type="presParOf" srcId="{9F2BFF85-0D4E-4F46-9276-15988678A892}" destId="{2227B51D-2C84-48BA-A6D0-DDF562F8270B}" srcOrd="0" destOrd="0" presId="urn:microsoft.com/office/officeart/2005/8/layout/pictureOrgChart+Icon"/>
    <dgm:cxn modelId="{E5E710C3-2D63-4694-936E-ED156D005975}" type="presParOf" srcId="{9F2BFF85-0D4E-4F46-9276-15988678A892}" destId="{AB587521-CE3D-4EFA-936E-3B44D65334DA}" srcOrd="1" destOrd="0" presId="urn:microsoft.com/office/officeart/2005/8/layout/pictureOrgChart+Icon"/>
    <dgm:cxn modelId="{3A57877D-4668-4FDA-A2C8-BE5B9C9DA5FE}" type="presParOf" srcId="{AB587521-CE3D-4EFA-936E-3B44D65334DA}" destId="{6660577F-B666-4461-B5FB-274D5D61C9C9}" srcOrd="0" destOrd="0" presId="urn:microsoft.com/office/officeart/2005/8/layout/pictureOrgChart+Icon"/>
    <dgm:cxn modelId="{2E05BD0C-1AE4-4683-8111-458D543F09C9}" type="presParOf" srcId="{6660577F-B666-4461-B5FB-274D5D61C9C9}" destId="{33220161-3188-43D0-945F-0B3DB0B15306}" srcOrd="0" destOrd="0" presId="urn:microsoft.com/office/officeart/2005/8/layout/pictureOrgChart+Icon"/>
    <dgm:cxn modelId="{4D1D297C-0863-4F71-8871-52EB5E9025D5}" type="presParOf" srcId="{6660577F-B666-4461-B5FB-274D5D61C9C9}" destId="{961F6030-1128-48C2-805F-204506F61210}" srcOrd="1" destOrd="0" presId="urn:microsoft.com/office/officeart/2005/8/layout/pictureOrgChart+Icon"/>
    <dgm:cxn modelId="{3EB7AF99-440F-4989-A710-B62B9190AE27}" type="presParOf" srcId="{6660577F-B666-4461-B5FB-274D5D61C9C9}" destId="{D9893F6B-AB27-4A0B-90A7-4A9F15CF7991}" srcOrd="2" destOrd="0" presId="urn:microsoft.com/office/officeart/2005/8/layout/pictureOrgChart+Icon"/>
    <dgm:cxn modelId="{9AC34D7A-3C8D-4D79-96D8-6A6B8B26EFE9}" type="presParOf" srcId="{AB587521-CE3D-4EFA-936E-3B44D65334DA}" destId="{713C3854-51FA-435F-8088-19BDEC02F68F}" srcOrd="1" destOrd="0" presId="urn:microsoft.com/office/officeart/2005/8/layout/pictureOrgChart+Icon"/>
    <dgm:cxn modelId="{4B70AD56-3C36-4FB3-8423-5813E9D5FF7D}" type="presParOf" srcId="{AB587521-CE3D-4EFA-936E-3B44D65334DA}" destId="{246A1BCE-390E-47D9-94FD-E28CEAAF8070}" srcOrd="2" destOrd="0" presId="urn:microsoft.com/office/officeart/2005/8/layout/pictureOrgChart+Icon"/>
    <dgm:cxn modelId="{76A30C82-CFFD-44B8-8761-15033C37359E}" type="presParOf" srcId="{44A4DC2C-2663-42A9-95BB-D845605E1AE5}" destId="{AF3BE158-16BD-4B0A-84A0-EEE29A5136F4}" srcOrd="2" destOrd="0" presId="urn:microsoft.com/office/officeart/2005/8/layout/pictureOrgChart+Icon"/>
    <dgm:cxn modelId="{408BE248-1615-461E-B4A4-25A5533C9298}" type="presParOf" srcId="{475F4481-0930-49F3-94E7-5FDDACEE7F2F}" destId="{B7ECD732-1DB2-4160-9612-910AE87D1A5B}" srcOrd="2" destOrd="0" presId="urn:microsoft.com/office/officeart/2005/8/layout/pictureOrgChart+Icon"/>
    <dgm:cxn modelId="{39CDBAA0-04CB-460B-84EB-5B971A7A53F7}" type="presParOf" srcId="{B7ECD732-1DB2-4160-9612-910AE87D1A5B}" destId="{74A00E56-81C3-4052-80E2-7FF820E9CE7E}" srcOrd="0" destOrd="0" presId="urn:microsoft.com/office/officeart/2005/8/layout/pictureOrgChart+Icon"/>
    <dgm:cxn modelId="{27884022-8A54-4F1E-A17B-0FF5693B158E}" type="presParOf" srcId="{B7ECD732-1DB2-4160-9612-910AE87D1A5B}" destId="{A3881249-015A-413C-A448-0A5B4C8DA7DF}" srcOrd="1" destOrd="0" presId="urn:microsoft.com/office/officeart/2005/8/layout/pictureOrgChart+Icon"/>
    <dgm:cxn modelId="{D6B1DBC4-6AAD-4273-8DCE-E976CE43AC3F}" type="presParOf" srcId="{A3881249-015A-413C-A448-0A5B4C8DA7DF}" destId="{7B1BB8F8-822F-444D-BD3C-197594310D5D}" srcOrd="0" destOrd="0" presId="urn:microsoft.com/office/officeart/2005/8/layout/pictureOrgChart+Icon"/>
    <dgm:cxn modelId="{8D8BF60D-CF65-40B2-A748-EEBC55EA3966}" type="presParOf" srcId="{7B1BB8F8-822F-444D-BD3C-197594310D5D}" destId="{C21E38F2-EFBB-4711-924D-AE103B67D446}" srcOrd="0" destOrd="0" presId="urn:microsoft.com/office/officeart/2005/8/layout/pictureOrgChart+Icon"/>
    <dgm:cxn modelId="{79BEEAA4-00A8-476B-A374-90A06000D3D9}" type="presParOf" srcId="{7B1BB8F8-822F-444D-BD3C-197594310D5D}" destId="{9E26FD14-93F1-4765-8F7B-D7751AB133D8}" srcOrd="1" destOrd="0" presId="urn:microsoft.com/office/officeart/2005/8/layout/pictureOrgChart+Icon"/>
    <dgm:cxn modelId="{E18E88CD-7AEC-4929-B26F-62C59A1F7E6A}" type="presParOf" srcId="{7B1BB8F8-822F-444D-BD3C-197594310D5D}" destId="{F865C8DA-9ACC-4F15-BC8A-8551201AED15}" srcOrd="2" destOrd="0" presId="urn:microsoft.com/office/officeart/2005/8/layout/pictureOrgChart+Icon"/>
    <dgm:cxn modelId="{E3030A7E-8990-49A6-A49C-7E0C8622AB12}" type="presParOf" srcId="{A3881249-015A-413C-A448-0A5B4C8DA7DF}" destId="{6E881EC8-B682-408E-B24C-471DC3BF2979}" srcOrd="1" destOrd="0" presId="urn:microsoft.com/office/officeart/2005/8/layout/pictureOrgChart+Icon"/>
    <dgm:cxn modelId="{4595AF8B-4E6B-4552-8462-513EC5388183}" type="presParOf" srcId="{A3881249-015A-413C-A448-0A5B4C8DA7DF}" destId="{ECB989B4-1C20-4941-BD0B-85ED2A6A21C1}" srcOrd="2" destOrd="0" presId="urn:microsoft.com/office/officeart/2005/8/layout/pictureOrgChart+Icon"/>
    <dgm:cxn modelId="{26585C8D-3C64-48C1-8834-6CBBFB3C795B}" type="presParOf" srcId="{57FCCA66-24A5-4A1D-BE1E-1B2F41B05234}" destId="{CDA7ABA2-131E-4B5B-B4C9-E129954FDAC9}" srcOrd="1" destOrd="0" presId="urn:microsoft.com/office/officeart/2005/8/layout/pictureOrgChart+Icon"/>
    <dgm:cxn modelId="{1A68BDA0-7EC2-4101-98B8-3F57B59A38CB}" type="presParOf" srcId="{CDA7ABA2-131E-4B5B-B4C9-E129954FDAC9}" destId="{DC46047A-2088-4243-B0A2-10C70409009B}" srcOrd="0" destOrd="0" presId="urn:microsoft.com/office/officeart/2005/8/layout/pictureOrgChart+Icon"/>
    <dgm:cxn modelId="{5C8D1CF9-EB1F-4B9A-B4F6-EA5595FFAC2A}" type="presParOf" srcId="{DC46047A-2088-4243-B0A2-10C70409009B}" destId="{B018899A-CECE-4AAE-8D7B-E63089DD8333}" srcOrd="0" destOrd="0" presId="urn:microsoft.com/office/officeart/2005/8/layout/pictureOrgChart+Icon"/>
    <dgm:cxn modelId="{D2B5E18B-9BF2-4FAB-A8A1-2B0D574145F5}" type="presParOf" srcId="{DC46047A-2088-4243-B0A2-10C70409009B}" destId="{E24F2231-A49F-491A-9DF7-39CDE94BA96B}" srcOrd="1" destOrd="0" presId="urn:microsoft.com/office/officeart/2005/8/layout/pictureOrgChart+Icon"/>
    <dgm:cxn modelId="{4515AC7D-FB05-4EA1-AEFE-CE2A639EE33B}" type="presParOf" srcId="{DC46047A-2088-4243-B0A2-10C70409009B}" destId="{A979BF03-DA2C-41AB-A68C-ACE929B9FB0E}" srcOrd="2" destOrd="0" presId="urn:microsoft.com/office/officeart/2005/8/layout/pictureOrgChart+Icon"/>
    <dgm:cxn modelId="{2238D347-4FC5-45FC-AAE1-9406147A00CD}" type="presParOf" srcId="{CDA7ABA2-131E-4B5B-B4C9-E129954FDAC9}" destId="{86C93F47-8AFB-4DA2-AD87-530ABAE4070B}" srcOrd="1" destOrd="0" presId="urn:microsoft.com/office/officeart/2005/8/layout/pictureOrgChart+Icon"/>
    <dgm:cxn modelId="{4644BBEE-D9FF-42AF-9DD5-E4EE6990F713}" type="presParOf" srcId="{CDA7ABA2-131E-4B5B-B4C9-E129954FDAC9}" destId="{A6CE05F7-2A6B-4583-A845-6B3C901ABBBB}" srcOrd="2" destOrd="0" presId="urn:microsoft.com/office/officeart/2005/8/layout/pictureOrgChart+Icon"/>
    <dgm:cxn modelId="{2AA7305A-EA9D-48A6-839B-3E22217324C7}" type="presParOf" srcId="{57FCCA66-24A5-4A1D-BE1E-1B2F41B05234}" destId="{3998108C-07D2-4C0A-9057-52713CCC3DA2}" srcOrd="2" destOrd="0" presId="urn:microsoft.com/office/officeart/2005/8/layout/pictureOrgChart+Icon"/>
    <dgm:cxn modelId="{4216094E-1195-44BF-B5A8-FAD0066AC8D4}" type="presParOf" srcId="{3998108C-07D2-4C0A-9057-52713CCC3DA2}" destId="{86735C74-866F-4D36-9DCD-C3A50FF4BDB6}" srcOrd="0" destOrd="0" presId="urn:microsoft.com/office/officeart/2005/8/layout/pictureOrgChart+Icon"/>
    <dgm:cxn modelId="{2FCA75D9-E210-4240-8FC8-D5FEEA6DAAA9}" type="presParOf" srcId="{86735C74-866F-4D36-9DCD-C3A50FF4BDB6}" destId="{2FFF405A-AE8F-4973-828E-9E1974F741F5}" srcOrd="0" destOrd="0" presId="urn:microsoft.com/office/officeart/2005/8/layout/pictureOrgChart+Icon"/>
    <dgm:cxn modelId="{4A1C3D94-D23F-4D9F-94C9-BCC801812E13}" type="presParOf" srcId="{86735C74-866F-4D36-9DCD-C3A50FF4BDB6}" destId="{C022CFDE-658C-4177-9B83-B8A87C583C60}" srcOrd="1" destOrd="0" presId="urn:microsoft.com/office/officeart/2005/8/layout/pictureOrgChart+Icon"/>
    <dgm:cxn modelId="{347E923E-CEAD-4FF0-995A-39BE7BC4FA77}" type="presParOf" srcId="{86735C74-866F-4D36-9DCD-C3A50FF4BDB6}" destId="{4B9C172D-A9C2-4972-9BCC-00D1E5BFFF04}" srcOrd="2" destOrd="0" presId="urn:microsoft.com/office/officeart/2005/8/layout/pictureOrgChart+Icon"/>
    <dgm:cxn modelId="{AFBC6E27-82B6-4ADB-971D-6BF7BBE9E170}" type="presParOf" srcId="{3998108C-07D2-4C0A-9057-52713CCC3DA2}" destId="{78F64182-F232-4ED1-B6F7-225F56D85BDF}" srcOrd="1" destOrd="0" presId="urn:microsoft.com/office/officeart/2005/8/layout/pictureOrgChart+Icon"/>
    <dgm:cxn modelId="{DE0533CA-6B17-44FC-97EA-2E18D85E0484}" type="presParOf" srcId="{3998108C-07D2-4C0A-9057-52713CCC3DA2}" destId="{40C049B4-A0FB-4ED9-BF68-1824BCDA2EA3}" srcOrd="2" destOrd="0" presId="urn:microsoft.com/office/officeart/2005/8/layout/pictureOrgChar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00E56-81C3-4052-80E2-7FF820E9CE7E}">
      <dsp:nvSpPr>
        <dsp:cNvPr id="0" name=""/>
        <dsp:cNvSpPr/>
      </dsp:nvSpPr>
      <dsp:spPr>
        <a:xfrm>
          <a:off x="3406953" y="2309715"/>
          <a:ext cx="153104" cy="670744"/>
        </a:xfrm>
        <a:custGeom>
          <a:avLst/>
          <a:gdLst/>
          <a:ahLst/>
          <a:cxnLst/>
          <a:rect l="0" t="0" r="0" b="0"/>
          <a:pathLst>
            <a:path>
              <a:moveTo>
                <a:pt x="153104" y="0"/>
              </a:moveTo>
              <a:lnTo>
                <a:pt x="153104" y="670744"/>
              </a:lnTo>
              <a:lnTo>
                <a:pt x="0" y="67074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227B51D-2C84-48BA-A6D0-DDF562F8270B}">
      <dsp:nvSpPr>
        <dsp:cNvPr id="0" name=""/>
        <dsp:cNvSpPr/>
      </dsp:nvSpPr>
      <dsp:spPr>
        <a:xfrm>
          <a:off x="5507901" y="4386421"/>
          <a:ext cx="193174" cy="664598"/>
        </a:xfrm>
        <a:custGeom>
          <a:avLst/>
          <a:gdLst/>
          <a:ahLst/>
          <a:cxnLst/>
          <a:rect l="0" t="0" r="0" b="0"/>
          <a:pathLst>
            <a:path>
              <a:moveTo>
                <a:pt x="193174" y="0"/>
              </a:moveTo>
              <a:lnTo>
                <a:pt x="0" y="664598"/>
              </a:lnTo>
            </a:path>
          </a:pathLst>
        </a:custGeom>
        <a:noFill/>
        <a:ln w="15875" cap="flat" cmpd="sng" algn="ctr">
          <a:solidFill>
            <a:schemeClr val="accent1">
              <a:shade val="80000"/>
              <a:hueOff val="0"/>
              <a:satOff val="0"/>
              <a:lum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0350EAE-3DD8-4EA9-9689-D8F92003F9E7}">
      <dsp:nvSpPr>
        <dsp:cNvPr id="0" name=""/>
        <dsp:cNvSpPr/>
      </dsp:nvSpPr>
      <dsp:spPr>
        <a:xfrm>
          <a:off x="3560058" y="2309715"/>
          <a:ext cx="2724273" cy="1347635"/>
        </a:xfrm>
        <a:custGeom>
          <a:avLst/>
          <a:gdLst/>
          <a:ahLst/>
          <a:cxnLst/>
          <a:rect l="0" t="0" r="0" b="0"/>
          <a:pathLst>
            <a:path>
              <a:moveTo>
                <a:pt x="0" y="0"/>
              </a:moveTo>
              <a:lnTo>
                <a:pt x="0" y="1194530"/>
              </a:lnTo>
              <a:lnTo>
                <a:pt x="2724273" y="1194530"/>
              </a:lnTo>
              <a:lnTo>
                <a:pt x="2724273" y="134763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056C2E8-2663-46DC-9B0A-9DBEF01299CB}">
      <dsp:nvSpPr>
        <dsp:cNvPr id="0" name=""/>
        <dsp:cNvSpPr/>
      </dsp:nvSpPr>
      <dsp:spPr>
        <a:xfrm>
          <a:off x="4041245" y="5415555"/>
          <a:ext cx="218721" cy="670744"/>
        </a:xfrm>
        <a:custGeom>
          <a:avLst/>
          <a:gdLst/>
          <a:ahLst/>
          <a:cxnLst/>
          <a:rect l="0" t="0" r="0" b="0"/>
          <a:pathLst>
            <a:path>
              <a:moveTo>
                <a:pt x="0" y="0"/>
              </a:moveTo>
              <a:lnTo>
                <a:pt x="0" y="670744"/>
              </a:lnTo>
              <a:lnTo>
                <a:pt x="218721" y="670744"/>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7A84380-4E79-43C8-9BF1-36C2BDA7CD0A}">
      <dsp:nvSpPr>
        <dsp:cNvPr id="0" name=""/>
        <dsp:cNvSpPr/>
      </dsp:nvSpPr>
      <dsp:spPr>
        <a:xfrm>
          <a:off x="4578781" y="4398720"/>
          <a:ext cx="91440" cy="287764"/>
        </a:xfrm>
        <a:custGeom>
          <a:avLst/>
          <a:gdLst/>
          <a:ahLst/>
          <a:cxnLst/>
          <a:rect l="0" t="0" r="0" b="0"/>
          <a:pathLst>
            <a:path>
              <a:moveTo>
                <a:pt x="58012" y="0"/>
              </a:moveTo>
              <a:lnTo>
                <a:pt x="58012" y="134659"/>
              </a:lnTo>
              <a:lnTo>
                <a:pt x="45720" y="134659"/>
              </a:lnTo>
              <a:lnTo>
                <a:pt x="45720" y="287764"/>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3FCDB00-7582-4880-BCCC-7AB17B5A8CC7}">
      <dsp:nvSpPr>
        <dsp:cNvPr id="0" name=""/>
        <dsp:cNvSpPr/>
      </dsp:nvSpPr>
      <dsp:spPr>
        <a:xfrm>
          <a:off x="3560058" y="2309715"/>
          <a:ext cx="1076734" cy="1359934"/>
        </a:xfrm>
        <a:custGeom>
          <a:avLst/>
          <a:gdLst/>
          <a:ahLst/>
          <a:cxnLst/>
          <a:rect l="0" t="0" r="0" b="0"/>
          <a:pathLst>
            <a:path>
              <a:moveTo>
                <a:pt x="0" y="0"/>
              </a:moveTo>
              <a:lnTo>
                <a:pt x="0" y="1206830"/>
              </a:lnTo>
              <a:lnTo>
                <a:pt x="1076734" y="1206830"/>
              </a:lnTo>
              <a:lnTo>
                <a:pt x="1076734" y="135993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A2B4485-8F4E-4D05-9512-CAA25EF86AE5}">
      <dsp:nvSpPr>
        <dsp:cNvPr id="0" name=""/>
        <dsp:cNvSpPr/>
      </dsp:nvSpPr>
      <dsp:spPr>
        <a:xfrm>
          <a:off x="959450" y="4355683"/>
          <a:ext cx="1171630" cy="695336"/>
        </a:xfrm>
        <a:custGeom>
          <a:avLst/>
          <a:gdLst/>
          <a:ahLst/>
          <a:cxnLst/>
          <a:rect l="0" t="0" r="0" b="0"/>
          <a:pathLst>
            <a:path>
              <a:moveTo>
                <a:pt x="0" y="0"/>
              </a:moveTo>
              <a:lnTo>
                <a:pt x="0" y="695336"/>
              </a:lnTo>
              <a:lnTo>
                <a:pt x="1171630" y="695336"/>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7D821B6-3C2B-4B09-8FB1-6E66B8B0B63F}">
      <dsp:nvSpPr>
        <dsp:cNvPr id="0" name=""/>
        <dsp:cNvSpPr/>
      </dsp:nvSpPr>
      <dsp:spPr>
        <a:xfrm>
          <a:off x="1542706" y="2309715"/>
          <a:ext cx="2017352" cy="1316897"/>
        </a:xfrm>
        <a:custGeom>
          <a:avLst/>
          <a:gdLst/>
          <a:ahLst/>
          <a:cxnLst/>
          <a:rect l="0" t="0" r="0" b="0"/>
          <a:pathLst>
            <a:path>
              <a:moveTo>
                <a:pt x="2017352" y="0"/>
              </a:moveTo>
              <a:lnTo>
                <a:pt x="2017352" y="1163793"/>
              </a:lnTo>
              <a:lnTo>
                <a:pt x="0" y="1163793"/>
              </a:lnTo>
              <a:lnTo>
                <a:pt x="0" y="1316897"/>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CDD19AF-B7DC-4E80-95C3-19407403F8E4}">
      <dsp:nvSpPr>
        <dsp:cNvPr id="0" name=""/>
        <dsp:cNvSpPr/>
      </dsp:nvSpPr>
      <dsp:spPr>
        <a:xfrm>
          <a:off x="3560058" y="2309715"/>
          <a:ext cx="921369" cy="314805"/>
        </a:xfrm>
        <a:custGeom>
          <a:avLst/>
          <a:gdLst/>
          <a:ahLst/>
          <a:cxnLst/>
          <a:rect l="0" t="0" r="0" b="0"/>
          <a:pathLst>
            <a:path>
              <a:moveTo>
                <a:pt x="0" y="0"/>
              </a:moveTo>
              <a:lnTo>
                <a:pt x="0" y="161700"/>
              </a:lnTo>
              <a:lnTo>
                <a:pt x="921369" y="161700"/>
              </a:lnTo>
              <a:lnTo>
                <a:pt x="921369" y="31480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9E5D3C6-671E-434A-B979-1C50DAA951C0}">
      <dsp:nvSpPr>
        <dsp:cNvPr id="0" name=""/>
        <dsp:cNvSpPr/>
      </dsp:nvSpPr>
      <dsp:spPr>
        <a:xfrm>
          <a:off x="2830988" y="1580645"/>
          <a:ext cx="1458140" cy="729070"/>
        </a:xfrm>
        <a:prstGeom prst="rect">
          <a:avLst/>
        </a:prstGeom>
        <a:solidFill>
          <a:schemeClr val="accent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0120" tIns="3175" rIns="3175" bIns="3175" numCol="1" spcCol="1270" anchor="ctr" anchorCtr="0">
          <a:noAutofit/>
        </a:bodyPr>
        <a:lstStyle/>
        <a:p>
          <a:pPr marL="0" lvl="0" indent="0" algn="ctr" defTabSz="222250">
            <a:lnSpc>
              <a:spcPct val="90000"/>
            </a:lnSpc>
            <a:spcBef>
              <a:spcPct val="0"/>
            </a:spcBef>
            <a:spcAft>
              <a:spcPct val="35000"/>
            </a:spcAft>
            <a:buNone/>
          </a:pPr>
          <a:r>
            <a:rPr lang="sv-SE" sz="500" kern="1200"/>
            <a:t>Ordförande</a:t>
          </a:r>
        </a:p>
        <a:p>
          <a:pPr marL="0" lvl="0" indent="0" algn="ctr" defTabSz="222250">
            <a:lnSpc>
              <a:spcPct val="90000"/>
            </a:lnSpc>
            <a:spcBef>
              <a:spcPct val="0"/>
            </a:spcBef>
            <a:spcAft>
              <a:spcPct val="35000"/>
            </a:spcAft>
            <a:buNone/>
          </a:pPr>
          <a:r>
            <a:rPr lang="sv-SE" sz="500" kern="1200"/>
            <a:t>Peter Lauenstein </a:t>
          </a:r>
        </a:p>
      </dsp:txBody>
      <dsp:txXfrm>
        <a:off x="2830988" y="1580645"/>
        <a:ext cx="1458140" cy="729070"/>
      </dsp:txXfrm>
    </dsp:sp>
    <dsp:sp modelId="{487E4F41-7114-4F94-8A4C-1D6D7864A03F}">
      <dsp:nvSpPr>
        <dsp:cNvPr id="0" name=""/>
        <dsp:cNvSpPr/>
      </dsp:nvSpPr>
      <dsp:spPr>
        <a:xfrm>
          <a:off x="2903895" y="1653552"/>
          <a:ext cx="437442" cy="58325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80849576-9BCB-4C7D-9E5E-425AD0B933AA}">
      <dsp:nvSpPr>
        <dsp:cNvPr id="0" name=""/>
        <dsp:cNvSpPr/>
      </dsp:nvSpPr>
      <dsp:spPr>
        <a:xfrm>
          <a:off x="3752358" y="2624520"/>
          <a:ext cx="1458140" cy="729070"/>
        </a:xfrm>
        <a:prstGeom prst="rect">
          <a:avLst/>
        </a:prstGeom>
        <a:solidFill>
          <a:schemeClr val="accent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40120" tIns="3175" rIns="3175" bIns="3175" numCol="1" spcCol="1270" anchor="ctr" anchorCtr="0">
          <a:noAutofit/>
        </a:bodyPr>
        <a:lstStyle/>
        <a:p>
          <a:pPr marL="0" lvl="0" indent="0" algn="ctr" defTabSz="222250">
            <a:lnSpc>
              <a:spcPct val="90000"/>
            </a:lnSpc>
            <a:spcBef>
              <a:spcPct val="0"/>
            </a:spcBef>
            <a:spcAft>
              <a:spcPct val="35000"/>
            </a:spcAft>
            <a:buNone/>
          </a:pPr>
          <a:r>
            <a:rPr lang="sv-SE" sz="500" kern="1200"/>
            <a:t>Fanny Siggelin Sekreterare/It,föreningscertificat</a:t>
          </a:r>
        </a:p>
      </dsp:txBody>
      <dsp:txXfrm>
        <a:off x="3752358" y="2624520"/>
        <a:ext cx="1458140" cy="729070"/>
      </dsp:txXfrm>
    </dsp:sp>
    <dsp:sp modelId="{13BDE7E7-B78F-4A8E-A209-4AAD549B1313}">
      <dsp:nvSpPr>
        <dsp:cNvPr id="0" name=""/>
        <dsp:cNvSpPr/>
      </dsp:nvSpPr>
      <dsp:spPr>
        <a:xfrm>
          <a:off x="3806830" y="2728166"/>
          <a:ext cx="437442" cy="58325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05BE8573-88D4-4237-A6A8-BD631B541AA4}">
      <dsp:nvSpPr>
        <dsp:cNvPr id="0" name=""/>
        <dsp:cNvSpPr/>
      </dsp:nvSpPr>
      <dsp:spPr>
        <a:xfrm>
          <a:off x="813636" y="3626613"/>
          <a:ext cx="1458140" cy="729070"/>
        </a:xfrm>
        <a:prstGeom prst="rect">
          <a:avLst/>
        </a:prstGeom>
        <a:solidFill>
          <a:schemeClr val="accent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40120" tIns="3175" rIns="3175" bIns="3175" numCol="1" spcCol="1270" anchor="ctr" anchorCtr="0">
          <a:noAutofit/>
        </a:bodyPr>
        <a:lstStyle/>
        <a:p>
          <a:pPr marL="0" lvl="0" indent="0" algn="ctr" defTabSz="222250">
            <a:lnSpc>
              <a:spcPct val="90000"/>
            </a:lnSpc>
            <a:spcBef>
              <a:spcPct val="0"/>
            </a:spcBef>
            <a:spcAft>
              <a:spcPct val="35000"/>
            </a:spcAft>
            <a:buNone/>
          </a:pPr>
          <a:r>
            <a:rPr lang="sv-SE" sz="500" kern="1200"/>
            <a:t>Hadi Namro</a:t>
          </a:r>
        </a:p>
        <a:p>
          <a:pPr marL="0" lvl="0" indent="0" algn="ctr" defTabSz="222250">
            <a:lnSpc>
              <a:spcPct val="90000"/>
            </a:lnSpc>
            <a:spcBef>
              <a:spcPct val="0"/>
            </a:spcBef>
            <a:spcAft>
              <a:spcPct val="35000"/>
            </a:spcAft>
            <a:buNone/>
          </a:pPr>
          <a:r>
            <a:rPr lang="sv-SE" sz="500" kern="1200"/>
            <a:t>J-Ansvarig</a:t>
          </a:r>
        </a:p>
        <a:p>
          <a:pPr marL="0" lvl="0" indent="0" algn="ctr" defTabSz="222250">
            <a:lnSpc>
              <a:spcPct val="90000"/>
            </a:lnSpc>
            <a:spcBef>
              <a:spcPct val="0"/>
            </a:spcBef>
            <a:spcAft>
              <a:spcPct val="35000"/>
            </a:spcAft>
            <a:buNone/>
          </a:pPr>
          <a:r>
            <a:rPr lang="sv-SE" sz="500" kern="1200"/>
            <a:t>Ass. </a:t>
          </a:r>
          <a:r>
            <a:rPr lang="sv-SE" sz="500" b="0" i="0" kern="1200"/>
            <a:t>Andrés Vasquez</a:t>
          </a:r>
          <a:r>
            <a:rPr lang="sv-SE" sz="500" kern="1200"/>
            <a:t> </a:t>
          </a:r>
        </a:p>
      </dsp:txBody>
      <dsp:txXfrm>
        <a:off x="813636" y="3626613"/>
        <a:ext cx="1458140" cy="729070"/>
      </dsp:txXfrm>
    </dsp:sp>
    <dsp:sp modelId="{59FF478E-C1FF-4E7D-88D3-506BB2400E79}">
      <dsp:nvSpPr>
        <dsp:cNvPr id="0" name=""/>
        <dsp:cNvSpPr/>
      </dsp:nvSpPr>
      <dsp:spPr>
        <a:xfrm>
          <a:off x="917280" y="3730259"/>
          <a:ext cx="437442" cy="58325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6000" b="-6000"/>
          </a:stretch>
        </a:blip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0AF3E53A-432A-445F-81A4-E498DC04EC05}">
      <dsp:nvSpPr>
        <dsp:cNvPr id="0" name=""/>
        <dsp:cNvSpPr/>
      </dsp:nvSpPr>
      <dsp:spPr>
        <a:xfrm>
          <a:off x="2131080" y="4686484"/>
          <a:ext cx="1458140" cy="729070"/>
        </a:xfrm>
        <a:prstGeom prst="rect">
          <a:avLst/>
        </a:prstGeom>
        <a:solidFill>
          <a:schemeClr val="accent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40120" tIns="3175" rIns="3175" bIns="3175" numCol="1" spcCol="1270" anchor="ctr" anchorCtr="0">
          <a:noAutofit/>
        </a:bodyPr>
        <a:lstStyle/>
        <a:p>
          <a:pPr marL="0" lvl="0" indent="0" algn="ctr" defTabSz="222250">
            <a:lnSpc>
              <a:spcPct val="90000"/>
            </a:lnSpc>
            <a:spcBef>
              <a:spcPct val="0"/>
            </a:spcBef>
            <a:spcAft>
              <a:spcPct val="35000"/>
            </a:spcAft>
            <a:buNone/>
          </a:pPr>
          <a:r>
            <a:rPr lang="sv-SE" sz="500" kern="1200"/>
            <a:t>A-Lag,J-Lag,U-16</a:t>
          </a:r>
        </a:p>
      </dsp:txBody>
      <dsp:txXfrm>
        <a:off x="2131080" y="4686484"/>
        <a:ext cx="1458140" cy="729070"/>
      </dsp:txXfrm>
    </dsp:sp>
    <dsp:sp modelId="{CA2F3787-651F-4234-8A9C-BCA2C1B0AF82}">
      <dsp:nvSpPr>
        <dsp:cNvPr id="0" name=""/>
        <dsp:cNvSpPr/>
      </dsp:nvSpPr>
      <dsp:spPr>
        <a:xfrm>
          <a:off x="2203987" y="4759391"/>
          <a:ext cx="437442" cy="583256"/>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6000" b="-6000"/>
          </a:stretch>
        </a:blip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9E99BBB6-F638-43B6-83F4-5E6622BE31A0}">
      <dsp:nvSpPr>
        <dsp:cNvPr id="0" name=""/>
        <dsp:cNvSpPr/>
      </dsp:nvSpPr>
      <dsp:spPr>
        <a:xfrm>
          <a:off x="3907723" y="3669650"/>
          <a:ext cx="1458140" cy="729070"/>
        </a:xfrm>
        <a:prstGeom prst="rect">
          <a:avLst/>
        </a:prstGeom>
        <a:solidFill>
          <a:schemeClr val="accent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40120" tIns="3175" rIns="3175" bIns="3175" numCol="1" spcCol="1270" anchor="ctr" anchorCtr="0">
          <a:noAutofit/>
        </a:bodyPr>
        <a:lstStyle/>
        <a:p>
          <a:pPr marL="0" lvl="0" indent="0" algn="ctr" defTabSz="222250">
            <a:lnSpc>
              <a:spcPct val="90000"/>
            </a:lnSpc>
            <a:spcBef>
              <a:spcPct val="0"/>
            </a:spcBef>
            <a:spcAft>
              <a:spcPct val="35000"/>
            </a:spcAft>
            <a:buNone/>
          </a:pPr>
          <a:r>
            <a:rPr lang="sv-SE" sz="500" kern="1200"/>
            <a:t>Emely Berends</a:t>
          </a:r>
        </a:p>
        <a:p>
          <a:pPr marL="0" lvl="0" indent="0" algn="ctr" defTabSz="222250">
            <a:lnSpc>
              <a:spcPct val="90000"/>
            </a:lnSpc>
            <a:spcBef>
              <a:spcPct val="0"/>
            </a:spcBef>
            <a:spcAft>
              <a:spcPct val="35000"/>
            </a:spcAft>
            <a:buNone/>
          </a:pPr>
          <a:r>
            <a:rPr lang="sv-SE" sz="500" kern="1200"/>
            <a:t> Damlag                          U-Ansvarig Flick</a:t>
          </a:r>
        </a:p>
      </dsp:txBody>
      <dsp:txXfrm>
        <a:off x="3907723" y="3669650"/>
        <a:ext cx="1458140" cy="729070"/>
      </dsp:txXfrm>
    </dsp:sp>
    <dsp:sp modelId="{267F09A7-F20E-420C-9C2C-FBF3D8E0B049}">
      <dsp:nvSpPr>
        <dsp:cNvPr id="0" name=""/>
        <dsp:cNvSpPr/>
      </dsp:nvSpPr>
      <dsp:spPr>
        <a:xfrm>
          <a:off x="3968338" y="3724111"/>
          <a:ext cx="437442" cy="58325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CE59AAFC-D4B4-493C-ADD3-8319CCD3DF92}">
      <dsp:nvSpPr>
        <dsp:cNvPr id="0" name=""/>
        <dsp:cNvSpPr/>
      </dsp:nvSpPr>
      <dsp:spPr>
        <a:xfrm>
          <a:off x="3895431" y="4686484"/>
          <a:ext cx="1458140" cy="729070"/>
        </a:xfrm>
        <a:prstGeom prst="rect">
          <a:avLst/>
        </a:prstGeom>
        <a:solidFill>
          <a:schemeClr val="accent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40120" tIns="3175" rIns="3175" bIns="3175" numCol="1" spcCol="1270" anchor="ctr" anchorCtr="0">
          <a:noAutofit/>
        </a:bodyPr>
        <a:lstStyle/>
        <a:p>
          <a:pPr marL="0" lvl="0" indent="0" algn="ctr" defTabSz="222250">
            <a:lnSpc>
              <a:spcPct val="90000"/>
            </a:lnSpc>
            <a:spcBef>
              <a:spcPct val="0"/>
            </a:spcBef>
            <a:spcAft>
              <a:spcPct val="35000"/>
            </a:spcAft>
            <a:buNone/>
          </a:pPr>
          <a:r>
            <a:rPr lang="sv-SE" sz="500" kern="1200"/>
            <a:t>Lag</a:t>
          </a:r>
        </a:p>
        <a:p>
          <a:pPr marL="0" lvl="0" indent="0" algn="ctr" defTabSz="222250">
            <a:lnSpc>
              <a:spcPct val="90000"/>
            </a:lnSpc>
            <a:spcBef>
              <a:spcPct val="0"/>
            </a:spcBef>
            <a:spcAft>
              <a:spcPct val="35000"/>
            </a:spcAft>
            <a:buNone/>
          </a:pPr>
          <a:r>
            <a:rPr lang="sv-SE" sz="500" kern="1200"/>
            <a:t>F07,F08,F09,F10,F11,F12,F13,F14</a:t>
          </a:r>
        </a:p>
      </dsp:txBody>
      <dsp:txXfrm>
        <a:off x="3895431" y="4686484"/>
        <a:ext cx="1458140" cy="729070"/>
      </dsp:txXfrm>
    </dsp:sp>
    <dsp:sp modelId="{753F09FA-EC60-4E76-B413-EC6F4F5085A4}">
      <dsp:nvSpPr>
        <dsp:cNvPr id="0" name=""/>
        <dsp:cNvSpPr/>
      </dsp:nvSpPr>
      <dsp:spPr>
        <a:xfrm>
          <a:off x="3968338" y="4759391"/>
          <a:ext cx="437442" cy="583256"/>
        </a:xfrm>
        <a:prstGeom prst="rect">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F4AE2255-BAA0-4226-924B-02621120B46F}">
      <dsp:nvSpPr>
        <dsp:cNvPr id="0" name=""/>
        <dsp:cNvSpPr/>
      </dsp:nvSpPr>
      <dsp:spPr>
        <a:xfrm>
          <a:off x="4259966" y="5721764"/>
          <a:ext cx="1458140" cy="729070"/>
        </a:xfrm>
        <a:prstGeom prst="rect">
          <a:avLst/>
        </a:prstGeom>
        <a:solidFill>
          <a:schemeClr val="accent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40120" tIns="3175" rIns="3175" bIns="3175" numCol="1" spcCol="1270" anchor="ctr" anchorCtr="0">
          <a:noAutofit/>
        </a:bodyPr>
        <a:lstStyle/>
        <a:p>
          <a:pPr marL="0" lvl="0" indent="0" algn="ctr" defTabSz="222250">
            <a:lnSpc>
              <a:spcPct val="90000"/>
            </a:lnSpc>
            <a:spcBef>
              <a:spcPct val="0"/>
            </a:spcBef>
            <a:spcAft>
              <a:spcPct val="35000"/>
            </a:spcAft>
            <a:buNone/>
          </a:pPr>
          <a:r>
            <a:rPr lang="sv-SE" sz="500" kern="1200"/>
            <a:t>Fotbollskola</a:t>
          </a:r>
        </a:p>
      </dsp:txBody>
      <dsp:txXfrm>
        <a:off x="4259966" y="5721764"/>
        <a:ext cx="1458140" cy="729070"/>
      </dsp:txXfrm>
    </dsp:sp>
    <dsp:sp modelId="{D175F9D7-7E6B-495D-8911-1234D24FB56C}">
      <dsp:nvSpPr>
        <dsp:cNvPr id="0" name=""/>
        <dsp:cNvSpPr/>
      </dsp:nvSpPr>
      <dsp:spPr>
        <a:xfrm>
          <a:off x="4332873" y="5800824"/>
          <a:ext cx="437442" cy="583256"/>
        </a:xfrm>
        <a:prstGeom prst="rect">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E8497779-E81E-4D71-84A8-19F7493FF06E}">
      <dsp:nvSpPr>
        <dsp:cNvPr id="0" name=""/>
        <dsp:cNvSpPr/>
      </dsp:nvSpPr>
      <dsp:spPr>
        <a:xfrm>
          <a:off x="5555261" y="3657350"/>
          <a:ext cx="1458140" cy="729070"/>
        </a:xfrm>
        <a:prstGeom prst="rect">
          <a:avLst/>
        </a:prstGeom>
        <a:solidFill>
          <a:schemeClr val="accent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40120" tIns="3175" rIns="3175" bIns="3175" numCol="1" spcCol="1270" anchor="ctr" anchorCtr="0">
          <a:noAutofit/>
        </a:bodyPr>
        <a:lstStyle/>
        <a:p>
          <a:pPr marL="0" lvl="0" indent="0" algn="ctr" defTabSz="222250">
            <a:lnSpc>
              <a:spcPct val="90000"/>
            </a:lnSpc>
            <a:spcBef>
              <a:spcPct val="0"/>
            </a:spcBef>
            <a:spcAft>
              <a:spcPct val="35000"/>
            </a:spcAft>
            <a:buNone/>
          </a:pPr>
          <a:r>
            <a:rPr lang="sv-SE" sz="500" kern="1200"/>
            <a:t>Felix Lauenstein             U-Ansvarig Pojk </a:t>
          </a:r>
        </a:p>
      </dsp:txBody>
      <dsp:txXfrm>
        <a:off x="5555261" y="3657350"/>
        <a:ext cx="1458140" cy="729070"/>
      </dsp:txXfrm>
    </dsp:sp>
    <dsp:sp modelId="{AAC12A09-77F8-472B-B91D-6FC118CB017E}">
      <dsp:nvSpPr>
        <dsp:cNvPr id="0" name=""/>
        <dsp:cNvSpPr/>
      </dsp:nvSpPr>
      <dsp:spPr>
        <a:xfrm>
          <a:off x="5652767" y="3754849"/>
          <a:ext cx="437442" cy="583256"/>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50000" r="-50000"/>
          </a:stretch>
        </a:blip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33220161-3188-43D0-945F-0B3DB0B15306}">
      <dsp:nvSpPr>
        <dsp:cNvPr id="0" name=""/>
        <dsp:cNvSpPr/>
      </dsp:nvSpPr>
      <dsp:spPr>
        <a:xfrm>
          <a:off x="5507901" y="4686484"/>
          <a:ext cx="1458140" cy="729070"/>
        </a:xfrm>
        <a:prstGeom prst="rect">
          <a:avLst/>
        </a:prstGeom>
        <a:solidFill>
          <a:schemeClr val="accent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40120" tIns="3175" rIns="3175" bIns="3175" numCol="1" spcCol="1270" anchor="ctr" anchorCtr="0">
          <a:noAutofit/>
        </a:bodyPr>
        <a:lstStyle/>
        <a:p>
          <a:pPr marL="0" lvl="0" indent="0" algn="ctr" defTabSz="222250">
            <a:lnSpc>
              <a:spcPct val="90000"/>
            </a:lnSpc>
            <a:spcBef>
              <a:spcPct val="0"/>
            </a:spcBef>
            <a:spcAft>
              <a:spcPct val="35000"/>
            </a:spcAft>
            <a:buNone/>
          </a:pPr>
          <a:r>
            <a:rPr lang="sv-SE" sz="500" kern="1200"/>
            <a:t>Lag</a:t>
          </a:r>
        </a:p>
        <a:p>
          <a:pPr marL="0" lvl="0" indent="0" algn="ctr" defTabSz="222250">
            <a:lnSpc>
              <a:spcPct val="90000"/>
            </a:lnSpc>
            <a:spcBef>
              <a:spcPct val="0"/>
            </a:spcBef>
            <a:spcAft>
              <a:spcPct val="35000"/>
            </a:spcAft>
            <a:buNone/>
          </a:pPr>
          <a:r>
            <a:rPr lang="sv-SE" sz="500" kern="1200"/>
            <a:t>P06,P07,P08,P09,</a:t>
          </a:r>
        </a:p>
        <a:p>
          <a:pPr marL="0" lvl="0" indent="0" algn="ctr" defTabSz="222250">
            <a:lnSpc>
              <a:spcPct val="90000"/>
            </a:lnSpc>
            <a:spcBef>
              <a:spcPct val="0"/>
            </a:spcBef>
            <a:spcAft>
              <a:spcPct val="35000"/>
            </a:spcAft>
            <a:buNone/>
          </a:pPr>
          <a:r>
            <a:rPr lang="sv-SE" sz="500" kern="1200"/>
            <a:t>P10,P11,P12,P13,P14,P15</a:t>
          </a:r>
        </a:p>
      </dsp:txBody>
      <dsp:txXfrm>
        <a:off x="5507901" y="4686484"/>
        <a:ext cx="1458140" cy="729070"/>
      </dsp:txXfrm>
    </dsp:sp>
    <dsp:sp modelId="{961F6030-1128-48C2-805F-204506F61210}">
      <dsp:nvSpPr>
        <dsp:cNvPr id="0" name=""/>
        <dsp:cNvSpPr/>
      </dsp:nvSpPr>
      <dsp:spPr>
        <a:xfrm>
          <a:off x="5574659" y="4783981"/>
          <a:ext cx="437442" cy="583256"/>
        </a:xfrm>
        <a:prstGeom prst="rect">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C21E38F2-EFBB-4711-924D-AE103B67D446}">
      <dsp:nvSpPr>
        <dsp:cNvPr id="0" name=""/>
        <dsp:cNvSpPr/>
      </dsp:nvSpPr>
      <dsp:spPr>
        <a:xfrm>
          <a:off x="1948813" y="2615924"/>
          <a:ext cx="1458140" cy="729070"/>
        </a:xfrm>
        <a:prstGeom prst="rect">
          <a:avLst/>
        </a:prstGeom>
        <a:solidFill>
          <a:schemeClr val="accent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540120" tIns="3175" rIns="3175" bIns="3175" numCol="1" spcCol="1270" anchor="ctr" anchorCtr="0">
          <a:noAutofit/>
        </a:bodyPr>
        <a:lstStyle/>
        <a:p>
          <a:pPr marL="0" lvl="0" indent="0" algn="ctr" defTabSz="222250">
            <a:lnSpc>
              <a:spcPct val="90000"/>
            </a:lnSpc>
            <a:spcBef>
              <a:spcPct val="0"/>
            </a:spcBef>
            <a:spcAft>
              <a:spcPct val="35000"/>
            </a:spcAft>
            <a:buNone/>
          </a:pPr>
          <a:r>
            <a:rPr lang="sv-SE" sz="500" kern="1200"/>
            <a:t>Kassör</a:t>
          </a:r>
        </a:p>
        <a:p>
          <a:pPr marL="0" lvl="0" indent="0" algn="ctr" defTabSz="222250">
            <a:lnSpc>
              <a:spcPct val="90000"/>
            </a:lnSpc>
            <a:spcBef>
              <a:spcPct val="0"/>
            </a:spcBef>
            <a:spcAft>
              <a:spcPct val="35000"/>
            </a:spcAft>
            <a:buNone/>
          </a:pPr>
          <a:r>
            <a:rPr lang="sv-SE" sz="500" kern="1200"/>
            <a:t>Adam Laur'en</a:t>
          </a:r>
        </a:p>
      </dsp:txBody>
      <dsp:txXfrm>
        <a:off x="1948813" y="2615924"/>
        <a:ext cx="1458140" cy="729070"/>
      </dsp:txXfrm>
    </dsp:sp>
    <dsp:sp modelId="{9E26FD14-93F1-4765-8F7B-D7751AB133D8}">
      <dsp:nvSpPr>
        <dsp:cNvPr id="0" name=""/>
        <dsp:cNvSpPr/>
      </dsp:nvSpPr>
      <dsp:spPr>
        <a:xfrm>
          <a:off x="2021720" y="2688832"/>
          <a:ext cx="437442" cy="58325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17000" r="-17000"/>
          </a:stretch>
        </a:blip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B018899A-CECE-4AAE-8D7B-E63089DD8333}">
      <dsp:nvSpPr>
        <dsp:cNvPr id="0" name=""/>
        <dsp:cNvSpPr/>
      </dsp:nvSpPr>
      <dsp:spPr>
        <a:xfrm>
          <a:off x="5326931" y="2644220"/>
          <a:ext cx="1458140" cy="729070"/>
        </a:xfrm>
        <a:prstGeom prst="rect">
          <a:avLst/>
        </a:prstGeom>
        <a:solidFill>
          <a:schemeClr val="accent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0120" tIns="3175" rIns="3175" bIns="3175" numCol="1" spcCol="1270" anchor="ctr" anchorCtr="0">
          <a:noAutofit/>
        </a:bodyPr>
        <a:lstStyle/>
        <a:p>
          <a:pPr marL="0" lvl="0" indent="0" algn="ctr" defTabSz="222250">
            <a:lnSpc>
              <a:spcPct val="90000"/>
            </a:lnSpc>
            <a:spcBef>
              <a:spcPct val="0"/>
            </a:spcBef>
            <a:spcAft>
              <a:spcPct val="35000"/>
            </a:spcAft>
            <a:buNone/>
          </a:pPr>
          <a:r>
            <a:rPr lang="sv-SE" sz="500" kern="1200"/>
            <a:t>Petra Linnsand</a:t>
          </a:r>
        </a:p>
        <a:p>
          <a:pPr marL="0" lvl="0" indent="0" algn="ctr" defTabSz="222250">
            <a:lnSpc>
              <a:spcPct val="90000"/>
            </a:lnSpc>
            <a:spcBef>
              <a:spcPct val="0"/>
            </a:spcBef>
            <a:spcAft>
              <a:spcPct val="35000"/>
            </a:spcAft>
            <a:buNone/>
          </a:pPr>
          <a:r>
            <a:rPr lang="sv-SE" sz="500" kern="1200"/>
            <a:t>ANDT/Droger/Utanförskap</a:t>
          </a:r>
        </a:p>
      </dsp:txBody>
      <dsp:txXfrm>
        <a:off x="5326931" y="2644220"/>
        <a:ext cx="1458140" cy="729070"/>
      </dsp:txXfrm>
    </dsp:sp>
    <dsp:sp modelId="{E24F2231-A49F-491A-9DF7-39CDE94BA96B}">
      <dsp:nvSpPr>
        <dsp:cNvPr id="0" name=""/>
        <dsp:cNvSpPr/>
      </dsp:nvSpPr>
      <dsp:spPr>
        <a:xfrm>
          <a:off x="5393686" y="2729420"/>
          <a:ext cx="437442" cy="583256"/>
        </a:xfrm>
        <a:prstGeom prst="rect">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2FFF405A-AE8F-4973-828E-9E1974F741F5}">
      <dsp:nvSpPr>
        <dsp:cNvPr id="0" name=""/>
        <dsp:cNvSpPr/>
      </dsp:nvSpPr>
      <dsp:spPr>
        <a:xfrm>
          <a:off x="2388194" y="3652466"/>
          <a:ext cx="1458140" cy="729070"/>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0120" tIns="3175" rIns="3175" bIns="3175" numCol="1" spcCol="1270" anchor="ctr" anchorCtr="0">
          <a:noAutofit/>
        </a:bodyPr>
        <a:lstStyle/>
        <a:p>
          <a:pPr marL="0" lvl="0" indent="0" algn="ctr" defTabSz="222250">
            <a:lnSpc>
              <a:spcPct val="90000"/>
            </a:lnSpc>
            <a:spcBef>
              <a:spcPct val="0"/>
            </a:spcBef>
            <a:spcAft>
              <a:spcPct val="35000"/>
            </a:spcAft>
            <a:buNone/>
          </a:pPr>
          <a:r>
            <a:rPr lang="sv-SE" sz="500" kern="1200"/>
            <a:t>Fredrik Westerdahl</a:t>
          </a:r>
        </a:p>
        <a:p>
          <a:pPr marL="0" lvl="0" indent="0" algn="ctr" defTabSz="222250">
            <a:lnSpc>
              <a:spcPct val="90000"/>
            </a:lnSpc>
            <a:spcBef>
              <a:spcPct val="0"/>
            </a:spcBef>
            <a:spcAft>
              <a:spcPct val="35000"/>
            </a:spcAft>
            <a:buNone/>
          </a:pPr>
          <a:r>
            <a:rPr lang="sv-SE" sz="500" kern="1200"/>
            <a:t>J Klass 1</a:t>
          </a:r>
        </a:p>
        <a:p>
          <a:pPr marL="0" lvl="0" indent="0" algn="ctr" defTabSz="222250">
            <a:lnSpc>
              <a:spcPct val="90000"/>
            </a:lnSpc>
            <a:spcBef>
              <a:spcPct val="0"/>
            </a:spcBef>
            <a:spcAft>
              <a:spcPct val="35000"/>
            </a:spcAft>
            <a:buNone/>
          </a:pPr>
          <a:r>
            <a:rPr lang="sv-SE" sz="500" kern="1200"/>
            <a:t>U16</a:t>
          </a:r>
        </a:p>
        <a:p>
          <a:pPr marL="0" lvl="0" indent="0" algn="ctr" defTabSz="222250">
            <a:lnSpc>
              <a:spcPct val="90000"/>
            </a:lnSpc>
            <a:spcBef>
              <a:spcPct val="0"/>
            </a:spcBef>
            <a:spcAft>
              <a:spcPct val="35000"/>
            </a:spcAft>
            <a:buNone/>
          </a:pPr>
          <a:endParaRPr lang="sv-SE" sz="500" kern="1200"/>
        </a:p>
      </dsp:txBody>
      <dsp:txXfrm>
        <a:off x="2388194" y="3652466"/>
        <a:ext cx="1458140" cy="729070"/>
      </dsp:txXfrm>
    </dsp:sp>
    <dsp:sp modelId="{C022CFDE-658C-4177-9B83-B8A87C583C60}">
      <dsp:nvSpPr>
        <dsp:cNvPr id="0" name=""/>
        <dsp:cNvSpPr/>
      </dsp:nvSpPr>
      <dsp:spPr>
        <a:xfrm>
          <a:off x="2448809" y="3725365"/>
          <a:ext cx="437442" cy="583256"/>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t="-6000" b="-6000"/>
          </a:stretch>
        </a:blip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5D97D-5AE4-41A4-A10D-8B2D3845FE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63F7BD-3722-4ED3-A619-F0E27D0478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85807F-BB29-44F3-BD84-0F3DECB2EA66}"/>
              </a:ext>
            </a:extLst>
          </p:cNvPr>
          <p:cNvSpPr>
            <a:spLocks noGrp="1"/>
          </p:cNvSpPr>
          <p:nvPr>
            <p:ph type="dt" sz="half" idx="10"/>
          </p:nvPr>
        </p:nvSpPr>
        <p:spPr/>
        <p:txBody>
          <a:bodyPr/>
          <a:lstStyle/>
          <a:p>
            <a:fld id="{F85AD642-58BC-43E7-AC55-439ADCE19CA3}" type="datetimeFigureOut">
              <a:rPr lang="en-US" smtClean="0"/>
              <a:t>12/11/2022</a:t>
            </a:fld>
            <a:endParaRPr lang="en-US"/>
          </a:p>
        </p:txBody>
      </p:sp>
      <p:sp>
        <p:nvSpPr>
          <p:cNvPr id="5" name="Footer Placeholder 4">
            <a:extLst>
              <a:ext uri="{FF2B5EF4-FFF2-40B4-BE49-F238E27FC236}">
                <a16:creationId xmlns:a16="http://schemas.microsoft.com/office/drawing/2014/main" id="{374D7048-7786-4F5B-A167-4658AA5917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0E268D-A863-48F9-905E-77566A4CD7F9}"/>
              </a:ext>
            </a:extLst>
          </p:cNvPr>
          <p:cNvSpPr>
            <a:spLocks noGrp="1"/>
          </p:cNvSpPr>
          <p:nvPr>
            <p:ph type="sldNum" sz="quarter" idx="12"/>
          </p:nvPr>
        </p:nvSpPr>
        <p:spPr/>
        <p:txBody>
          <a:bodyPr/>
          <a:lstStyle/>
          <a:p>
            <a:fld id="{8877459C-F69F-4DE5-8C57-393AF4AC222B}" type="slidenum">
              <a:rPr lang="en-US" smtClean="0"/>
              <a:t>‹#›</a:t>
            </a:fld>
            <a:endParaRPr lang="en-US"/>
          </a:p>
        </p:txBody>
      </p:sp>
    </p:spTree>
    <p:extLst>
      <p:ext uri="{BB962C8B-B14F-4D97-AF65-F5344CB8AC3E}">
        <p14:creationId xmlns:p14="http://schemas.microsoft.com/office/powerpoint/2010/main" val="16026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42728-3451-4478-BE6B-ADCB4B204E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251ECA-3BA0-4B46-8F28-CA01E751CF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1AD57-2BDD-4CC0-87F9-AA4843F214F1}"/>
              </a:ext>
            </a:extLst>
          </p:cNvPr>
          <p:cNvSpPr>
            <a:spLocks noGrp="1"/>
          </p:cNvSpPr>
          <p:nvPr>
            <p:ph type="dt" sz="half" idx="10"/>
          </p:nvPr>
        </p:nvSpPr>
        <p:spPr/>
        <p:txBody>
          <a:bodyPr/>
          <a:lstStyle/>
          <a:p>
            <a:fld id="{F85AD642-58BC-43E7-AC55-439ADCE19CA3}" type="datetimeFigureOut">
              <a:rPr lang="en-US" smtClean="0"/>
              <a:t>12/11/2022</a:t>
            </a:fld>
            <a:endParaRPr lang="en-US"/>
          </a:p>
        </p:txBody>
      </p:sp>
      <p:sp>
        <p:nvSpPr>
          <p:cNvPr id="5" name="Footer Placeholder 4">
            <a:extLst>
              <a:ext uri="{FF2B5EF4-FFF2-40B4-BE49-F238E27FC236}">
                <a16:creationId xmlns:a16="http://schemas.microsoft.com/office/drawing/2014/main" id="{ECF5EACA-39BF-44E4-811D-69BFBCAF0E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65EA82-1137-4640-AB3F-49ADEDFC18C4}"/>
              </a:ext>
            </a:extLst>
          </p:cNvPr>
          <p:cNvSpPr>
            <a:spLocks noGrp="1"/>
          </p:cNvSpPr>
          <p:nvPr>
            <p:ph type="sldNum" sz="quarter" idx="12"/>
          </p:nvPr>
        </p:nvSpPr>
        <p:spPr/>
        <p:txBody>
          <a:bodyPr/>
          <a:lstStyle/>
          <a:p>
            <a:fld id="{8877459C-F69F-4DE5-8C57-393AF4AC222B}" type="slidenum">
              <a:rPr lang="en-US" smtClean="0"/>
              <a:t>‹#›</a:t>
            </a:fld>
            <a:endParaRPr lang="en-US"/>
          </a:p>
        </p:txBody>
      </p:sp>
    </p:spTree>
    <p:extLst>
      <p:ext uri="{BB962C8B-B14F-4D97-AF65-F5344CB8AC3E}">
        <p14:creationId xmlns:p14="http://schemas.microsoft.com/office/powerpoint/2010/main" val="461252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CC94B8-E7A3-499D-B2B4-DB16E40B8B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F16A88-B559-4393-A299-07E2440F59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87B4E-D209-4F91-89C0-DD8CA1210698}"/>
              </a:ext>
            </a:extLst>
          </p:cNvPr>
          <p:cNvSpPr>
            <a:spLocks noGrp="1"/>
          </p:cNvSpPr>
          <p:nvPr>
            <p:ph type="dt" sz="half" idx="10"/>
          </p:nvPr>
        </p:nvSpPr>
        <p:spPr/>
        <p:txBody>
          <a:bodyPr/>
          <a:lstStyle/>
          <a:p>
            <a:fld id="{F85AD642-58BC-43E7-AC55-439ADCE19CA3}" type="datetimeFigureOut">
              <a:rPr lang="en-US" smtClean="0"/>
              <a:t>12/11/2022</a:t>
            </a:fld>
            <a:endParaRPr lang="en-US"/>
          </a:p>
        </p:txBody>
      </p:sp>
      <p:sp>
        <p:nvSpPr>
          <p:cNvPr id="5" name="Footer Placeholder 4">
            <a:extLst>
              <a:ext uri="{FF2B5EF4-FFF2-40B4-BE49-F238E27FC236}">
                <a16:creationId xmlns:a16="http://schemas.microsoft.com/office/drawing/2014/main" id="{4186A145-760E-4CA3-8E2C-0B5C174B0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5136C5-747C-487F-B48C-5B788D0D2BE2}"/>
              </a:ext>
            </a:extLst>
          </p:cNvPr>
          <p:cNvSpPr>
            <a:spLocks noGrp="1"/>
          </p:cNvSpPr>
          <p:nvPr>
            <p:ph type="sldNum" sz="quarter" idx="12"/>
          </p:nvPr>
        </p:nvSpPr>
        <p:spPr/>
        <p:txBody>
          <a:bodyPr/>
          <a:lstStyle/>
          <a:p>
            <a:fld id="{8877459C-F69F-4DE5-8C57-393AF4AC222B}" type="slidenum">
              <a:rPr lang="en-US" smtClean="0"/>
              <a:t>‹#›</a:t>
            </a:fld>
            <a:endParaRPr lang="en-US"/>
          </a:p>
        </p:txBody>
      </p:sp>
    </p:spTree>
    <p:extLst>
      <p:ext uri="{BB962C8B-B14F-4D97-AF65-F5344CB8AC3E}">
        <p14:creationId xmlns:p14="http://schemas.microsoft.com/office/powerpoint/2010/main" val="677391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5F3F0-4D18-4DFC-B2A1-36D8AEF2F7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90A7BE-3034-470D-A3E8-FBBDE85C4E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0EFB14-1423-44FA-9B50-F29E485ABBF1}"/>
              </a:ext>
            </a:extLst>
          </p:cNvPr>
          <p:cNvSpPr>
            <a:spLocks noGrp="1"/>
          </p:cNvSpPr>
          <p:nvPr>
            <p:ph type="dt" sz="half" idx="10"/>
          </p:nvPr>
        </p:nvSpPr>
        <p:spPr/>
        <p:txBody>
          <a:bodyPr/>
          <a:lstStyle/>
          <a:p>
            <a:fld id="{F85AD642-58BC-43E7-AC55-439ADCE19CA3}" type="datetimeFigureOut">
              <a:rPr lang="en-US" smtClean="0"/>
              <a:t>12/11/2022</a:t>
            </a:fld>
            <a:endParaRPr lang="en-US"/>
          </a:p>
        </p:txBody>
      </p:sp>
      <p:sp>
        <p:nvSpPr>
          <p:cNvPr id="5" name="Footer Placeholder 4">
            <a:extLst>
              <a:ext uri="{FF2B5EF4-FFF2-40B4-BE49-F238E27FC236}">
                <a16:creationId xmlns:a16="http://schemas.microsoft.com/office/drawing/2014/main" id="{2F22FEBD-F445-4B86-B67C-6644EB306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31F03C-4F75-46D5-A7BE-55FA078A5F4A}"/>
              </a:ext>
            </a:extLst>
          </p:cNvPr>
          <p:cNvSpPr>
            <a:spLocks noGrp="1"/>
          </p:cNvSpPr>
          <p:nvPr>
            <p:ph type="sldNum" sz="quarter" idx="12"/>
          </p:nvPr>
        </p:nvSpPr>
        <p:spPr/>
        <p:txBody>
          <a:bodyPr/>
          <a:lstStyle/>
          <a:p>
            <a:fld id="{8877459C-F69F-4DE5-8C57-393AF4AC222B}" type="slidenum">
              <a:rPr lang="en-US" smtClean="0"/>
              <a:t>‹#›</a:t>
            </a:fld>
            <a:endParaRPr lang="en-US"/>
          </a:p>
        </p:txBody>
      </p:sp>
    </p:spTree>
    <p:extLst>
      <p:ext uri="{BB962C8B-B14F-4D97-AF65-F5344CB8AC3E}">
        <p14:creationId xmlns:p14="http://schemas.microsoft.com/office/powerpoint/2010/main" val="2920580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67F53-D257-48D7-B31A-6F765A78A8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4FF1B1-BA7E-4BB4-9A62-D513A95B01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2A0CAE-36F5-4480-B5F9-2A82CCA57193}"/>
              </a:ext>
            </a:extLst>
          </p:cNvPr>
          <p:cNvSpPr>
            <a:spLocks noGrp="1"/>
          </p:cNvSpPr>
          <p:nvPr>
            <p:ph type="dt" sz="half" idx="10"/>
          </p:nvPr>
        </p:nvSpPr>
        <p:spPr/>
        <p:txBody>
          <a:bodyPr/>
          <a:lstStyle/>
          <a:p>
            <a:fld id="{F85AD642-58BC-43E7-AC55-439ADCE19CA3}" type="datetimeFigureOut">
              <a:rPr lang="en-US" smtClean="0"/>
              <a:t>12/11/2022</a:t>
            </a:fld>
            <a:endParaRPr lang="en-US"/>
          </a:p>
        </p:txBody>
      </p:sp>
      <p:sp>
        <p:nvSpPr>
          <p:cNvPr id="5" name="Footer Placeholder 4">
            <a:extLst>
              <a:ext uri="{FF2B5EF4-FFF2-40B4-BE49-F238E27FC236}">
                <a16:creationId xmlns:a16="http://schemas.microsoft.com/office/drawing/2014/main" id="{7F3537F7-3313-4493-86F9-2F62E36141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AF207-4714-42A3-BBFA-C9BC71B87B1B}"/>
              </a:ext>
            </a:extLst>
          </p:cNvPr>
          <p:cNvSpPr>
            <a:spLocks noGrp="1"/>
          </p:cNvSpPr>
          <p:nvPr>
            <p:ph type="sldNum" sz="quarter" idx="12"/>
          </p:nvPr>
        </p:nvSpPr>
        <p:spPr/>
        <p:txBody>
          <a:bodyPr/>
          <a:lstStyle/>
          <a:p>
            <a:fld id="{8877459C-F69F-4DE5-8C57-393AF4AC222B}" type="slidenum">
              <a:rPr lang="en-US" smtClean="0"/>
              <a:t>‹#›</a:t>
            </a:fld>
            <a:endParaRPr lang="en-US"/>
          </a:p>
        </p:txBody>
      </p:sp>
    </p:spTree>
    <p:extLst>
      <p:ext uri="{BB962C8B-B14F-4D97-AF65-F5344CB8AC3E}">
        <p14:creationId xmlns:p14="http://schemas.microsoft.com/office/powerpoint/2010/main" val="1721987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A598-894A-4486-8A48-1D86DA01FF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B0DAB6-3074-4864-A715-2F39531E2F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6A534A-07C2-4BC9-8670-A590B6E7B4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0CB68D-B5B1-4D80-B90F-8C5C72AB82F2}"/>
              </a:ext>
            </a:extLst>
          </p:cNvPr>
          <p:cNvSpPr>
            <a:spLocks noGrp="1"/>
          </p:cNvSpPr>
          <p:nvPr>
            <p:ph type="dt" sz="half" idx="10"/>
          </p:nvPr>
        </p:nvSpPr>
        <p:spPr/>
        <p:txBody>
          <a:bodyPr/>
          <a:lstStyle/>
          <a:p>
            <a:fld id="{F85AD642-58BC-43E7-AC55-439ADCE19CA3}" type="datetimeFigureOut">
              <a:rPr lang="en-US" smtClean="0"/>
              <a:t>12/11/2022</a:t>
            </a:fld>
            <a:endParaRPr lang="en-US"/>
          </a:p>
        </p:txBody>
      </p:sp>
      <p:sp>
        <p:nvSpPr>
          <p:cNvPr id="6" name="Footer Placeholder 5">
            <a:extLst>
              <a:ext uri="{FF2B5EF4-FFF2-40B4-BE49-F238E27FC236}">
                <a16:creationId xmlns:a16="http://schemas.microsoft.com/office/drawing/2014/main" id="{D9DB19AC-E9DE-4552-B89F-28D3F25291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2E88AB-380D-4C90-A96A-5AEB3A8483DF}"/>
              </a:ext>
            </a:extLst>
          </p:cNvPr>
          <p:cNvSpPr>
            <a:spLocks noGrp="1"/>
          </p:cNvSpPr>
          <p:nvPr>
            <p:ph type="sldNum" sz="quarter" idx="12"/>
          </p:nvPr>
        </p:nvSpPr>
        <p:spPr/>
        <p:txBody>
          <a:bodyPr/>
          <a:lstStyle/>
          <a:p>
            <a:fld id="{8877459C-F69F-4DE5-8C57-393AF4AC222B}" type="slidenum">
              <a:rPr lang="en-US" smtClean="0"/>
              <a:t>‹#›</a:t>
            </a:fld>
            <a:endParaRPr lang="en-US"/>
          </a:p>
        </p:txBody>
      </p:sp>
    </p:spTree>
    <p:extLst>
      <p:ext uri="{BB962C8B-B14F-4D97-AF65-F5344CB8AC3E}">
        <p14:creationId xmlns:p14="http://schemas.microsoft.com/office/powerpoint/2010/main" val="1412326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9FA85-E46D-40C4-AD1E-6AA0DA836C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B71FB2-8733-4DE5-8503-9FE4D83020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8DB4BB-12EE-4962-8111-30D107367C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99B3FA-32C1-495B-B0BA-E07194E728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A02781-EE96-4582-8882-442111906D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F17887-D10B-4094-AE0C-9597B7DA2260}"/>
              </a:ext>
            </a:extLst>
          </p:cNvPr>
          <p:cNvSpPr>
            <a:spLocks noGrp="1"/>
          </p:cNvSpPr>
          <p:nvPr>
            <p:ph type="dt" sz="half" idx="10"/>
          </p:nvPr>
        </p:nvSpPr>
        <p:spPr/>
        <p:txBody>
          <a:bodyPr/>
          <a:lstStyle/>
          <a:p>
            <a:fld id="{F85AD642-58BC-43E7-AC55-439ADCE19CA3}" type="datetimeFigureOut">
              <a:rPr lang="en-US" smtClean="0"/>
              <a:t>12/11/2022</a:t>
            </a:fld>
            <a:endParaRPr lang="en-US"/>
          </a:p>
        </p:txBody>
      </p:sp>
      <p:sp>
        <p:nvSpPr>
          <p:cNvPr id="8" name="Footer Placeholder 7">
            <a:extLst>
              <a:ext uri="{FF2B5EF4-FFF2-40B4-BE49-F238E27FC236}">
                <a16:creationId xmlns:a16="http://schemas.microsoft.com/office/drawing/2014/main" id="{92A5BFA8-5270-4E05-95F2-F9C8183E49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8D8A44-73B4-44AE-9C16-F5CFFAD82534}"/>
              </a:ext>
            </a:extLst>
          </p:cNvPr>
          <p:cNvSpPr>
            <a:spLocks noGrp="1"/>
          </p:cNvSpPr>
          <p:nvPr>
            <p:ph type="sldNum" sz="quarter" idx="12"/>
          </p:nvPr>
        </p:nvSpPr>
        <p:spPr/>
        <p:txBody>
          <a:bodyPr/>
          <a:lstStyle/>
          <a:p>
            <a:fld id="{8877459C-F69F-4DE5-8C57-393AF4AC222B}" type="slidenum">
              <a:rPr lang="en-US" smtClean="0"/>
              <a:t>‹#›</a:t>
            </a:fld>
            <a:endParaRPr lang="en-US"/>
          </a:p>
        </p:txBody>
      </p:sp>
    </p:spTree>
    <p:extLst>
      <p:ext uri="{BB962C8B-B14F-4D97-AF65-F5344CB8AC3E}">
        <p14:creationId xmlns:p14="http://schemas.microsoft.com/office/powerpoint/2010/main" val="204010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E7548-7E6A-4397-86D1-9A57DF0F78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468FD6-64D2-45F7-BD67-813A5B6B9FC3}"/>
              </a:ext>
            </a:extLst>
          </p:cNvPr>
          <p:cNvSpPr>
            <a:spLocks noGrp="1"/>
          </p:cNvSpPr>
          <p:nvPr>
            <p:ph type="dt" sz="half" idx="10"/>
          </p:nvPr>
        </p:nvSpPr>
        <p:spPr/>
        <p:txBody>
          <a:bodyPr/>
          <a:lstStyle/>
          <a:p>
            <a:fld id="{F85AD642-58BC-43E7-AC55-439ADCE19CA3}" type="datetimeFigureOut">
              <a:rPr lang="en-US" smtClean="0"/>
              <a:t>12/11/2022</a:t>
            </a:fld>
            <a:endParaRPr lang="en-US"/>
          </a:p>
        </p:txBody>
      </p:sp>
      <p:sp>
        <p:nvSpPr>
          <p:cNvPr id="4" name="Footer Placeholder 3">
            <a:extLst>
              <a:ext uri="{FF2B5EF4-FFF2-40B4-BE49-F238E27FC236}">
                <a16:creationId xmlns:a16="http://schemas.microsoft.com/office/drawing/2014/main" id="{0A56EEB4-F753-4785-B837-B78EAE2A74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092FB3-EC96-4063-A5D9-928870AC02E6}"/>
              </a:ext>
            </a:extLst>
          </p:cNvPr>
          <p:cNvSpPr>
            <a:spLocks noGrp="1"/>
          </p:cNvSpPr>
          <p:nvPr>
            <p:ph type="sldNum" sz="quarter" idx="12"/>
          </p:nvPr>
        </p:nvSpPr>
        <p:spPr/>
        <p:txBody>
          <a:bodyPr/>
          <a:lstStyle/>
          <a:p>
            <a:fld id="{8877459C-F69F-4DE5-8C57-393AF4AC222B}" type="slidenum">
              <a:rPr lang="en-US" smtClean="0"/>
              <a:t>‹#›</a:t>
            </a:fld>
            <a:endParaRPr lang="en-US"/>
          </a:p>
        </p:txBody>
      </p:sp>
    </p:spTree>
    <p:extLst>
      <p:ext uri="{BB962C8B-B14F-4D97-AF65-F5344CB8AC3E}">
        <p14:creationId xmlns:p14="http://schemas.microsoft.com/office/powerpoint/2010/main" val="2631450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8562B2-3741-41BE-A582-6BAA72F8CB6C}"/>
              </a:ext>
            </a:extLst>
          </p:cNvPr>
          <p:cNvSpPr>
            <a:spLocks noGrp="1"/>
          </p:cNvSpPr>
          <p:nvPr>
            <p:ph type="dt" sz="half" idx="10"/>
          </p:nvPr>
        </p:nvSpPr>
        <p:spPr/>
        <p:txBody>
          <a:bodyPr/>
          <a:lstStyle/>
          <a:p>
            <a:fld id="{F85AD642-58BC-43E7-AC55-439ADCE19CA3}" type="datetimeFigureOut">
              <a:rPr lang="en-US" smtClean="0"/>
              <a:t>12/11/2022</a:t>
            </a:fld>
            <a:endParaRPr lang="en-US"/>
          </a:p>
        </p:txBody>
      </p:sp>
      <p:sp>
        <p:nvSpPr>
          <p:cNvPr id="3" name="Footer Placeholder 2">
            <a:extLst>
              <a:ext uri="{FF2B5EF4-FFF2-40B4-BE49-F238E27FC236}">
                <a16:creationId xmlns:a16="http://schemas.microsoft.com/office/drawing/2014/main" id="{DCDBD093-ED74-41D8-A62D-8FBFB33047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4FAC6F-0985-48FC-B17A-2EB03019AEC5}"/>
              </a:ext>
            </a:extLst>
          </p:cNvPr>
          <p:cNvSpPr>
            <a:spLocks noGrp="1"/>
          </p:cNvSpPr>
          <p:nvPr>
            <p:ph type="sldNum" sz="quarter" idx="12"/>
          </p:nvPr>
        </p:nvSpPr>
        <p:spPr/>
        <p:txBody>
          <a:bodyPr/>
          <a:lstStyle/>
          <a:p>
            <a:fld id="{8877459C-F69F-4DE5-8C57-393AF4AC222B}" type="slidenum">
              <a:rPr lang="en-US" smtClean="0"/>
              <a:t>‹#›</a:t>
            </a:fld>
            <a:endParaRPr lang="en-US"/>
          </a:p>
        </p:txBody>
      </p:sp>
    </p:spTree>
    <p:extLst>
      <p:ext uri="{BB962C8B-B14F-4D97-AF65-F5344CB8AC3E}">
        <p14:creationId xmlns:p14="http://schemas.microsoft.com/office/powerpoint/2010/main" val="2959131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8A3E5-2A0E-4BFB-A520-9C7781C3E1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6515B7-3740-471E-A6D7-A1FD36AD16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65E1F4-3240-41EE-AAD4-E6A352A81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80BBDE-235B-45CF-8723-B943C8FB1175}"/>
              </a:ext>
            </a:extLst>
          </p:cNvPr>
          <p:cNvSpPr>
            <a:spLocks noGrp="1"/>
          </p:cNvSpPr>
          <p:nvPr>
            <p:ph type="dt" sz="half" idx="10"/>
          </p:nvPr>
        </p:nvSpPr>
        <p:spPr/>
        <p:txBody>
          <a:bodyPr/>
          <a:lstStyle/>
          <a:p>
            <a:fld id="{F85AD642-58BC-43E7-AC55-439ADCE19CA3}" type="datetimeFigureOut">
              <a:rPr lang="en-US" smtClean="0"/>
              <a:t>12/11/2022</a:t>
            </a:fld>
            <a:endParaRPr lang="en-US"/>
          </a:p>
        </p:txBody>
      </p:sp>
      <p:sp>
        <p:nvSpPr>
          <p:cNvPr id="6" name="Footer Placeholder 5">
            <a:extLst>
              <a:ext uri="{FF2B5EF4-FFF2-40B4-BE49-F238E27FC236}">
                <a16:creationId xmlns:a16="http://schemas.microsoft.com/office/drawing/2014/main" id="{F5A941A9-ACE6-4201-B142-049FF9A990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1D630C-3905-410F-B964-8944F76AC52C}"/>
              </a:ext>
            </a:extLst>
          </p:cNvPr>
          <p:cNvSpPr>
            <a:spLocks noGrp="1"/>
          </p:cNvSpPr>
          <p:nvPr>
            <p:ph type="sldNum" sz="quarter" idx="12"/>
          </p:nvPr>
        </p:nvSpPr>
        <p:spPr/>
        <p:txBody>
          <a:bodyPr/>
          <a:lstStyle/>
          <a:p>
            <a:fld id="{8877459C-F69F-4DE5-8C57-393AF4AC222B}" type="slidenum">
              <a:rPr lang="en-US" smtClean="0"/>
              <a:t>‹#›</a:t>
            </a:fld>
            <a:endParaRPr lang="en-US"/>
          </a:p>
        </p:txBody>
      </p:sp>
    </p:spTree>
    <p:extLst>
      <p:ext uri="{BB962C8B-B14F-4D97-AF65-F5344CB8AC3E}">
        <p14:creationId xmlns:p14="http://schemas.microsoft.com/office/powerpoint/2010/main" val="3804640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FC8C-53AF-463E-89E1-BA146E02A7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636040-1D6F-4404-B646-A9EADA08F5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02067F-2178-4531-90FA-52D1DD935C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89784C-7F1C-4184-94F7-E8BACB9516F4}"/>
              </a:ext>
            </a:extLst>
          </p:cNvPr>
          <p:cNvSpPr>
            <a:spLocks noGrp="1"/>
          </p:cNvSpPr>
          <p:nvPr>
            <p:ph type="dt" sz="half" idx="10"/>
          </p:nvPr>
        </p:nvSpPr>
        <p:spPr/>
        <p:txBody>
          <a:bodyPr/>
          <a:lstStyle/>
          <a:p>
            <a:fld id="{F85AD642-58BC-43E7-AC55-439ADCE19CA3}" type="datetimeFigureOut">
              <a:rPr lang="en-US" smtClean="0"/>
              <a:t>12/11/2022</a:t>
            </a:fld>
            <a:endParaRPr lang="en-US"/>
          </a:p>
        </p:txBody>
      </p:sp>
      <p:sp>
        <p:nvSpPr>
          <p:cNvPr id="6" name="Footer Placeholder 5">
            <a:extLst>
              <a:ext uri="{FF2B5EF4-FFF2-40B4-BE49-F238E27FC236}">
                <a16:creationId xmlns:a16="http://schemas.microsoft.com/office/drawing/2014/main" id="{20C49D54-3AF4-439F-9070-76EA8519B6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47278F-D314-4681-81D1-B77AC9F3760D}"/>
              </a:ext>
            </a:extLst>
          </p:cNvPr>
          <p:cNvSpPr>
            <a:spLocks noGrp="1"/>
          </p:cNvSpPr>
          <p:nvPr>
            <p:ph type="sldNum" sz="quarter" idx="12"/>
          </p:nvPr>
        </p:nvSpPr>
        <p:spPr/>
        <p:txBody>
          <a:bodyPr/>
          <a:lstStyle/>
          <a:p>
            <a:fld id="{8877459C-F69F-4DE5-8C57-393AF4AC222B}" type="slidenum">
              <a:rPr lang="en-US" smtClean="0"/>
              <a:t>‹#›</a:t>
            </a:fld>
            <a:endParaRPr lang="en-US"/>
          </a:p>
        </p:txBody>
      </p:sp>
    </p:spTree>
    <p:extLst>
      <p:ext uri="{BB962C8B-B14F-4D97-AF65-F5344CB8AC3E}">
        <p14:creationId xmlns:p14="http://schemas.microsoft.com/office/powerpoint/2010/main" val="1598934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17AB8A-7D07-4031-845B-65962AE6ED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73DA11-028C-40CA-93F8-5764333C9B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64A084-ADC7-441C-995F-7CC1EA8CFE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5AD642-58BC-43E7-AC55-439ADCE19CA3}" type="datetimeFigureOut">
              <a:rPr lang="en-US" smtClean="0"/>
              <a:t>12/11/2022</a:t>
            </a:fld>
            <a:endParaRPr lang="en-US"/>
          </a:p>
        </p:txBody>
      </p:sp>
      <p:sp>
        <p:nvSpPr>
          <p:cNvPr id="5" name="Footer Placeholder 4">
            <a:extLst>
              <a:ext uri="{FF2B5EF4-FFF2-40B4-BE49-F238E27FC236}">
                <a16:creationId xmlns:a16="http://schemas.microsoft.com/office/drawing/2014/main" id="{D6245DA8-C6A2-40ED-863D-6098F769F0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C59D6F-B4E6-4053-8D7F-47D38A0363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7459C-F69F-4DE5-8C57-393AF4AC222B}" type="slidenum">
              <a:rPr lang="en-US" smtClean="0"/>
              <a:t>‹#›</a:t>
            </a:fld>
            <a:endParaRPr lang="en-US"/>
          </a:p>
        </p:txBody>
      </p:sp>
    </p:spTree>
    <p:extLst>
      <p:ext uri="{BB962C8B-B14F-4D97-AF65-F5344CB8AC3E}">
        <p14:creationId xmlns:p14="http://schemas.microsoft.com/office/powerpoint/2010/main" val="2279240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e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Graphic 4">
            <a:extLst>
              <a:ext uri="{FF2B5EF4-FFF2-40B4-BE49-F238E27FC236}">
                <a16:creationId xmlns:a16="http://schemas.microsoft.com/office/drawing/2014/main" id="{36B3EE2F-DA70-49EC-9DAD-3EE323DC4C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81765" y="1201003"/>
            <a:ext cx="4088913" cy="4107976"/>
          </a:xfrm>
          <a:prstGeom prst="rect">
            <a:avLst/>
          </a:prstGeom>
        </p:spPr>
      </p:pic>
      <p:sp>
        <p:nvSpPr>
          <p:cNvPr id="6" name="TextBox 5">
            <a:extLst>
              <a:ext uri="{FF2B5EF4-FFF2-40B4-BE49-F238E27FC236}">
                <a16:creationId xmlns:a16="http://schemas.microsoft.com/office/drawing/2014/main" id="{A6573321-742A-4A6D-A6BD-825074742A8C}"/>
              </a:ext>
            </a:extLst>
          </p:cNvPr>
          <p:cNvSpPr txBox="1"/>
          <p:nvPr/>
        </p:nvSpPr>
        <p:spPr>
          <a:xfrm>
            <a:off x="3070058" y="5740541"/>
            <a:ext cx="6051884" cy="769441"/>
          </a:xfrm>
          <a:prstGeom prst="rect">
            <a:avLst/>
          </a:prstGeom>
          <a:noFill/>
        </p:spPr>
        <p:txBody>
          <a:bodyPr wrap="square" rtlCol="0">
            <a:spAutoFit/>
          </a:bodyPr>
          <a:lstStyle/>
          <a:p>
            <a:r>
              <a:rPr lang="sv-SE" sz="4400" dirty="0">
                <a:highlight>
                  <a:srgbClr val="FFFF00"/>
                </a:highlight>
              </a:rPr>
              <a:t>LEDARMÖTE 2022-11-20</a:t>
            </a:r>
            <a:endParaRPr lang="en-US" sz="4400" dirty="0">
              <a:highlight>
                <a:srgbClr val="FFFF00"/>
              </a:highlight>
            </a:endParaRPr>
          </a:p>
        </p:txBody>
      </p:sp>
    </p:spTree>
    <p:extLst>
      <p:ext uri="{BB962C8B-B14F-4D97-AF65-F5344CB8AC3E}">
        <p14:creationId xmlns:p14="http://schemas.microsoft.com/office/powerpoint/2010/main" val="1781994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0A69D3-3F7B-494F-BBA3-2EC310A26566}"/>
              </a:ext>
            </a:extLst>
          </p:cNvPr>
          <p:cNvSpPr txBox="1"/>
          <p:nvPr/>
        </p:nvSpPr>
        <p:spPr>
          <a:xfrm>
            <a:off x="1088571" y="374469"/>
            <a:ext cx="8760823" cy="830997"/>
          </a:xfrm>
          <a:prstGeom prst="rect">
            <a:avLst/>
          </a:prstGeom>
          <a:noFill/>
        </p:spPr>
        <p:txBody>
          <a:bodyPr wrap="square" rtlCol="0">
            <a:spAutoFit/>
          </a:bodyPr>
          <a:lstStyle/>
          <a:p>
            <a:r>
              <a:rPr lang="sv-SE" sz="4800" dirty="0"/>
              <a:t>Match tröja Sponsor 2023</a:t>
            </a:r>
          </a:p>
        </p:txBody>
      </p:sp>
      <p:pic>
        <p:nvPicPr>
          <p:cNvPr id="4" name="Picture 3">
            <a:extLst>
              <a:ext uri="{FF2B5EF4-FFF2-40B4-BE49-F238E27FC236}">
                <a16:creationId xmlns:a16="http://schemas.microsoft.com/office/drawing/2014/main" id="{AA10A061-32DE-4A45-ACC7-142B62DAE1D3}"/>
              </a:ext>
            </a:extLst>
          </p:cNvPr>
          <p:cNvPicPr>
            <a:picLocks noChangeAspect="1"/>
          </p:cNvPicPr>
          <p:nvPr/>
        </p:nvPicPr>
        <p:blipFill>
          <a:blip r:embed="rId2"/>
          <a:stretch>
            <a:fillRect/>
          </a:stretch>
        </p:blipFill>
        <p:spPr>
          <a:xfrm>
            <a:off x="4624182" y="2924104"/>
            <a:ext cx="2943636" cy="1009791"/>
          </a:xfrm>
          <a:prstGeom prst="rect">
            <a:avLst/>
          </a:prstGeom>
        </p:spPr>
      </p:pic>
      <p:pic>
        <p:nvPicPr>
          <p:cNvPr id="5" name="Bildobjekt 1">
            <a:extLst>
              <a:ext uri="{FF2B5EF4-FFF2-40B4-BE49-F238E27FC236}">
                <a16:creationId xmlns:a16="http://schemas.microsoft.com/office/drawing/2014/main" id="{349A03A2-8AE1-4C31-A931-816C396480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55016" y="213995"/>
            <a:ext cx="1900116" cy="1910080"/>
          </a:xfrm>
          <a:prstGeom prst="rect">
            <a:avLst/>
          </a:prstGeom>
          <a:noFill/>
          <a:ln>
            <a:noFill/>
          </a:ln>
        </p:spPr>
      </p:pic>
      <p:sp>
        <p:nvSpPr>
          <p:cNvPr id="6" name="TextBox 5">
            <a:extLst>
              <a:ext uri="{FF2B5EF4-FFF2-40B4-BE49-F238E27FC236}">
                <a16:creationId xmlns:a16="http://schemas.microsoft.com/office/drawing/2014/main" id="{EC295433-7314-4C0E-B370-0013299BB20D}"/>
              </a:ext>
            </a:extLst>
          </p:cNvPr>
          <p:cNvSpPr txBox="1"/>
          <p:nvPr/>
        </p:nvSpPr>
        <p:spPr>
          <a:xfrm>
            <a:off x="2900218" y="4775200"/>
            <a:ext cx="3777673" cy="369332"/>
          </a:xfrm>
          <a:prstGeom prst="rect">
            <a:avLst/>
          </a:prstGeom>
          <a:noFill/>
        </p:spPr>
        <p:txBody>
          <a:bodyPr wrap="square" rtlCol="0">
            <a:spAutoFit/>
          </a:bodyPr>
          <a:lstStyle/>
          <a:p>
            <a:r>
              <a:rPr lang="sv-SE" dirty="0"/>
              <a:t>www.hajon.se</a:t>
            </a:r>
          </a:p>
        </p:txBody>
      </p:sp>
    </p:spTree>
    <p:extLst>
      <p:ext uri="{BB962C8B-B14F-4D97-AF65-F5344CB8AC3E}">
        <p14:creationId xmlns:p14="http://schemas.microsoft.com/office/powerpoint/2010/main" val="2373478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1A8D81D-0EF3-45CA-9847-D909E6157EF9}"/>
              </a:ext>
            </a:extLst>
          </p:cNvPr>
          <p:cNvSpPr txBox="1"/>
          <p:nvPr/>
        </p:nvSpPr>
        <p:spPr>
          <a:xfrm>
            <a:off x="546351" y="433545"/>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000">
                <a:solidFill>
                  <a:srgbClr val="FFFFFF"/>
                </a:solidFill>
                <a:latin typeface="+mj-lt"/>
                <a:ea typeface="+mj-ea"/>
                <a:cs typeface="+mj-cs"/>
              </a:rPr>
              <a:t>Beställningsblankett ligger under dokument, skickas till Peter.Lauenstein@gmail.com</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 name="Bildobjekt 1">
            <a:extLst>
              <a:ext uri="{FF2B5EF4-FFF2-40B4-BE49-F238E27FC236}">
                <a16:creationId xmlns:a16="http://schemas.microsoft.com/office/drawing/2014/main" id="{420874DD-15D2-4068-B6E9-9B401134BB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72261" y="2426818"/>
            <a:ext cx="3974529" cy="3997637"/>
          </a:xfrm>
          <a:prstGeom prst="rect">
            <a:avLst/>
          </a:prstGeom>
          <a:noFill/>
        </p:spPr>
      </p:pic>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B3BBE5B-2D03-41B6-800F-3B2AA4C0661F}"/>
              </a:ext>
            </a:extLst>
          </p:cNvPr>
          <p:cNvPicPr>
            <a:picLocks noChangeAspect="1"/>
          </p:cNvPicPr>
          <p:nvPr/>
        </p:nvPicPr>
        <p:blipFill>
          <a:blip r:embed="rId3"/>
          <a:stretch>
            <a:fillRect/>
          </a:stretch>
        </p:blipFill>
        <p:spPr>
          <a:xfrm>
            <a:off x="6445073" y="2843421"/>
            <a:ext cx="5455917" cy="3164431"/>
          </a:xfrm>
          <a:prstGeom prst="rect">
            <a:avLst/>
          </a:prstGeom>
        </p:spPr>
      </p:pic>
    </p:spTree>
    <p:extLst>
      <p:ext uri="{BB962C8B-B14F-4D97-AF65-F5344CB8AC3E}">
        <p14:creationId xmlns:p14="http://schemas.microsoft.com/office/powerpoint/2010/main" val="1803176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8C5FEBD-9F5B-41DA-AD92-85F14A43A93F}"/>
              </a:ext>
            </a:extLst>
          </p:cNvPr>
          <p:cNvSpPr txBox="1"/>
          <p:nvPr/>
        </p:nvSpPr>
        <p:spPr>
          <a:xfrm>
            <a:off x="546351" y="433545"/>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a:solidFill>
                  <a:srgbClr val="FFFFFF"/>
                </a:solidFill>
                <a:latin typeface="+mj-lt"/>
                <a:ea typeface="+mj-ea"/>
                <a:cs typeface="+mj-cs"/>
              </a:rPr>
              <a:t>Stadium Hemsida – Solängens profil</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Bildobjekt 1">
            <a:extLst>
              <a:ext uri="{FF2B5EF4-FFF2-40B4-BE49-F238E27FC236}">
                <a16:creationId xmlns:a16="http://schemas.microsoft.com/office/drawing/2014/main" id="{1A745AE2-E7DA-45E9-821A-746241B42B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72261" y="2426818"/>
            <a:ext cx="3974529" cy="3997637"/>
          </a:xfrm>
          <a:prstGeom prst="rect">
            <a:avLst/>
          </a:prstGeom>
          <a:noFill/>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759CA5A-06ED-476A-9ABB-D83E49B91DCC}"/>
              </a:ext>
            </a:extLst>
          </p:cNvPr>
          <p:cNvPicPr>
            <a:picLocks noChangeAspect="1"/>
          </p:cNvPicPr>
          <p:nvPr/>
        </p:nvPicPr>
        <p:blipFill>
          <a:blip r:embed="rId3"/>
          <a:stretch>
            <a:fillRect/>
          </a:stretch>
        </p:blipFill>
        <p:spPr>
          <a:xfrm>
            <a:off x="6445073" y="3020738"/>
            <a:ext cx="5455917" cy="2809797"/>
          </a:xfrm>
          <a:prstGeom prst="rect">
            <a:avLst/>
          </a:prstGeom>
        </p:spPr>
      </p:pic>
    </p:spTree>
    <p:extLst>
      <p:ext uri="{BB962C8B-B14F-4D97-AF65-F5344CB8AC3E}">
        <p14:creationId xmlns:p14="http://schemas.microsoft.com/office/powerpoint/2010/main" val="174421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FE3F7C-DA2F-4F54-88D0-921309B1629A}"/>
              </a:ext>
            </a:extLst>
          </p:cNvPr>
          <p:cNvPicPr>
            <a:picLocks noChangeAspect="1"/>
          </p:cNvPicPr>
          <p:nvPr/>
        </p:nvPicPr>
        <p:blipFill>
          <a:blip r:embed="rId2"/>
          <a:stretch>
            <a:fillRect/>
          </a:stretch>
        </p:blipFill>
        <p:spPr>
          <a:xfrm>
            <a:off x="0" y="1923411"/>
            <a:ext cx="12192000" cy="4286524"/>
          </a:xfrm>
          <a:prstGeom prst="rect">
            <a:avLst/>
          </a:prstGeom>
        </p:spPr>
      </p:pic>
      <p:sp>
        <p:nvSpPr>
          <p:cNvPr id="4" name="TextBox 3">
            <a:extLst>
              <a:ext uri="{FF2B5EF4-FFF2-40B4-BE49-F238E27FC236}">
                <a16:creationId xmlns:a16="http://schemas.microsoft.com/office/drawing/2014/main" id="{29DCC590-9512-49FD-AE57-1E5B903E7DC7}"/>
              </a:ext>
            </a:extLst>
          </p:cNvPr>
          <p:cNvSpPr txBox="1"/>
          <p:nvPr/>
        </p:nvSpPr>
        <p:spPr>
          <a:xfrm>
            <a:off x="372978" y="192505"/>
            <a:ext cx="9326833" cy="646331"/>
          </a:xfrm>
          <a:prstGeom prst="rect">
            <a:avLst/>
          </a:prstGeom>
          <a:noFill/>
        </p:spPr>
        <p:txBody>
          <a:bodyPr wrap="square" rtlCol="0">
            <a:spAutoFit/>
          </a:bodyPr>
          <a:lstStyle/>
          <a:p>
            <a:r>
              <a:rPr lang="sv-SE" sz="3600" dirty="0"/>
              <a:t>Utbildning 2023 till grund för föreningscertifikat</a:t>
            </a:r>
            <a:endParaRPr lang="en-US" sz="3600" dirty="0"/>
          </a:p>
        </p:txBody>
      </p:sp>
      <p:pic>
        <p:nvPicPr>
          <p:cNvPr id="5" name="Bildobjekt 1">
            <a:extLst>
              <a:ext uri="{FF2B5EF4-FFF2-40B4-BE49-F238E27FC236}">
                <a16:creationId xmlns:a16="http://schemas.microsoft.com/office/drawing/2014/main" id="{911AA796-C1CE-4360-90BC-6B5ED7D335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03046" y="213995"/>
            <a:ext cx="1543521" cy="1494489"/>
          </a:xfrm>
          <a:prstGeom prst="rect">
            <a:avLst/>
          </a:prstGeom>
          <a:noFill/>
          <a:ln>
            <a:noFill/>
          </a:ln>
        </p:spPr>
      </p:pic>
      <p:sp>
        <p:nvSpPr>
          <p:cNvPr id="7" name="TextBox 6">
            <a:extLst>
              <a:ext uri="{FF2B5EF4-FFF2-40B4-BE49-F238E27FC236}">
                <a16:creationId xmlns:a16="http://schemas.microsoft.com/office/drawing/2014/main" id="{909F57B2-E2C4-4D69-BB6E-3A2219FC53CA}"/>
              </a:ext>
            </a:extLst>
          </p:cNvPr>
          <p:cNvSpPr txBox="1"/>
          <p:nvPr/>
        </p:nvSpPr>
        <p:spPr>
          <a:xfrm>
            <a:off x="3347787" y="1196457"/>
            <a:ext cx="6093994" cy="369332"/>
          </a:xfrm>
          <a:prstGeom prst="rect">
            <a:avLst/>
          </a:prstGeom>
          <a:noFill/>
        </p:spPr>
        <p:txBody>
          <a:bodyPr wrap="square">
            <a:spAutoFit/>
          </a:bodyPr>
          <a:lstStyle/>
          <a:p>
            <a:r>
              <a:rPr lang="en-US" dirty="0"/>
              <a:t>https://www.gbgfotboll.se/om-oss/verksamhetskalender/</a:t>
            </a:r>
          </a:p>
        </p:txBody>
      </p:sp>
    </p:spTree>
    <p:extLst>
      <p:ext uri="{BB962C8B-B14F-4D97-AF65-F5344CB8AC3E}">
        <p14:creationId xmlns:p14="http://schemas.microsoft.com/office/powerpoint/2010/main" val="3388473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B47AC1-6DD2-48AB-BAA3-24CE96B2F019}"/>
              </a:ext>
            </a:extLst>
          </p:cNvPr>
          <p:cNvSpPr txBox="1"/>
          <p:nvPr/>
        </p:nvSpPr>
        <p:spPr>
          <a:xfrm>
            <a:off x="372979" y="1305341"/>
            <a:ext cx="11129210" cy="4524315"/>
          </a:xfrm>
          <a:prstGeom prst="rect">
            <a:avLst/>
          </a:prstGeom>
          <a:noFill/>
        </p:spPr>
        <p:txBody>
          <a:bodyPr wrap="square">
            <a:spAutoFit/>
          </a:bodyPr>
          <a:lstStyle/>
          <a:p>
            <a:pPr algn="l"/>
            <a:r>
              <a:rPr lang="sv-SE" dirty="0"/>
              <a:t>7 oktober 2022, 13:30</a:t>
            </a:r>
            <a:r>
              <a:rPr lang="sv-SE" b="0" i="0" dirty="0">
                <a:solidFill>
                  <a:srgbClr val="005293"/>
                </a:solidFill>
                <a:effectLst/>
                <a:latin typeface="StagSans"/>
              </a:rPr>
              <a:t>SvFF:s tränarutbildningsprogram har reviderats under 2022, vilket innebär att ett antal nya kurser introduceras och några av de nuvarande försvinner.</a:t>
            </a:r>
            <a:br>
              <a:rPr lang="sv-SE" b="0" i="0" dirty="0">
                <a:solidFill>
                  <a:srgbClr val="005293"/>
                </a:solidFill>
                <a:effectLst/>
                <a:latin typeface="StagSans"/>
              </a:rPr>
            </a:br>
            <a:r>
              <a:rPr lang="sv-SE" b="0" i="0" dirty="0">
                <a:solidFill>
                  <a:srgbClr val="005293"/>
                </a:solidFill>
                <a:effectLst/>
                <a:latin typeface="StagSans"/>
              </a:rPr>
              <a:t>Alla som vill bli tränare ska numera, som första steg, börja med kursen SvFF D. Du som redan har gått en utbildning kan här ta del av hur du tar dig vidare i det nya omarbetade utbildningsprogrammet, till exempel om du behöver gå en licensfortbildning.</a:t>
            </a:r>
          </a:p>
          <a:p>
            <a:pPr algn="l"/>
            <a:endParaRPr lang="sv-SE" b="0" i="0" dirty="0">
              <a:solidFill>
                <a:srgbClr val="005293"/>
              </a:solidFill>
              <a:effectLst/>
              <a:latin typeface="StagSans"/>
            </a:endParaRPr>
          </a:p>
          <a:p>
            <a:pPr algn="l"/>
            <a:r>
              <a:rPr lang="sv-SE" b="0" i="0" dirty="0">
                <a:solidFill>
                  <a:srgbClr val="1D1D1D"/>
                </a:solidFill>
                <a:effectLst/>
                <a:latin typeface="StagSans"/>
              </a:rPr>
              <a:t>De nya kurserna är sanktionerade av UEFA och tillhör det nya europeiska paketet enligt UEFA Coaching Convention 2020. Detta innebär att alla UEFA-kurser kommer att ge deltagaren en UEFA-licens vid godkänt kursresultat. UEFA-licensen är giltig i tre år och den uppdateras genom obligatorisk fortbildning, som arrangeras av SvFF och våra 24 distriktsförbund.</a:t>
            </a:r>
          </a:p>
          <a:p>
            <a:pPr algn="l"/>
            <a:endParaRPr lang="sv-SE" b="0" i="0" dirty="0">
              <a:solidFill>
                <a:srgbClr val="1D1D1D"/>
              </a:solidFill>
              <a:effectLst/>
              <a:latin typeface="StagSans"/>
            </a:endParaRPr>
          </a:p>
          <a:p>
            <a:pPr algn="l"/>
            <a:r>
              <a:rPr lang="sv-SE" b="0" i="0" dirty="0">
                <a:solidFill>
                  <a:srgbClr val="1D1D1D"/>
                </a:solidFill>
                <a:effectLst/>
                <a:latin typeface="StagSans"/>
              </a:rPr>
              <a:t>– Spelarna i svensk fotboll behöver och förtjänar kunniga och ansvarsfulla tränare. Vi har väldigt många duktiga tränarutbildare runt om i landet och med de uppdateringar vi nu gör i utbudet av kurser vässar vi vår tränarutbildning ytterligare, säger Urban Hammar, som är ansvarig för SvFF:s tränarutbildningar.</a:t>
            </a:r>
          </a:p>
          <a:p>
            <a:pPr algn="l"/>
            <a:r>
              <a:rPr lang="sv-SE" b="0" i="0" dirty="0">
                <a:solidFill>
                  <a:srgbClr val="1D1D1D"/>
                </a:solidFill>
                <a:effectLst/>
                <a:latin typeface="StagSans"/>
              </a:rPr>
              <a:t>Några av de nya kurserna, bland annat introduktionsutbildningen SvFF D, ges redan nu under hösten medan några av de högre utbildningarna kör igång först efter årsskiftet.</a:t>
            </a:r>
          </a:p>
        </p:txBody>
      </p:sp>
      <p:sp>
        <p:nvSpPr>
          <p:cNvPr id="4" name="TextBox 3">
            <a:extLst>
              <a:ext uri="{FF2B5EF4-FFF2-40B4-BE49-F238E27FC236}">
                <a16:creationId xmlns:a16="http://schemas.microsoft.com/office/drawing/2014/main" id="{3FA40AF3-299B-4068-80ED-3514F702DCCD}"/>
              </a:ext>
            </a:extLst>
          </p:cNvPr>
          <p:cNvSpPr txBox="1"/>
          <p:nvPr/>
        </p:nvSpPr>
        <p:spPr>
          <a:xfrm>
            <a:off x="372978" y="457200"/>
            <a:ext cx="5293895" cy="461665"/>
          </a:xfrm>
          <a:prstGeom prst="rect">
            <a:avLst/>
          </a:prstGeom>
          <a:noFill/>
        </p:spPr>
        <p:txBody>
          <a:bodyPr wrap="square" rtlCol="0">
            <a:spAutoFit/>
          </a:bodyPr>
          <a:lstStyle/>
          <a:p>
            <a:pPr algn="l"/>
            <a:r>
              <a:rPr lang="sv-SE" sz="2400" b="1" i="0" dirty="0">
                <a:solidFill>
                  <a:srgbClr val="005293"/>
                </a:solidFill>
                <a:effectLst/>
                <a:latin typeface="StagSans"/>
              </a:rPr>
              <a:t>Nytt tränarutbildningsprogram 2023</a:t>
            </a:r>
          </a:p>
        </p:txBody>
      </p:sp>
      <p:pic>
        <p:nvPicPr>
          <p:cNvPr id="6" name="Bildobjekt 1">
            <a:extLst>
              <a:ext uri="{FF2B5EF4-FFF2-40B4-BE49-F238E27FC236}">
                <a16:creationId xmlns:a16="http://schemas.microsoft.com/office/drawing/2014/main" id="{76BA29B6-C2FE-46B0-B862-66C750B064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32168" y="213995"/>
            <a:ext cx="1122964" cy="975678"/>
          </a:xfrm>
          <a:prstGeom prst="rect">
            <a:avLst/>
          </a:prstGeom>
          <a:noFill/>
          <a:ln>
            <a:noFill/>
          </a:ln>
        </p:spPr>
      </p:pic>
    </p:spTree>
    <p:extLst>
      <p:ext uri="{BB962C8B-B14F-4D97-AF65-F5344CB8AC3E}">
        <p14:creationId xmlns:p14="http://schemas.microsoft.com/office/powerpoint/2010/main" val="1847108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B26D1BD-449B-4AD4-9609-AB440F15EE8E}"/>
              </a:ext>
            </a:extLst>
          </p:cNvPr>
          <p:cNvPicPr>
            <a:picLocks noChangeAspect="1"/>
          </p:cNvPicPr>
          <p:nvPr/>
        </p:nvPicPr>
        <p:blipFill>
          <a:blip r:embed="rId2"/>
          <a:stretch>
            <a:fillRect/>
          </a:stretch>
        </p:blipFill>
        <p:spPr>
          <a:xfrm>
            <a:off x="766908" y="631431"/>
            <a:ext cx="10037956"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9633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 email&#10;&#10;Description automatically generated">
            <a:extLst>
              <a:ext uri="{FF2B5EF4-FFF2-40B4-BE49-F238E27FC236}">
                <a16:creationId xmlns:a16="http://schemas.microsoft.com/office/drawing/2014/main" id="{F77BE9FB-ADB0-4FDF-95D0-3738B9E8FED8}"/>
              </a:ext>
            </a:extLst>
          </p:cNvPr>
          <p:cNvPicPr>
            <a:picLocks noChangeAspect="1"/>
          </p:cNvPicPr>
          <p:nvPr/>
        </p:nvPicPr>
        <p:blipFill>
          <a:blip r:embed="rId2"/>
          <a:stretch>
            <a:fillRect/>
          </a:stretch>
        </p:blipFill>
        <p:spPr>
          <a:xfrm>
            <a:off x="2513321" y="643467"/>
            <a:ext cx="7165358"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2936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67D4A31-ECAD-4F68-A949-F12B4E98CCE2}"/>
              </a:ext>
            </a:extLst>
          </p:cNvPr>
          <p:cNvPicPr>
            <a:picLocks noChangeAspect="1"/>
          </p:cNvPicPr>
          <p:nvPr/>
        </p:nvPicPr>
        <p:blipFill>
          <a:blip r:embed="rId2"/>
          <a:stretch>
            <a:fillRect/>
          </a:stretch>
        </p:blipFill>
        <p:spPr>
          <a:xfrm>
            <a:off x="643467" y="689102"/>
            <a:ext cx="10905066" cy="5479794"/>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092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2A1E215-DFDF-4866-B067-8E7345941696}"/>
              </a:ext>
            </a:extLst>
          </p:cNvPr>
          <p:cNvSpPr txBox="1"/>
          <p:nvPr/>
        </p:nvSpPr>
        <p:spPr>
          <a:xfrm>
            <a:off x="527538" y="4756638"/>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000">
                <a:solidFill>
                  <a:srgbClr val="FFFFFF"/>
                </a:solidFill>
                <a:latin typeface="+mj-lt"/>
                <a:ea typeface="+mj-ea"/>
                <a:cs typeface="+mj-cs"/>
              </a:rPr>
              <a:t>Utbildningar enligt nya tränarstegen genom distriktsansvariga Öis Akademi tillsammans med Mölndal fotboll</a:t>
            </a:r>
          </a:p>
        </p:txBody>
      </p:sp>
      <p:pic>
        <p:nvPicPr>
          <p:cNvPr id="3" name="Picture 2">
            <a:extLst>
              <a:ext uri="{FF2B5EF4-FFF2-40B4-BE49-F238E27FC236}">
                <a16:creationId xmlns:a16="http://schemas.microsoft.com/office/drawing/2014/main" id="{D59E45C6-6E98-4703-891A-1F0FB2427326}"/>
              </a:ext>
            </a:extLst>
          </p:cNvPr>
          <p:cNvPicPr>
            <a:picLocks noChangeAspect="1"/>
          </p:cNvPicPr>
          <p:nvPr/>
        </p:nvPicPr>
        <p:blipFill>
          <a:blip r:embed="rId2"/>
          <a:stretch>
            <a:fillRect/>
          </a:stretch>
        </p:blipFill>
        <p:spPr>
          <a:xfrm>
            <a:off x="633672" y="307731"/>
            <a:ext cx="2798345" cy="3997637"/>
          </a:xfrm>
          <a:prstGeom prst="rect">
            <a:avLst/>
          </a:prstGeom>
        </p:spPr>
      </p:pic>
      <p:pic>
        <p:nvPicPr>
          <p:cNvPr id="8" name="Picture 7">
            <a:extLst>
              <a:ext uri="{FF2B5EF4-FFF2-40B4-BE49-F238E27FC236}">
                <a16:creationId xmlns:a16="http://schemas.microsoft.com/office/drawing/2014/main" id="{2774F860-51C7-4E24-9BC1-F15282DE2862}"/>
              </a:ext>
            </a:extLst>
          </p:cNvPr>
          <p:cNvPicPr>
            <a:picLocks noChangeAspect="1"/>
          </p:cNvPicPr>
          <p:nvPr/>
        </p:nvPicPr>
        <p:blipFill>
          <a:blip r:embed="rId3"/>
          <a:stretch>
            <a:fillRect/>
          </a:stretch>
        </p:blipFill>
        <p:spPr>
          <a:xfrm>
            <a:off x="4385729" y="1391749"/>
            <a:ext cx="3433324" cy="1829600"/>
          </a:xfrm>
          <a:prstGeom prst="rect">
            <a:avLst/>
          </a:prstGeom>
        </p:spPr>
      </p:pic>
      <p:cxnSp>
        <p:nvCxnSpPr>
          <p:cNvPr id="17" name="Straight Connector 16">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7E165C7-6B03-4F25-ADFF-28BCB90429B9}"/>
              </a:ext>
            </a:extLst>
          </p:cNvPr>
          <p:cNvPicPr>
            <a:picLocks noChangeAspect="1"/>
          </p:cNvPicPr>
          <p:nvPr/>
        </p:nvPicPr>
        <p:blipFill>
          <a:blip r:embed="rId4"/>
          <a:stretch>
            <a:fillRect/>
          </a:stretch>
        </p:blipFill>
        <p:spPr>
          <a:xfrm>
            <a:off x="8777501" y="330045"/>
            <a:ext cx="2768363" cy="3997637"/>
          </a:xfrm>
          <a:prstGeom prst="rect">
            <a:avLst/>
          </a:prstGeom>
        </p:spPr>
      </p:pic>
      <p:cxnSp>
        <p:nvCxnSpPr>
          <p:cNvPr id="19" name="Straight Connector 18">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782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FE6EB7-F91D-4E18-BC28-B5B1B7933F7D}"/>
              </a:ext>
            </a:extLst>
          </p:cNvPr>
          <p:cNvSpPr txBox="1"/>
          <p:nvPr/>
        </p:nvSpPr>
        <p:spPr>
          <a:xfrm>
            <a:off x="553453" y="348916"/>
            <a:ext cx="6785810" cy="584775"/>
          </a:xfrm>
          <a:prstGeom prst="rect">
            <a:avLst/>
          </a:prstGeom>
          <a:noFill/>
        </p:spPr>
        <p:txBody>
          <a:bodyPr wrap="square" rtlCol="0">
            <a:spAutoFit/>
          </a:bodyPr>
          <a:lstStyle/>
          <a:p>
            <a:r>
              <a:rPr lang="sv-SE" sz="3200" dirty="0"/>
              <a:t>Klubbhusbygge</a:t>
            </a:r>
            <a:endParaRPr lang="en-US" sz="3200" dirty="0"/>
          </a:p>
        </p:txBody>
      </p:sp>
      <p:sp>
        <p:nvSpPr>
          <p:cNvPr id="5" name="TextBox 4">
            <a:extLst>
              <a:ext uri="{FF2B5EF4-FFF2-40B4-BE49-F238E27FC236}">
                <a16:creationId xmlns:a16="http://schemas.microsoft.com/office/drawing/2014/main" id="{9A85D6F0-F67D-4446-A3EF-DD6AC4EAAAA3}"/>
              </a:ext>
            </a:extLst>
          </p:cNvPr>
          <p:cNvSpPr txBox="1"/>
          <p:nvPr/>
        </p:nvSpPr>
        <p:spPr>
          <a:xfrm>
            <a:off x="553452" y="2391499"/>
            <a:ext cx="10635915" cy="923330"/>
          </a:xfrm>
          <a:prstGeom prst="rect">
            <a:avLst/>
          </a:prstGeom>
          <a:noFill/>
        </p:spPr>
        <p:txBody>
          <a:bodyPr wrap="square" rtlCol="0">
            <a:spAutoFit/>
          </a:bodyPr>
          <a:lstStyle/>
          <a:p>
            <a:pPr marL="285750" indent="-285750">
              <a:buFontTx/>
              <a:buChar char="-"/>
            </a:pPr>
            <a:r>
              <a:rPr lang="sv-SE" dirty="0"/>
              <a:t>Bygglov inskickat 2022/10</a:t>
            </a:r>
          </a:p>
          <a:p>
            <a:pPr marL="285750" indent="-285750">
              <a:buFontTx/>
              <a:buChar char="-"/>
            </a:pPr>
            <a:r>
              <a:rPr lang="sv-SE" dirty="0"/>
              <a:t>Byggnadsnämnden besked 2022/11/05 är att de ställer sig positiva till att ge Solängens BK ett Permanent bygglov, man inväntar just nu besked från Plan &amp; exploateringsutskottet som håller i plan besked. </a:t>
            </a:r>
            <a:endParaRPr lang="en-US" dirty="0"/>
          </a:p>
        </p:txBody>
      </p:sp>
      <p:sp>
        <p:nvSpPr>
          <p:cNvPr id="7" name="TextBox 6">
            <a:extLst>
              <a:ext uri="{FF2B5EF4-FFF2-40B4-BE49-F238E27FC236}">
                <a16:creationId xmlns:a16="http://schemas.microsoft.com/office/drawing/2014/main" id="{5F02DD50-FF08-411C-AC13-8277D014309E}"/>
              </a:ext>
            </a:extLst>
          </p:cNvPr>
          <p:cNvSpPr txBox="1"/>
          <p:nvPr/>
        </p:nvSpPr>
        <p:spPr>
          <a:xfrm>
            <a:off x="553452" y="1229623"/>
            <a:ext cx="10149138" cy="923330"/>
          </a:xfrm>
          <a:prstGeom prst="rect">
            <a:avLst/>
          </a:prstGeom>
          <a:noFill/>
        </p:spPr>
        <p:txBody>
          <a:bodyPr wrap="square">
            <a:spAutoFit/>
          </a:bodyPr>
          <a:lstStyle/>
          <a:p>
            <a:r>
              <a:rPr lang="sv-SE" sz="1800" b="1" i="0" u="none" strike="noStrike" baseline="0" dirty="0">
                <a:solidFill>
                  <a:srgbClr val="000000"/>
                </a:solidFill>
                <a:latin typeface="Times New Roman" panose="02020603050405020304" pitchFamily="18" charset="0"/>
              </a:rPr>
              <a:t>Arbetsutskottets förslag till kultur- och fritidsnämnden </a:t>
            </a:r>
            <a:endParaRPr lang="sv-SE" sz="1800" b="0" i="0" u="none" strike="noStrike" baseline="0" dirty="0">
              <a:solidFill>
                <a:srgbClr val="000000"/>
              </a:solidFill>
              <a:latin typeface="Times New Roman" panose="02020603050405020304" pitchFamily="18" charset="0"/>
            </a:endParaRPr>
          </a:p>
          <a:p>
            <a:r>
              <a:rPr lang="sv-SE" sz="1800" b="0" i="0" u="none" strike="noStrike" baseline="0" dirty="0">
                <a:solidFill>
                  <a:srgbClr val="000000"/>
                </a:solidFill>
                <a:latin typeface="Times New Roman" panose="02020603050405020304" pitchFamily="18" charset="0"/>
              </a:rPr>
              <a:t>Kultur- och fritidsnämnden beslutar att bevilja Solängens Bollklubb 575 600 kronor i ränte- och amorteringsfritt lån (ROA-lån). </a:t>
            </a:r>
            <a:endParaRPr lang="en-US" dirty="0"/>
          </a:p>
        </p:txBody>
      </p:sp>
      <p:pic>
        <p:nvPicPr>
          <p:cNvPr id="9" name="Picture 8">
            <a:extLst>
              <a:ext uri="{FF2B5EF4-FFF2-40B4-BE49-F238E27FC236}">
                <a16:creationId xmlns:a16="http://schemas.microsoft.com/office/drawing/2014/main" id="{3BCCFAB6-FF60-40A3-A44E-B1AE994DE8F8}"/>
              </a:ext>
            </a:extLst>
          </p:cNvPr>
          <p:cNvPicPr>
            <a:picLocks noChangeAspect="1"/>
          </p:cNvPicPr>
          <p:nvPr/>
        </p:nvPicPr>
        <p:blipFill>
          <a:blip r:embed="rId2"/>
          <a:stretch>
            <a:fillRect/>
          </a:stretch>
        </p:blipFill>
        <p:spPr>
          <a:xfrm>
            <a:off x="553452" y="3543172"/>
            <a:ext cx="3778024" cy="2784599"/>
          </a:xfrm>
          <a:prstGeom prst="rect">
            <a:avLst/>
          </a:prstGeom>
        </p:spPr>
      </p:pic>
      <p:pic>
        <p:nvPicPr>
          <p:cNvPr id="10" name="Bildobjekt 1">
            <a:extLst>
              <a:ext uri="{FF2B5EF4-FFF2-40B4-BE49-F238E27FC236}">
                <a16:creationId xmlns:a16="http://schemas.microsoft.com/office/drawing/2014/main" id="{869C2488-4255-4B34-B168-D17F8696F8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55016" y="213995"/>
            <a:ext cx="1900116" cy="1650900"/>
          </a:xfrm>
          <a:prstGeom prst="rect">
            <a:avLst/>
          </a:prstGeom>
          <a:noFill/>
          <a:ln>
            <a:noFill/>
          </a:ln>
        </p:spPr>
      </p:pic>
      <p:pic>
        <p:nvPicPr>
          <p:cNvPr id="12" name="Picture 11">
            <a:extLst>
              <a:ext uri="{FF2B5EF4-FFF2-40B4-BE49-F238E27FC236}">
                <a16:creationId xmlns:a16="http://schemas.microsoft.com/office/drawing/2014/main" id="{A6C20321-E1C6-45C3-86DE-8A02DF4E5247}"/>
              </a:ext>
            </a:extLst>
          </p:cNvPr>
          <p:cNvPicPr>
            <a:picLocks noChangeAspect="1"/>
          </p:cNvPicPr>
          <p:nvPr/>
        </p:nvPicPr>
        <p:blipFill>
          <a:blip r:embed="rId4"/>
          <a:stretch>
            <a:fillRect/>
          </a:stretch>
        </p:blipFill>
        <p:spPr>
          <a:xfrm>
            <a:off x="4632158" y="3903588"/>
            <a:ext cx="6172200" cy="2063766"/>
          </a:xfrm>
          <a:prstGeom prst="rect">
            <a:avLst/>
          </a:prstGeom>
        </p:spPr>
      </p:pic>
    </p:spTree>
    <p:extLst>
      <p:ext uri="{BB962C8B-B14F-4D97-AF65-F5344CB8AC3E}">
        <p14:creationId xmlns:p14="http://schemas.microsoft.com/office/powerpoint/2010/main" val="2375771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1">
            <a:extLst>
              <a:ext uri="{FF2B5EF4-FFF2-40B4-BE49-F238E27FC236}">
                <a16:creationId xmlns:a16="http://schemas.microsoft.com/office/drawing/2014/main" id="{244F7D14-7C94-425F-BD8A-7221553B19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55016" y="213995"/>
            <a:ext cx="1900116" cy="1910080"/>
          </a:xfrm>
          <a:prstGeom prst="rect">
            <a:avLst/>
          </a:prstGeom>
          <a:noFill/>
          <a:ln>
            <a:noFill/>
          </a:ln>
        </p:spPr>
      </p:pic>
      <p:sp>
        <p:nvSpPr>
          <p:cNvPr id="6" name="TextBox 5">
            <a:extLst>
              <a:ext uri="{FF2B5EF4-FFF2-40B4-BE49-F238E27FC236}">
                <a16:creationId xmlns:a16="http://schemas.microsoft.com/office/drawing/2014/main" id="{E7ABCC7D-C7D0-4766-AD39-1913C63A6768}"/>
              </a:ext>
            </a:extLst>
          </p:cNvPr>
          <p:cNvSpPr txBox="1"/>
          <p:nvPr/>
        </p:nvSpPr>
        <p:spPr>
          <a:xfrm>
            <a:off x="553436" y="1431825"/>
            <a:ext cx="8807132" cy="4708981"/>
          </a:xfrm>
          <a:prstGeom prst="rect">
            <a:avLst/>
          </a:prstGeom>
          <a:noFill/>
        </p:spPr>
        <p:txBody>
          <a:bodyPr wrap="square">
            <a:spAutoFit/>
          </a:bodyPr>
          <a:lstStyle/>
          <a:p>
            <a:r>
              <a:rPr lang="sv-SE" sz="1200" b="0" i="0" dirty="0">
                <a:solidFill>
                  <a:srgbClr val="000000"/>
                </a:solidFill>
                <a:effectLst/>
                <a:latin typeface="ProximaNova"/>
              </a:rPr>
              <a:t>Tid:10.00 - 11.00</a:t>
            </a:r>
            <a:br>
              <a:rPr lang="sv-SE" sz="1200" dirty="0"/>
            </a:br>
            <a:r>
              <a:rPr lang="sv-SE" sz="1200" b="0" i="0" dirty="0">
                <a:solidFill>
                  <a:srgbClr val="000000"/>
                </a:solidFill>
                <a:effectLst/>
                <a:latin typeface="ProximaNova"/>
              </a:rPr>
              <a:t>- Sisu Sofia Blomgren och föreläsare Håkan Fransson håller information om ANDT &amp; Mobbing &amp; utanförskap och om riktlinjerna både kring ANDT-policy och handlingsplan för att upprätthålla en trygg idrottsmiljö.</a:t>
            </a:r>
            <a:br>
              <a:rPr lang="sv-SE" sz="1200" dirty="0"/>
            </a:br>
            <a:br>
              <a:rPr lang="sv-SE" sz="1200" dirty="0"/>
            </a:br>
            <a:r>
              <a:rPr lang="sv-SE" sz="1200" b="0" i="0" dirty="0">
                <a:solidFill>
                  <a:srgbClr val="000000"/>
                </a:solidFill>
                <a:effectLst/>
                <a:latin typeface="ProximaNova"/>
              </a:rPr>
              <a:t>- Hur ser drogläget ut?</a:t>
            </a:r>
            <a:br>
              <a:rPr lang="sv-SE" sz="1200" dirty="0"/>
            </a:br>
            <a:r>
              <a:rPr lang="sv-SE" sz="1200" b="0" i="0" dirty="0">
                <a:solidFill>
                  <a:srgbClr val="000000"/>
                </a:solidFill>
                <a:effectLst/>
                <a:latin typeface="ProximaNova"/>
              </a:rPr>
              <a:t>- Vad har droger med idrott att göra?</a:t>
            </a:r>
            <a:br>
              <a:rPr lang="sv-SE" sz="1200" dirty="0"/>
            </a:br>
            <a:r>
              <a:rPr lang="sv-SE" sz="1200" b="0" i="0" dirty="0">
                <a:solidFill>
                  <a:srgbClr val="000000"/>
                </a:solidFill>
                <a:effectLst/>
                <a:latin typeface="ProximaNova"/>
              </a:rPr>
              <a:t>- Drogtecken</a:t>
            </a:r>
            <a:br>
              <a:rPr lang="sv-SE" sz="1200" dirty="0"/>
            </a:br>
            <a:r>
              <a:rPr lang="sv-SE" sz="1200" b="0" i="0" dirty="0">
                <a:solidFill>
                  <a:srgbClr val="000000"/>
                </a:solidFill>
                <a:effectLst/>
                <a:latin typeface="ProximaNova"/>
              </a:rPr>
              <a:t>- Hur påverkar droger idrottsprestationer och kamratskap?</a:t>
            </a:r>
            <a:br>
              <a:rPr lang="sv-SE" sz="1200" dirty="0"/>
            </a:br>
            <a:br>
              <a:rPr lang="sv-SE" sz="1200" dirty="0"/>
            </a:br>
            <a:r>
              <a:rPr lang="sv-SE" sz="1200" dirty="0"/>
              <a:t>Tid:</a:t>
            </a:r>
            <a:r>
              <a:rPr lang="sv-SE" sz="1200" b="0" i="0" dirty="0">
                <a:solidFill>
                  <a:srgbClr val="000000"/>
                </a:solidFill>
                <a:effectLst/>
                <a:latin typeface="ProximaNova"/>
              </a:rPr>
              <a:t>11.00 - 11.45</a:t>
            </a:r>
            <a:br>
              <a:rPr lang="sv-SE" sz="1200" dirty="0"/>
            </a:br>
            <a:r>
              <a:rPr lang="sv-SE" sz="1200" b="0" i="0" dirty="0">
                <a:solidFill>
                  <a:srgbClr val="000000"/>
                </a:solidFill>
                <a:effectLst/>
                <a:latin typeface="ProximaNova"/>
              </a:rPr>
              <a:t>- </a:t>
            </a:r>
            <a:r>
              <a:rPr lang="sv-SE" sz="1200" b="0" i="0" dirty="0" err="1">
                <a:solidFill>
                  <a:srgbClr val="000000"/>
                </a:solidFill>
                <a:effectLst/>
                <a:latin typeface="ProximaNova"/>
              </a:rPr>
              <a:t>Hadi</a:t>
            </a:r>
            <a:r>
              <a:rPr lang="sv-SE" sz="1200" b="0" i="0" dirty="0">
                <a:solidFill>
                  <a:srgbClr val="000000"/>
                </a:solidFill>
                <a:effectLst/>
                <a:latin typeface="ProximaNova"/>
              </a:rPr>
              <a:t> </a:t>
            </a:r>
            <a:r>
              <a:rPr lang="sv-SE" sz="1200" b="0" i="0" dirty="0" err="1">
                <a:solidFill>
                  <a:srgbClr val="000000"/>
                </a:solidFill>
                <a:effectLst/>
                <a:latin typeface="ProximaNova"/>
              </a:rPr>
              <a:t>Namro</a:t>
            </a:r>
            <a:r>
              <a:rPr lang="sv-SE" sz="1200" b="0" i="0" dirty="0">
                <a:solidFill>
                  <a:srgbClr val="000000"/>
                </a:solidFill>
                <a:effectLst/>
                <a:latin typeface="ProximaNova"/>
              </a:rPr>
              <a:t> Solängens </a:t>
            </a:r>
            <a:r>
              <a:rPr lang="sv-SE" sz="1200" b="0" i="0" dirty="0" err="1">
                <a:solidFill>
                  <a:srgbClr val="000000"/>
                </a:solidFill>
                <a:effectLst/>
                <a:latin typeface="ProximaNova"/>
              </a:rPr>
              <a:t>A-Lags</a:t>
            </a:r>
            <a:r>
              <a:rPr lang="sv-SE" sz="1200" b="0" i="0" dirty="0">
                <a:solidFill>
                  <a:srgbClr val="000000"/>
                </a:solidFill>
                <a:effectLst/>
                <a:latin typeface="ProximaNova"/>
              </a:rPr>
              <a:t> tränare summerar säsongen</a:t>
            </a:r>
            <a:br>
              <a:rPr lang="sv-SE" sz="1200" dirty="0"/>
            </a:br>
            <a:r>
              <a:rPr lang="sv-SE" sz="1200" b="0" i="0" dirty="0">
                <a:solidFill>
                  <a:srgbClr val="000000"/>
                </a:solidFill>
                <a:effectLst/>
                <a:latin typeface="ProximaNova"/>
              </a:rPr>
              <a:t>- Ledarskap vid träning och match samt gameplan.</a:t>
            </a:r>
            <a:br>
              <a:rPr lang="sv-SE" sz="1200" dirty="0"/>
            </a:br>
            <a:r>
              <a:rPr lang="sv-SE" sz="1200" b="0" i="0" dirty="0">
                <a:solidFill>
                  <a:srgbClr val="000000"/>
                </a:solidFill>
                <a:effectLst/>
                <a:latin typeface="ProximaNova"/>
              </a:rPr>
              <a:t>- Kamratskap</a:t>
            </a:r>
            <a:br>
              <a:rPr lang="sv-SE" sz="1200" dirty="0"/>
            </a:br>
            <a:br>
              <a:rPr lang="sv-SE" sz="1200" dirty="0"/>
            </a:br>
            <a:r>
              <a:rPr lang="sv-SE" sz="1200" dirty="0"/>
              <a:t>Tid:</a:t>
            </a:r>
            <a:r>
              <a:rPr lang="sv-SE" sz="1200" b="0" i="0" dirty="0">
                <a:solidFill>
                  <a:srgbClr val="000000"/>
                </a:solidFill>
                <a:effectLst/>
                <a:latin typeface="ProximaNova"/>
              </a:rPr>
              <a:t>12.00-12.30</a:t>
            </a:r>
            <a:br>
              <a:rPr lang="sv-SE" sz="1200" dirty="0"/>
            </a:br>
            <a:r>
              <a:rPr lang="sv-SE" sz="1200" b="0" i="0" dirty="0">
                <a:solidFill>
                  <a:srgbClr val="000000"/>
                </a:solidFill>
                <a:effectLst/>
                <a:latin typeface="ProximaNova"/>
              </a:rPr>
              <a:t>-    Emely </a:t>
            </a:r>
            <a:r>
              <a:rPr lang="sv-SE" sz="1200" b="0" i="0" dirty="0" err="1">
                <a:solidFill>
                  <a:srgbClr val="000000"/>
                </a:solidFill>
                <a:effectLst/>
                <a:latin typeface="ProximaNova"/>
              </a:rPr>
              <a:t>Behrens</a:t>
            </a:r>
            <a:r>
              <a:rPr lang="sv-SE" sz="1200" b="0" i="0" dirty="0">
                <a:solidFill>
                  <a:srgbClr val="000000"/>
                </a:solidFill>
                <a:effectLst/>
                <a:latin typeface="ProximaNova"/>
              </a:rPr>
              <a:t> (Flickansvarig) och </a:t>
            </a:r>
            <a:r>
              <a:rPr lang="sv-SE" sz="1200" b="1" i="0" dirty="0">
                <a:solidFill>
                  <a:srgbClr val="000000"/>
                </a:solidFill>
                <a:effectLst/>
                <a:latin typeface="ProximaNova"/>
              </a:rPr>
              <a:t>Johanna Larsson F10 </a:t>
            </a:r>
          </a:p>
          <a:p>
            <a:pPr marL="171450" indent="-171450">
              <a:buFontTx/>
              <a:buChar char="-"/>
            </a:pPr>
            <a:r>
              <a:rPr lang="sv-SE" sz="1200" b="0" i="0" dirty="0">
                <a:solidFill>
                  <a:srgbClr val="000000"/>
                </a:solidFill>
                <a:effectLst/>
                <a:latin typeface="ProximaNova"/>
              </a:rPr>
              <a:t>Informerar om flickfotbollen i </a:t>
            </a:r>
            <a:r>
              <a:rPr lang="sv-SE" sz="1200" b="0" i="0" dirty="0" err="1">
                <a:solidFill>
                  <a:srgbClr val="000000"/>
                </a:solidFill>
                <a:effectLst/>
                <a:latin typeface="ProximaNova"/>
              </a:rPr>
              <a:t>Sbk</a:t>
            </a:r>
            <a:r>
              <a:rPr lang="sv-SE" sz="1200" b="0" i="0" dirty="0">
                <a:solidFill>
                  <a:srgbClr val="000000"/>
                </a:solidFill>
                <a:effectLst/>
                <a:latin typeface="ProximaNova"/>
              </a:rPr>
              <a:t> och tankar kring större grupper vid träning.</a:t>
            </a:r>
            <a:br>
              <a:rPr lang="sv-SE" sz="1200" dirty="0"/>
            </a:br>
            <a:endParaRPr lang="sv-SE" sz="1200" dirty="0"/>
          </a:p>
          <a:p>
            <a:r>
              <a:rPr lang="sv-SE" sz="1200" dirty="0"/>
              <a:t>Tid:</a:t>
            </a:r>
            <a:r>
              <a:rPr lang="sv-SE" sz="1200" b="0" i="0" dirty="0">
                <a:solidFill>
                  <a:srgbClr val="000000"/>
                </a:solidFill>
                <a:effectLst/>
                <a:latin typeface="ProximaNova"/>
              </a:rPr>
              <a:t>12.30-13.00</a:t>
            </a:r>
            <a:br>
              <a:rPr lang="sv-SE" sz="1200" dirty="0"/>
            </a:br>
            <a:r>
              <a:rPr lang="sv-SE" sz="1200" b="0" i="0" dirty="0">
                <a:solidFill>
                  <a:srgbClr val="000000"/>
                </a:solidFill>
                <a:effectLst/>
                <a:latin typeface="ProximaNova"/>
              </a:rPr>
              <a:t>- Peter Lauenstein (Ordförande) går igenom.</a:t>
            </a:r>
            <a:br>
              <a:rPr lang="sv-SE" sz="1200" dirty="0"/>
            </a:br>
            <a:r>
              <a:rPr lang="sv-SE" sz="1200" b="0" i="0" dirty="0">
                <a:solidFill>
                  <a:srgbClr val="000000"/>
                </a:solidFill>
                <a:effectLst/>
                <a:latin typeface="ProximaNova"/>
              </a:rPr>
              <a:t>- Material sponsor för de kommande 4 åren.</a:t>
            </a:r>
            <a:br>
              <a:rPr lang="sv-SE" sz="1200" dirty="0"/>
            </a:br>
            <a:r>
              <a:rPr lang="sv-SE" sz="1200" b="0" i="0" dirty="0">
                <a:solidFill>
                  <a:srgbClr val="000000"/>
                </a:solidFill>
                <a:effectLst/>
                <a:latin typeface="ProximaNova"/>
              </a:rPr>
              <a:t>- Tränar utbildning</a:t>
            </a:r>
            <a:br>
              <a:rPr lang="sv-SE" sz="1200" dirty="0"/>
            </a:br>
            <a:r>
              <a:rPr lang="sv-SE" sz="1200" b="0" i="0" dirty="0">
                <a:solidFill>
                  <a:srgbClr val="000000"/>
                </a:solidFill>
                <a:effectLst/>
                <a:latin typeface="ProximaNova"/>
              </a:rPr>
              <a:t>- Klubbhusbygge</a:t>
            </a:r>
            <a:br>
              <a:rPr lang="sv-SE" sz="1200" dirty="0"/>
            </a:br>
            <a:r>
              <a:rPr lang="sv-SE" sz="1200" b="0" i="0" dirty="0">
                <a:solidFill>
                  <a:srgbClr val="000000"/>
                </a:solidFill>
                <a:effectLst/>
                <a:latin typeface="ProximaNova"/>
              </a:rPr>
              <a:t>- Säsongsplanerare</a:t>
            </a:r>
          </a:p>
          <a:p>
            <a:r>
              <a:rPr lang="sv-SE" sz="1200" dirty="0">
                <a:solidFill>
                  <a:srgbClr val="000000"/>
                </a:solidFill>
                <a:latin typeface="ProximaNova"/>
              </a:rPr>
              <a:t>- Solängendagen 2023 F11/P11</a:t>
            </a:r>
            <a:endParaRPr lang="en-US" sz="1200" dirty="0"/>
          </a:p>
        </p:txBody>
      </p:sp>
      <p:sp>
        <p:nvSpPr>
          <p:cNvPr id="7" name="TextBox 6">
            <a:extLst>
              <a:ext uri="{FF2B5EF4-FFF2-40B4-BE49-F238E27FC236}">
                <a16:creationId xmlns:a16="http://schemas.microsoft.com/office/drawing/2014/main" id="{D2B101B7-8F5C-4237-9FE7-FDDF8BB57C62}"/>
              </a:ext>
            </a:extLst>
          </p:cNvPr>
          <p:cNvSpPr txBox="1"/>
          <p:nvPr/>
        </p:nvSpPr>
        <p:spPr>
          <a:xfrm>
            <a:off x="797859" y="385482"/>
            <a:ext cx="4939553" cy="584775"/>
          </a:xfrm>
          <a:prstGeom prst="rect">
            <a:avLst/>
          </a:prstGeom>
          <a:noFill/>
        </p:spPr>
        <p:txBody>
          <a:bodyPr wrap="square" rtlCol="0">
            <a:spAutoFit/>
          </a:bodyPr>
          <a:lstStyle/>
          <a:p>
            <a:r>
              <a:rPr lang="sv-SE" sz="3200" dirty="0"/>
              <a:t>Agenda: Ledarmöte</a:t>
            </a:r>
            <a:endParaRPr lang="en-US" sz="3200" dirty="0"/>
          </a:p>
        </p:txBody>
      </p:sp>
    </p:spTree>
    <p:extLst>
      <p:ext uri="{BB962C8B-B14F-4D97-AF65-F5344CB8AC3E}">
        <p14:creationId xmlns:p14="http://schemas.microsoft.com/office/powerpoint/2010/main" val="3773459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BE7F94E-206B-4349-93A7-C9D08C1E76D5}"/>
              </a:ext>
            </a:extLst>
          </p:cNvPr>
          <p:cNvPicPr>
            <a:picLocks noChangeAspect="1"/>
          </p:cNvPicPr>
          <p:nvPr/>
        </p:nvPicPr>
        <p:blipFill>
          <a:blip r:embed="rId2"/>
          <a:stretch>
            <a:fillRect/>
          </a:stretch>
        </p:blipFill>
        <p:spPr>
          <a:xfrm>
            <a:off x="6256859" y="401247"/>
            <a:ext cx="2648371" cy="3810605"/>
          </a:xfrm>
          <a:prstGeom prst="rect">
            <a:avLst/>
          </a:prstGeom>
        </p:spPr>
      </p:pic>
      <p:sp>
        <p:nvSpPr>
          <p:cNvPr id="16" name="Rectangle 15">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DB51C1D-830F-4285-9C89-067E5E114398}"/>
              </a:ext>
            </a:extLst>
          </p:cNvPr>
          <p:cNvSpPr txBox="1"/>
          <p:nvPr/>
        </p:nvSpPr>
        <p:spPr>
          <a:xfrm>
            <a:off x="527538" y="4756638"/>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a:solidFill>
                  <a:srgbClr val="FFFFFF"/>
                </a:solidFill>
                <a:latin typeface="+mj-lt"/>
                <a:ea typeface="+mj-ea"/>
                <a:cs typeface="+mj-cs"/>
              </a:rPr>
              <a:t>Säsongsplanering</a:t>
            </a:r>
          </a:p>
        </p:txBody>
      </p:sp>
      <p:pic>
        <p:nvPicPr>
          <p:cNvPr id="9" name="Bildobjekt 1">
            <a:extLst>
              <a:ext uri="{FF2B5EF4-FFF2-40B4-BE49-F238E27FC236}">
                <a16:creationId xmlns:a16="http://schemas.microsoft.com/office/drawing/2014/main" id="{02DCEF5E-6B49-435B-A558-F50260A97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20041" y="969082"/>
            <a:ext cx="2659472" cy="2674934"/>
          </a:xfrm>
          <a:prstGeom prst="rect">
            <a:avLst/>
          </a:prstGeom>
          <a:noFill/>
        </p:spPr>
      </p:pic>
      <p:pic>
        <p:nvPicPr>
          <p:cNvPr id="3" name="Picture 2">
            <a:extLst>
              <a:ext uri="{FF2B5EF4-FFF2-40B4-BE49-F238E27FC236}">
                <a16:creationId xmlns:a16="http://schemas.microsoft.com/office/drawing/2014/main" id="{B286F07B-E888-44CB-BA5F-73D95C41D8AE}"/>
              </a:ext>
            </a:extLst>
          </p:cNvPr>
          <p:cNvPicPr>
            <a:picLocks noChangeAspect="1"/>
          </p:cNvPicPr>
          <p:nvPr/>
        </p:nvPicPr>
        <p:blipFill>
          <a:blip r:embed="rId4"/>
          <a:stretch>
            <a:fillRect/>
          </a:stretch>
        </p:blipFill>
        <p:spPr>
          <a:xfrm>
            <a:off x="3290143" y="395591"/>
            <a:ext cx="2646677" cy="3821916"/>
          </a:xfrm>
          <a:prstGeom prst="rect">
            <a:avLst/>
          </a:prstGeom>
        </p:spPr>
      </p:pic>
      <p:cxnSp>
        <p:nvCxnSpPr>
          <p:cNvPr id="18" name="Straight Connector 17">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5D69561-CC51-4658-82A5-D2CFBC95C844}"/>
              </a:ext>
            </a:extLst>
          </p:cNvPr>
          <p:cNvPicPr>
            <a:picLocks noChangeAspect="1"/>
          </p:cNvPicPr>
          <p:nvPr/>
        </p:nvPicPr>
        <p:blipFill>
          <a:blip r:embed="rId5"/>
          <a:stretch>
            <a:fillRect/>
          </a:stretch>
        </p:blipFill>
        <p:spPr>
          <a:xfrm>
            <a:off x="9225269" y="599561"/>
            <a:ext cx="2648372" cy="3458604"/>
          </a:xfrm>
          <a:prstGeom prst="rect">
            <a:avLst/>
          </a:prstGeom>
        </p:spPr>
      </p:pic>
      <p:cxnSp>
        <p:nvCxnSpPr>
          <p:cNvPr id="22" name="Straight Connector 21">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3155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79A72ED-97BA-4136-99DA-28874DC98DD9}"/>
              </a:ext>
            </a:extLst>
          </p:cNvPr>
          <p:cNvPicPr>
            <a:picLocks noChangeAspect="1"/>
          </p:cNvPicPr>
          <p:nvPr/>
        </p:nvPicPr>
        <p:blipFill>
          <a:blip r:embed="rId2"/>
          <a:stretch>
            <a:fillRect/>
          </a:stretch>
        </p:blipFill>
        <p:spPr>
          <a:xfrm>
            <a:off x="6256859" y="498788"/>
            <a:ext cx="2648371" cy="3615523"/>
          </a:xfrm>
          <a:prstGeom prst="rect">
            <a:avLst/>
          </a:prstGeom>
        </p:spPr>
      </p:pic>
      <p:sp>
        <p:nvSpPr>
          <p:cNvPr id="16" name="Rectangle 15">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894A0DD-C046-4F88-B006-21787F7CC47B}"/>
              </a:ext>
            </a:extLst>
          </p:cNvPr>
          <p:cNvSpPr txBox="1"/>
          <p:nvPr/>
        </p:nvSpPr>
        <p:spPr>
          <a:xfrm>
            <a:off x="527538" y="4756638"/>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a:solidFill>
                  <a:srgbClr val="FFFFFF"/>
                </a:solidFill>
                <a:latin typeface="+mj-lt"/>
                <a:ea typeface="+mj-ea"/>
                <a:cs typeface="+mj-cs"/>
              </a:rPr>
              <a:t>Säsongsplanering</a:t>
            </a:r>
          </a:p>
        </p:txBody>
      </p:sp>
      <p:pic>
        <p:nvPicPr>
          <p:cNvPr id="2" name="Bildobjekt 1">
            <a:extLst>
              <a:ext uri="{FF2B5EF4-FFF2-40B4-BE49-F238E27FC236}">
                <a16:creationId xmlns:a16="http://schemas.microsoft.com/office/drawing/2014/main" id="{6E0BF945-9940-4F29-BF1C-C1EB510BE4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20041" y="969082"/>
            <a:ext cx="2659472" cy="2674934"/>
          </a:xfrm>
          <a:prstGeom prst="rect">
            <a:avLst/>
          </a:prstGeom>
          <a:noFill/>
        </p:spPr>
      </p:pic>
      <p:pic>
        <p:nvPicPr>
          <p:cNvPr id="8" name="Picture 7">
            <a:extLst>
              <a:ext uri="{FF2B5EF4-FFF2-40B4-BE49-F238E27FC236}">
                <a16:creationId xmlns:a16="http://schemas.microsoft.com/office/drawing/2014/main" id="{646BCAF6-E0AD-43DE-A5B8-A18427BD1815}"/>
              </a:ext>
            </a:extLst>
          </p:cNvPr>
          <p:cNvPicPr>
            <a:picLocks noChangeAspect="1"/>
          </p:cNvPicPr>
          <p:nvPr/>
        </p:nvPicPr>
        <p:blipFill>
          <a:blip r:embed="rId4"/>
          <a:stretch>
            <a:fillRect/>
          </a:stretch>
        </p:blipFill>
        <p:spPr>
          <a:xfrm>
            <a:off x="3290143" y="474235"/>
            <a:ext cx="2646677" cy="3664629"/>
          </a:xfrm>
          <a:prstGeom prst="rect">
            <a:avLst/>
          </a:prstGeom>
        </p:spPr>
      </p:pic>
      <p:cxnSp>
        <p:nvCxnSpPr>
          <p:cNvPr id="18" name="Straight Connector 17">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9E03317-A1A4-43FB-8804-2B35D625B600}"/>
              </a:ext>
            </a:extLst>
          </p:cNvPr>
          <p:cNvPicPr>
            <a:picLocks noChangeAspect="1"/>
          </p:cNvPicPr>
          <p:nvPr/>
        </p:nvPicPr>
        <p:blipFill>
          <a:blip r:embed="rId5"/>
          <a:stretch>
            <a:fillRect/>
          </a:stretch>
        </p:blipFill>
        <p:spPr>
          <a:xfrm>
            <a:off x="9225269" y="551432"/>
            <a:ext cx="2648372" cy="3554862"/>
          </a:xfrm>
          <a:prstGeom prst="rect">
            <a:avLst/>
          </a:prstGeom>
        </p:spPr>
      </p:pic>
      <p:cxnSp>
        <p:nvCxnSpPr>
          <p:cNvPr id="22" name="Straight Connector 21">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3420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0">
            <a:extLst>
              <a:ext uri="{FF2B5EF4-FFF2-40B4-BE49-F238E27FC236}">
                <a16:creationId xmlns:a16="http://schemas.microsoft.com/office/drawing/2014/main" id="{AB486EAD-5FB0-4804-9C9B-47E6E058EC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2">
            <a:extLst>
              <a:ext uri="{FF2B5EF4-FFF2-40B4-BE49-F238E27FC236}">
                <a16:creationId xmlns:a16="http://schemas.microsoft.com/office/drawing/2014/main" id="{F97994D4-82A6-4497-A008-523C6535BA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4" name="Freeform 5">
              <a:extLst>
                <a:ext uri="{FF2B5EF4-FFF2-40B4-BE49-F238E27FC236}">
                  <a16:creationId xmlns:a16="http://schemas.microsoft.com/office/drawing/2014/main" id="{FCFC57EF-1896-4DF2-9961-827413A80F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6">
              <a:extLst>
                <a:ext uri="{FF2B5EF4-FFF2-40B4-BE49-F238E27FC236}">
                  <a16:creationId xmlns:a16="http://schemas.microsoft.com/office/drawing/2014/main" id="{0A8DCB3B-0DFB-4E57-BC37-AF4DDB9C53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90CF7BAB-0B9A-4DE7-B51C-E5C38D1F05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12FF5020-C21B-4356-8226-5E63EFED2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E4B1F20A-CA2F-4272-BC96-EFF6411504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F8A7B651-F1DD-472E-9648-01CBC6442B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57A112E9-C7DF-41D9-AB34-2A57CFCF57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F1002F06-78D9-4E05-8D4A-DC37784656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a:extLst>
                <a:ext uri="{FF2B5EF4-FFF2-40B4-BE49-F238E27FC236}">
                  <a16:creationId xmlns:a16="http://schemas.microsoft.com/office/drawing/2014/main" id="{93646C90-203E-47E4-B9F7-D71C6CF0F5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3DD876C9-6011-4DC6-B120-861286B8BD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18B065AD-CF9B-48A0-8B2E-EECF5509A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E171CA00-2B4A-4CE1-8813-06D399ABA6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a:extLst>
                <a:ext uri="{FF2B5EF4-FFF2-40B4-BE49-F238E27FC236}">
                  <a16:creationId xmlns:a16="http://schemas.microsoft.com/office/drawing/2014/main" id="{25AFC3EA-49AB-4D32-8CD7-EF5109CFB4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25AA3FF3-79F4-4E28-B1FC-7C65A76EE0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883D0E37-CDD3-4E06-A69B-927B4F4240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4CC6B186-44C3-4BEB-B48E-B0A96693B4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6E892143-A65F-4075-ABC7-606C60EA0C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E03A1150-7001-4F8E-9DBD-BC5871EFF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id="{693691C8-2594-4D88-B8BF-C39A01D004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a:extLst>
              <a:ext uri="{FF2B5EF4-FFF2-40B4-BE49-F238E27FC236}">
                <a16:creationId xmlns:a16="http://schemas.microsoft.com/office/drawing/2014/main" id="{344F4568-81FD-4392-A5FF-BC5D50FAFF4B}"/>
              </a:ext>
            </a:extLst>
          </p:cNvPr>
          <p:cNvPicPr>
            <a:picLocks noChangeAspect="1"/>
          </p:cNvPicPr>
          <p:nvPr/>
        </p:nvPicPr>
        <p:blipFill rotWithShape="1">
          <a:blip r:embed="rId2"/>
          <a:srcRect r="3400" b="-1"/>
          <a:stretch/>
        </p:blipFill>
        <p:spPr>
          <a:xfrm>
            <a:off x="20" y="10"/>
            <a:ext cx="6054528" cy="4120995"/>
          </a:xfrm>
          <a:prstGeom prst="rect">
            <a:avLst/>
          </a:prstGeom>
          <a:ln w="12700">
            <a:noFill/>
          </a:ln>
        </p:spPr>
      </p:pic>
      <p:pic>
        <p:nvPicPr>
          <p:cNvPr id="6" name="Picture 5">
            <a:extLst>
              <a:ext uri="{FF2B5EF4-FFF2-40B4-BE49-F238E27FC236}">
                <a16:creationId xmlns:a16="http://schemas.microsoft.com/office/drawing/2014/main" id="{A188D0D7-62B9-4A02-A8DB-6D599E80ADB8}"/>
              </a:ext>
            </a:extLst>
          </p:cNvPr>
          <p:cNvPicPr>
            <a:picLocks noChangeAspect="1"/>
          </p:cNvPicPr>
          <p:nvPr/>
        </p:nvPicPr>
        <p:blipFill rotWithShape="1">
          <a:blip r:embed="rId3"/>
          <a:srcRect r="3399" b="-1"/>
          <a:stretch/>
        </p:blipFill>
        <p:spPr>
          <a:xfrm>
            <a:off x="6137148" y="10"/>
            <a:ext cx="6054548" cy="4120995"/>
          </a:xfrm>
          <a:prstGeom prst="rect">
            <a:avLst/>
          </a:prstGeom>
          <a:ln w="12700">
            <a:noFill/>
          </a:ln>
        </p:spPr>
      </p:pic>
      <p:grpSp>
        <p:nvGrpSpPr>
          <p:cNvPr id="34" name="Group 33">
            <a:extLst>
              <a:ext uri="{FF2B5EF4-FFF2-40B4-BE49-F238E27FC236}">
                <a16:creationId xmlns:a16="http://schemas.microsoft.com/office/drawing/2014/main" id="{28919D57-A69F-4F84-A715-8D4F6F5587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35" name="Isosceles Triangle 39">
              <a:extLst>
                <a:ext uri="{FF2B5EF4-FFF2-40B4-BE49-F238E27FC236}">
                  <a16:creationId xmlns:a16="http://schemas.microsoft.com/office/drawing/2014/main" id="{F12B9C60-0B52-41AF-A8D7-1CC57DE0F2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3B17761-953A-4DC3-BDD0-1C4ACE7F0A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E31DACF7-A491-4836-9A8C-D361AB54FF63}"/>
              </a:ext>
            </a:extLst>
          </p:cNvPr>
          <p:cNvSpPr txBox="1"/>
          <p:nvPr/>
        </p:nvSpPr>
        <p:spPr>
          <a:xfrm>
            <a:off x="1683982" y="4293388"/>
            <a:ext cx="8833655" cy="72774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kern="1200">
                <a:solidFill>
                  <a:srgbClr val="FFFFFF"/>
                </a:solidFill>
                <a:latin typeface="+mj-lt"/>
                <a:ea typeface="+mj-ea"/>
                <a:cs typeface="+mj-cs"/>
              </a:rPr>
              <a:t>Solängendagen 2023</a:t>
            </a:r>
          </a:p>
        </p:txBody>
      </p:sp>
      <p:sp>
        <p:nvSpPr>
          <p:cNvPr id="7" name="TextBox 6">
            <a:extLst>
              <a:ext uri="{FF2B5EF4-FFF2-40B4-BE49-F238E27FC236}">
                <a16:creationId xmlns:a16="http://schemas.microsoft.com/office/drawing/2014/main" id="{C543D047-7E79-4D24-8AF4-F62BA048A665}"/>
              </a:ext>
            </a:extLst>
          </p:cNvPr>
          <p:cNvSpPr txBox="1"/>
          <p:nvPr/>
        </p:nvSpPr>
        <p:spPr>
          <a:xfrm>
            <a:off x="5070763" y="6105236"/>
            <a:ext cx="2344737" cy="369332"/>
          </a:xfrm>
          <a:prstGeom prst="rect">
            <a:avLst/>
          </a:prstGeom>
          <a:noFill/>
        </p:spPr>
        <p:txBody>
          <a:bodyPr wrap="square" rtlCol="0">
            <a:spAutoFit/>
          </a:bodyPr>
          <a:lstStyle/>
          <a:p>
            <a:r>
              <a:rPr lang="sv-SE" dirty="0"/>
              <a:t>Pojkar/Flickor 11??</a:t>
            </a:r>
          </a:p>
        </p:txBody>
      </p:sp>
    </p:spTree>
    <p:extLst>
      <p:ext uri="{BB962C8B-B14F-4D97-AF65-F5344CB8AC3E}">
        <p14:creationId xmlns:p14="http://schemas.microsoft.com/office/powerpoint/2010/main" val="3583996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8B30B-0778-4737-8D71-18B7819BEA4F}"/>
              </a:ext>
            </a:extLst>
          </p:cNvPr>
          <p:cNvSpPr>
            <a:spLocks noGrp="1"/>
          </p:cNvSpPr>
          <p:nvPr>
            <p:ph type="title"/>
          </p:nvPr>
        </p:nvSpPr>
        <p:spPr>
          <a:xfrm>
            <a:off x="838200" y="365125"/>
            <a:ext cx="9915525" cy="1325563"/>
          </a:xfrm>
        </p:spPr>
        <p:txBody>
          <a:bodyPr/>
          <a:lstStyle/>
          <a:p>
            <a:r>
              <a:rPr lang="sv-SE" dirty="0"/>
              <a:t>Styrelsen och verksamhetsplan</a:t>
            </a:r>
            <a:endParaRPr lang="en-US" dirty="0"/>
          </a:p>
        </p:txBody>
      </p:sp>
      <p:graphicFrame>
        <p:nvGraphicFramePr>
          <p:cNvPr id="4" name="Diagram 3">
            <a:extLst>
              <a:ext uri="{FF2B5EF4-FFF2-40B4-BE49-F238E27FC236}">
                <a16:creationId xmlns:a16="http://schemas.microsoft.com/office/drawing/2014/main" id="{7118DDC9-917F-481B-AF5C-1DCFE58758A4}"/>
              </a:ext>
            </a:extLst>
          </p:cNvPr>
          <p:cNvGraphicFramePr/>
          <p:nvPr>
            <p:extLst>
              <p:ext uri="{D42A27DB-BD31-4B8C-83A1-F6EECF244321}">
                <p14:modId xmlns:p14="http://schemas.microsoft.com/office/powerpoint/2010/main" val="3554877922"/>
              </p:ext>
            </p:extLst>
          </p:nvPr>
        </p:nvGraphicFramePr>
        <p:xfrm>
          <a:off x="1885949" y="-129540"/>
          <a:ext cx="7820025" cy="8031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Bildobjekt 1">
            <a:extLst>
              <a:ext uri="{FF2B5EF4-FFF2-40B4-BE49-F238E27FC236}">
                <a16:creationId xmlns:a16="http://schemas.microsoft.com/office/drawing/2014/main" id="{9E68F9E0-B210-4D9A-AF46-19F04042E68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955016" y="213995"/>
            <a:ext cx="1900116" cy="1910080"/>
          </a:xfrm>
          <a:prstGeom prst="rect">
            <a:avLst/>
          </a:prstGeom>
          <a:noFill/>
          <a:ln>
            <a:noFill/>
          </a:ln>
        </p:spPr>
      </p:pic>
    </p:spTree>
    <p:extLst>
      <p:ext uri="{BB962C8B-B14F-4D97-AF65-F5344CB8AC3E}">
        <p14:creationId xmlns:p14="http://schemas.microsoft.com/office/powerpoint/2010/main" val="1239943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93DB-E27A-4FB6-8D7E-3B40A04F2692}"/>
              </a:ext>
            </a:extLst>
          </p:cNvPr>
          <p:cNvSpPr>
            <a:spLocks noGrp="1"/>
          </p:cNvSpPr>
          <p:nvPr>
            <p:ph type="title"/>
          </p:nvPr>
        </p:nvSpPr>
        <p:spPr/>
        <p:txBody>
          <a:bodyPr/>
          <a:lstStyle/>
          <a:p>
            <a:r>
              <a:rPr lang="sv-SE" dirty="0"/>
              <a:t>Styrelsen 2023</a:t>
            </a:r>
          </a:p>
        </p:txBody>
      </p:sp>
      <p:pic>
        <p:nvPicPr>
          <p:cNvPr id="5" name="Picture 4">
            <a:extLst>
              <a:ext uri="{FF2B5EF4-FFF2-40B4-BE49-F238E27FC236}">
                <a16:creationId xmlns:a16="http://schemas.microsoft.com/office/drawing/2014/main" id="{E6DEB9EF-4C41-4E6D-AA33-4ECC1C01BD74}"/>
              </a:ext>
            </a:extLst>
          </p:cNvPr>
          <p:cNvPicPr>
            <a:picLocks noChangeAspect="1"/>
          </p:cNvPicPr>
          <p:nvPr/>
        </p:nvPicPr>
        <p:blipFill>
          <a:blip r:embed="rId2"/>
          <a:stretch>
            <a:fillRect/>
          </a:stretch>
        </p:blipFill>
        <p:spPr>
          <a:xfrm>
            <a:off x="2423600" y="1674019"/>
            <a:ext cx="6794291" cy="4955827"/>
          </a:xfrm>
          <a:prstGeom prst="rect">
            <a:avLst/>
          </a:prstGeom>
        </p:spPr>
      </p:pic>
      <p:pic>
        <p:nvPicPr>
          <p:cNvPr id="6" name="Bildobjekt 1">
            <a:extLst>
              <a:ext uri="{FF2B5EF4-FFF2-40B4-BE49-F238E27FC236}">
                <a16:creationId xmlns:a16="http://schemas.microsoft.com/office/drawing/2014/main" id="{C17EB3DB-1BD9-4F6E-8311-153CBCA0C9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55016" y="213995"/>
            <a:ext cx="1900116" cy="1910080"/>
          </a:xfrm>
          <a:prstGeom prst="rect">
            <a:avLst/>
          </a:prstGeom>
          <a:noFill/>
          <a:ln>
            <a:noFill/>
          </a:ln>
        </p:spPr>
      </p:pic>
    </p:spTree>
    <p:extLst>
      <p:ext uri="{BB962C8B-B14F-4D97-AF65-F5344CB8AC3E}">
        <p14:creationId xmlns:p14="http://schemas.microsoft.com/office/powerpoint/2010/main" val="3034894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C8E0937-7C7B-47DF-96CF-0658E3312940}"/>
              </a:ext>
            </a:extLst>
          </p:cNvPr>
          <p:cNvSpPr txBox="1"/>
          <p:nvPr/>
        </p:nvSpPr>
        <p:spPr>
          <a:xfrm>
            <a:off x="546351" y="433545"/>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000">
                <a:solidFill>
                  <a:srgbClr val="FFFFFF"/>
                </a:solidFill>
                <a:latin typeface="+mj-lt"/>
                <a:ea typeface="+mj-ea"/>
                <a:cs typeface="+mj-cs"/>
              </a:rPr>
              <a:t>Solängens Bollklubb är en Breddidrottsförening för pojkar och flickor</a:t>
            </a: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 name="Bildobjekt 1">
            <a:extLst>
              <a:ext uri="{FF2B5EF4-FFF2-40B4-BE49-F238E27FC236}">
                <a16:creationId xmlns:a16="http://schemas.microsoft.com/office/drawing/2014/main" id="{012B0710-8A01-4F78-843F-F3C5B2AE69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72261" y="2426818"/>
            <a:ext cx="3974529" cy="3997637"/>
          </a:xfrm>
          <a:prstGeom prst="rect">
            <a:avLst/>
          </a:prstGeom>
          <a:noFill/>
        </p:spPr>
      </p:pic>
      <p:cxnSp>
        <p:nvCxnSpPr>
          <p:cNvPr id="13" name="Straight Connector 12">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EC80B90-E046-4F3E-8D2D-3EA79A3C3A59}"/>
              </a:ext>
            </a:extLst>
          </p:cNvPr>
          <p:cNvPicPr>
            <a:picLocks noChangeAspect="1"/>
          </p:cNvPicPr>
          <p:nvPr/>
        </p:nvPicPr>
        <p:blipFill>
          <a:blip r:embed="rId3"/>
          <a:stretch>
            <a:fillRect/>
          </a:stretch>
        </p:blipFill>
        <p:spPr>
          <a:xfrm>
            <a:off x="6445073" y="2809321"/>
            <a:ext cx="5455917" cy="3232630"/>
          </a:xfrm>
          <a:prstGeom prst="rect">
            <a:avLst/>
          </a:prstGeom>
        </p:spPr>
      </p:pic>
    </p:spTree>
    <p:extLst>
      <p:ext uri="{BB962C8B-B14F-4D97-AF65-F5344CB8AC3E}">
        <p14:creationId xmlns:p14="http://schemas.microsoft.com/office/powerpoint/2010/main" val="391790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F1201E3-2F62-4479-A1C9-760933A132BA}"/>
              </a:ext>
            </a:extLst>
          </p:cNvPr>
          <p:cNvSpPr txBox="1"/>
          <p:nvPr/>
        </p:nvSpPr>
        <p:spPr>
          <a:xfrm>
            <a:off x="546351" y="433545"/>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a:solidFill>
                  <a:srgbClr val="FFFFFF"/>
                </a:solidFill>
                <a:latin typeface="+mj-lt"/>
                <a:ea typeface="+mj-ea"/>
                <a:cs typeface="+mj-cs"/>
              </a:rPr>
              <a:t>Verksamhetsplan</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Bildobjekt 1">
            <a:extLst>
              <a:ext uri="{FF2B5EF4-FFF2-40B4-BE49-F238E27FC236}">
                <a16:creationId xmlns:a16="http://schemas.microsoft.com/office/drawing/2014/main" id="{DF036D36-3E3A-4304-A9B3-F7317B0F0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72261" y="2426818"/>
            <a:ext cx="3974529" cy="3997637"/>
          </a:xfrm>
          <a:prstGeom prst="rect">
            <a:avLst/>
          </a:prstGeom>
          <a:noFill/>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9D81D21-5382-4C11-8010-2C622BB3C4A6}"/>
              </a:ext>
            </a:extLst>
          </p:cNvPr>
          <p:cNvPicPr>
            <a:picLocks noChangeAspect="1"/>
          </p:cNvPicPr>
          <p:nvPr/>
        </p:nvPicPr>
        <p:blipFill>
          <a:blip r:embed="rId3"/>
          <a:stretch>
            <a:fillRect/>
          </a:stretch>
        </p:blipFill>
        <p:spPr>
          <a:xfrm>
            <a:off x="6445073" y="2822961"/>
            <a:ext cx="5455917" cy="3205350"/>
          </a:xfrm>
          <a:prstGeom prst="rect">
            <a:avLst/>
          </a:prstGeom>
        </p:spPr>
      </p:pic>
    </p:spTree>
    <p:extLst>
      <p:ext uri="{BB962C8B-B14F-4D97-AF65-F5344CB8AC3E}">
        <p14:creationId xmlns:p14="http://schemas.microsoft.com/office/powerpoint/2010/main" val="836395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33FA509-9F2F-465A-A670-935D0198C82E}"/>
              </a:ext>
            </a:extLst>
          </p:cNvPr>
          <p:cNvSpPr txBox="1"/>
          <p:nvPr/>
        </p:nvSpPr>
        <p:spPr>
          <a:xfrm>
            <a:off x="546351" y="433545"/>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a:solidFill>
                  <a:srgbClr val="FFFFFF"/>
                </a:solidFill>
                <a:latin typeface="+mj-lt"/>
                <a:ea typeface="+mj-ea"/>
                <a:cs typeface="+mj-cs"/>
              </a:rPr>
              <a:t>Mål sättning</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Bildobjekt 1">
            <a:extLst>
              <a:ext uri="{FF2B5EF4-FFF2-40B4-BE49-F238E27FC236}">
                <a16:creationId xmlns:a16="http://schemas.microsoft.com/office/drawing/2014/main" id="{CB79A920-61C4-4227-BCBA-4CE219A009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72261" y="2426818"/>
            <a:ext cx="3974529" cy="3997637"/>
          </a:xfrm>
          <a:prstGeom prst="rect">
            <a:avLst/>
          </a:prstGeom>
          <a:noFill/>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36DE05F-16E4-441E-BFA7-CC014964070B}"/>
              </a:ext>
            </a:extLst>
          </p:cNvPr>
          <p:cNvPicPr>
            <a:picLocks noChangeAspect="1"/>
          </p:cNvPicPr>
          <p:nvPr/>
        </p:nvPicPr>
        <p:blipFill>
          <a:blip r:embed="rId3"/>
          <a:stretch>
            <a:fillRect/>
          </a:stretch>
        </p:blipFill>
        <p:spPr>
          <a:xfrm>
            <a:off x="6901647" y="2426818"/>
            <a:ext cx="4542769" cy="3997637"/>
          </a:xfrm>
          <a:prstGeom prst="rect">
            <a:avLst/>
          </a:prstGeom>
        </p:spPr>
      </p:pic>
    </p:spTree>
    <p:extLst>
      <p:ext uri="{BB962C8B-B14F-4D97-AF65-F5344CB8AC3E}">
        <p14:creationId xmlns:p14="http://schemas.microsoft.com/office/powerpoint/2010/main" val="4060281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AC297C1-10FC-4BCC-9943-3059AFA472C9}"/>
              </a:ext>
            </a:extLst>
          </p:cNvPr>
          <p:cNvSpPr txBox="1"/>
          <p:nvPr/>
        </p:nvSpPr>
        <p:spPr>
          <a:xfrm>
            <a:off x="527538" y="4756638"/>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a:solidFill>
                  <a:srgbClr val="FFFFFF"/>
                </a:solidFill>
                <a:latin typeface="+mj-lt"/>
                <a:ea typeface="+mj-ea"/>
                <a:cs typeface="+mj-cs"/>
              </a:rPr>
              <a:t>Antal medlemmar</a:t>
            </a:r>
          </a:p>
        </p:txBody>
      </p:sp>
      <p:pic>
        <p:nvPicPr>
          <p:cNvPr id="6" name="Picture 5">
            <a:extLst>
              <a:ext uri="{FF2B5EF4-FFF2-40B4-BE49-F238E27FC236}">
                <a16:creationId xmlns:a16="http://schemas.microsoft.com/office/drawing/2014/main" id="{A39F2037-1BF2-460A-8F2D-83DCA52521DD}"/>
              </a:ext>
            </a:extLst>
          </p:cNvPr>
          <p:cNvPicPr>
            <a:picLocks noChangeAspect="1"/>
          </p:cNvPicPr>
          <p:nvPr/>
        </p:nvPicPr>
        <p:blipFill>
          <a:blip r:embed="rId2"/>
          <a:stretch>
            <a:fillRect/>
          </a:stretch>
        </p:blipFill>
        <p:spPr>
          <a:xfrm>
            <a:off x="320040" y="1403045"/>
            <a:ext cx="3425609" cy="1807009"/>
          </a:xfrm>
          <a:prstGeom prst="rect">
            <a:avLst/>
          </a:prstGeom>
        </p:spPr>
      </p:pic>
      <p:pic>
        <p:nvPicPr>
          <p:cNvPr id="9" name="Picture 8">
            <a:extLst>
              <a:ext uri="{FF2B5EF4-FFF2-40B4-BE49-F238E27FC236}">
                <a16:creationId xmlns:a16="http://schemas.microsoft.com/office/drawing/2014/main" id="{27962D83-6334-428E-9776-4B8B9930C75E}"/>
              </a:ext>
            </a:extLst>
          </p:cNvPr>
          <p:cNvPicPr>
            <a:picLocks noChangeAspect="1"/>
          </p:cNvPicPr>
          <p:nvPr/>
        </p:nvPicPr>
        <p:blipFill>
          <a:blip r:embed="rId3"/>
          <a:stretch>
            <a:fillRect/>
          </a:stretch>
        </p:blipFill>
        <p:spPr>
          <a:xfrm>
            <a:off x="4385729" y="2061925"/>
            <a:ext cx="3433324" cy="489248"/>
          </a:xfrm>
          <a:prstGeom prst="rect">
            <a:avLst/>
          </a:prstGeom>
        </p:spPr>
      </p:pic>
      <p:cxnSp>
        <p:nvCxnSpPr>
          <p:cNvPr id="18" name="Straight Connector 17">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Bildobjekt 1">
            <a:extLst>
              <a:ext uri="{FF2B5EF4-FFF2-40B4-BE49-F238E27FC236}">
                <a16:creationId xmlns:a16="http://schemas.microsoft.com/office/drawing/2014/main" id="{FDEB0302-D4C9-4953-8493-37FA377226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449725" y="606952"/>
            <a:ext cx="3423916" cy="3443822"/>
          </a:xfrm>
          <a:prstGeom prst="rect">
            <a:avLst/>
          </a:prstGeom>
          <a:noFill/>
        </p:spPr>
      </p:pic>
      <p:cxnSp>
        <p:nvCxnSpPr>
          <p:cNvPr id="20" name="Straight Connector 19">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4760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FAB971F-93CA-4A3E-93BB-7D1BFBD3D7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55016" y="213995"/>
            <a:ext cx="1900116" cy="1910080"/>
          </a:xfrm>
          <a:prstGeom prst="rect">
            <a:avLst/>
          </a:prstGeom>
          <a:noFill/>
          <a:ln>
            <a:noFill/>
          </a:ln>
        </p:spPr>
      </p:pic>
      <p:pic>
        <p:nvPicPr>
          <p:cNvPr id="3" name="Picture 2">
            <a:extLst>
              <a:ext uri="{FF2B5EF4-FFF2-40B4-BE49-F238E27FC236}">
                <a16:creationId xmlns:a16="http://schemas.microsoft.com/office/drawing/2014/main" id="{00000000-0008-0000-0000-000001040000}"/>
              </a:ext>
            </a:extLst>
          </p:cNvPr>
          <p:cNvPicPr>
            <a:picLocks noChangeAspect="1" noChangeArrowheads="1"/>
          </p:cNvPicPr>
          <p:nvPr/>
        </p:nvPicPr>
        <p:blipFill>
          <a:blip r:embed="rId3" cstate="print"/>
          <a:srcRect/>
          <a:stretch>
            <a:fillRect/>
          </a:stretch>
        </p:blipFill>
        <p:spPr bwMode="auto">
          <a:xfrm>
            <a:off x="336868" y="564190"/>
            <a:ext cx="5587230" cy="1209690"/>
          </a:xfrm>
          <a:prstGeom prst="rect">
            <a:avLst/>
          </a:prstGeom>
          <a:noFill/>
          <a:ln w="9525">
            <a:noFill/>
            <a:miter lim="800000"/>
            <a:headEnd/>
            <a:tailEnd/>
          </a:ln>
        </p:spPr>
      </p:pic>
      <p:sp>
        <p:nvSpPr>
          <p:cNvPr id="5" name="TextBox 4">
            <a:extLst>
              <a:ext uri="{FF2B5EF4-FFF2-40B4-BE49-F238E27FC236}">
                <a16:creationId xmlns:a16="http://schemas.microsoft.com/office/drawing/2014/main" id="{6D1176BD-DC05-4C4F-A878-EFDB944B3F65}"/>
              </a:ext>
            </a:extLst>
          </p:cNvPr>
          <p:cNvSpPr txBox="1"/>
          <p:nvPr/>
        </p:nvSpPr>
        <p:spPr>
          <a:xfrm>
            <a:off x="697833" y="2683042"/>
            <a:ext cx="6093994" cy="369332"/>
          </a:xfrm>
          <a:prstGeom prst="rect">
            <a:avLst/>
          </a:prstGeom>
          <a:noFill/>
        </p:spPr>
        <p:txBody>
          <a:bodyPr wrap="square">
            <a:spAutoFit/>
          </a:bodyPr>
          <a:lstStyle/>
          <a:p>
            <a:r>
              <a:rPr lang="en-US" sz="1800" b="1" i="0" u="none" strike="noStrike" baseline="0" dirty="0" err="1">
                <a:latin typeface="Arial" panose="020B0604020202020204" pitchFamily="34" charset="0"/>
              </a:rPr>
              <a:t>Avtalet</a:t>
            </a:r>
            <a:r>
              <a:rPr lang="en-US" sz="1800" b="1" i="0" u="none" strike="noStrike" baseline="0" dirty="0">
                <a:latin typeface="Arial" panose="020B0604020202020204" pitchFamily="34" charset="0"/>
              </a:rPr>
              <a:t> </a:t>
            </a:r>
            <a:r>
              <a:rPr lang="en-US" sz="1800" b="1" i="0" u="none" strike="noStrike" baseline="0" dirty="0" err="1">
                <a:latin typeface="Arial" panose="020B0604020202020204" pitchFamily="34" charset="0"/>
              </a:rPr>
              <a:t>avser</a:t>
            </a:r>
            <a:r>
              <a:rPr lang="en-US" sz="1800" b="1" i="0" u="none" strike="noStrike" baseline="0" dirty="0">
                <a:latin typeface="Arial" panose="020B0604020202020204" pitchFamily="34" charset="0"/>
              </a:rPr>
              <a:t> </a:t>
            </a:r>
            <a:r>
              <a:rPr lang="en-US" sz="1800" b="1" i="0" u="none" strike="noStrike" baseline="0" dirty="0" err="1">
                <a:latin typeface="Arial" panose="020B0604020202020204" pitchFamily="34" charset="0"/>
              </a:rPr>
              <a:t>tiden</a:t>
            </a:r>
            <a:r>
              <a:rPr lang="en-US" sz="1800" b="1" i="0" u="none" strike="noStrike" baseline="0" dirty="0">
                <a:latin typeface="Arial" panose="020B0604020202020204" pitchFamily="34" charset="0"/>
              </a:rPr>
              <a:t> 2023-01-01 - 2026-12-31</a:t>
            </a:r>
            <a:endParaRPr lang="en-US" dirty="0"/>
          </a:p>
        </p:txBody>
      </p:sp>
      <p:pic>
        <p:nvPicPr>
          <p:cNvPr id="7" name="Picture 6">
            <a:extLst>
              <a:ext uri="{FF2B5EF4-FFF2-40B4-BE49-F238E27FC236}">
                <a16:creationId xmlns:a16="http://schemas.microsoft.com/office/drawing/2014/main" id="{BA8FB14E-21CA-49FA-90D3-37BFBF3AD078}"/>
              </a:ext>
            </a:extLst>
          </p:cNvPr>
          <p:cNvPicPr>
            <a:picLocks noChangeAspect="1"/>
          </p:cNvPicPr>
          <p:nvPr/>
        </p:nvPicPr>
        <p:blipFill>
          <a:blip r:embed="rId4"/>
          <a:stretch>
            <a:fillRect/>
          </a:stretch>
        </p:blipFill>
        <p:spPr>
          <a:xfrm>
            <a:off x="6092991" y="105345"/>
            <a:ext cx="4123173" cy="2393031"/>
          </a:xfrm>
          <a:prstGeom prst="rect">
            <a:avLst/>
          </a:prstGeom>
        </p:spPr>
      </p:pic>
      <p:sp>
        <p:nvSpPr>
          <p:cNvPr id="9" name="TextBox 8">
            <a:extLst>
              <a:ext uri="{FF2B5EF4-FFF2-40B4-BE49-F238E27FC236}">
                <a16:creationId xmlns:a16="http://schemas.microsoft.com/office/drawing/2014/main" id="{92617293-4518-46FA-AA91-58C32B20BDDD}"/>
              </a:ext>
            </a:extLst>
          </p:cNvPr>
          <p:cNvSpPr txBox="1"/>
          <p:nvPr/>
        </p:nvSpPr>
        <p:spPr>
          <a:xfrm>
            <a:off x="697833" y="3592204"/>
            <a:ext cx="11285620" cy="1477328"/>
          </a:xfrm>
          <a:prstGeom prst="rect">
            <a:avLst/>
          </a:prstGeom>
          <a:noFill/>
        </p:spPr>
        <p:txBody>
          <a:bodyPr wrap="square">
            <a:spAutoFit/>
          </a:bodyPr>
          <a:lstStyle/>
          <a:p>
            <a:pPr algn="l"/>
            <a:r>
              <a:rPr lang="sv-SE" sz="1800" b="0" i="0" u="none" strike="noStrike" baseline="0" dirty="0">
                <a:latin typeface="Arial" panose="020B0604020202020204" pitchFamily="34" charset="0"/>
              </a:rPr>
              <a:t>Avtalets syfte är att Stadium erhåller statusen officiell sportleverantör till Solängens BK samt att</a:t>
            </a:r>
          </a:p>
          <a:p>
            <a:pPr algn="l"/>
            <a:r>
              <a:rPr lang="sv-SE" sz="1800" b="0" i="0" u="none" strike="noStrike" baseline="0" dirty="0">
                <a:latin typeface="Arial" panose="020B0604020202020204" pitchFamily="34" charset="0"/>
              </a:rPr>
              <a:t>Solängens BK blir budbärare av Stadiums logotyp. </a:t>
            </a:r>
          </a:p>
          <a:p>
            <a:pPr algn="l"/>
            <a:endParaRPr lang="sv-SE" dirty="0">
              <a:latin typeface="Arial" panose="020B0604020202020204" pitchFamily="34" charset="0"/>
            </a:endParaRPr>
          </a:p>
          <a:p>
            <a:pPr algn="l"/>
            <a:r>
              <a:rPr lang="sv-SE" sz="1800" b="0" i="0" u="none" strike="noStrike" baseline="0" dirty="0">
                <a:latin typeface="Arial" panose="020B0604020202020204" pitchFamily="34" charset="0"/>
              </a:rPr>
              <a:t>Målsättningen är att skapa en ekonomisk gynnsam fördel för båda parter, där materiella behov, tydlig föreningsprofil och effektiv hantering skall hjälpa Solängens BK i sin dagliga verksamhet.</a:t>
            </a:r>
            <a:endParaRPr lang="en-US" dirty="0"/>
          </a:p>
        </p:txBody>
      </p:sp>
    </p:spTree>
    <p:extLst>
      <p:ext uri="{BB962C8B-B14F-4D97-AF65-F5344CB8AC3E}">
        <p14:creationId xmlns:p14="http://schemas.microsoft.com/office/powerpoint/2010/main" val="4802495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TotalTime>
  <Words>681</Words>
  <Application>Microsoft Office PowerPoint</Application>
  <PresentationFormat>Widescreen</PresentationFormat>
  <Paragraphs>63</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ProximaNova</vt:lpstr>
      <vt:lpstr>StagSans</vt:lpstr>
      <vt:lpstr>Times New Roman</vt:lpstr>
      <vt:lpstr>Office Theme</vt:lpstr>
      <vt:lpstr>PowerPoint Presentation</vt:lpstr>
      <vt:lpstr>PowerPoint Presentation</vt:lpstr>
      <vt:lpstr>Styrelsen och verksamhetsplan</vt:lpstr>
      <vt:lpstr>Styrelsen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Lauenstein</dc:creator>
  <cp:lastModifiedBy>Peter Lauenstein</cp:lastModifiedBy>
  <cp:revision>2</cp:revision>
  <dcterms:created xsi:type="dcterms:W3CDTF">2022-11-05T10:40:46Z</dcterms:created>
  <dcterms:modified xsi:type="dcterms:W3CDTF">2022-12-11T18:10:11Z</dcterms:modified>
</cp:coreProperties>
</file>