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363" r:id="rId3"/>
    <p:sldId id="367" r:id="rId4"/>
    <p:sldId id="341" r:id="rId5"/>
    <p:sldId id="342" r:id="rId6"/>
    <p:sldId id="345" r:id="rId7"/>
    <p:sldId id="344" r:id="rId8"/>
    <p:sldId id="343" r:id="rId9"/>
    <p:sldId id="358" r:id="rId10"/>
    <p:sldId id="346" r:id="rId11"/>
    <p:sldId id="350" r:id="rId12"/>
    <p:sldId id="364" r:id="rId13"/>
    <p:sldId id="352" r:id="rId14"/>
    <p:sldId id="370" r:id="rId15"/>
    <p:sldId id="368" r:id="rId16"/>
    <p:sldId id="369" r:id="rId17"/>
    <p:sldId id="366" r:id="rId18"/>
    <p:sldId id="355"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Sundell, PostNord" initials="KSP" lastIdx="1" clrIdx="0">
    <p:extLst>
      <p:ext uri="{19B8F6BF-5375-455C-9EA6-DF929625EA0E}">
        <p15:presenceInfo xmlns:p15="http://schemas.microsoft.com/office/powerpoint/2012/main" userId="S::karin.sundell1@postnord.com::e90aec5d-ba85-467e-9f70-ed51898145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6D8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807" autoAdjust="0"/>
  </p:normalViewPr>
  <p:slideViewPr>
    <p:cSldViewPr snapToGrid="0">
      <p:cViewPr varScale="1">
        <p:scale>
          <a:sx n="104" d="100"/>
          <a:sy n="104" d="100"/>
        </p:scale>
        <p:origin x="8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0FF1DE-54AA-4D3A-85BB-4E7D6EAF27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a:extLst>
              <a:ext uri="{FF2B5EF4-FFF2-40B4-BE49-F238E27FC236}">
                <a16:creationId xmlns:a16="http://schemas.microsoft.com/office/drawing/2014/main" id="{281DE7CB-5A0F-4020-ADDC-83E5154467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421F6E-FFC9-4944-8A03-8B522853E553}" type="datetimeFigureOut">
              <a:rPr lang="sv-SE" smtClean="0"/>
              <a:t>2022-04-04</a:t>
            </a:fld>
            <a:endParaRPr lang="sv-SE"/>
          </a:p>
        </p:txBody>
      </p:sp>
      <p:sp>
        <p:nvSpPr>
          <p:cNvPr id="4" name="Footer Placeholder 3">
            <a:extLst>
              <a:ext uri="{FF2B5EF4-FFF2-40B4-BE49-F238E27FC236}">
                <a16:creationId xmlns:a16="http://schemas.microsoft.com/office/drawing/2014/main" id="{0BC3A48C-28E3-40AA-BD92-B756F9672C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a:extLst>
              <a:ext uri="{FF2B5EF4-FFF2-40B4-BE49-F238E27FC236}">
                <a16:creationId xmlns:a16="http://schemas.microsoft.com/office/drawing/2014/main" id="{B6E0FEF5-EE73-41A2-A197-04287CEA5E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E55E76-1713-4CEF-A046-5D8A03E5B64B}" type="slidenum">
              <a:rPr lang="sv-SE" smtClean="0"/>
              <a:t>‹#›</a:t>
            </a:fld>
            <a:endParaRPr lang="sv-SE"/>
          </a:p>
        </p:txBody>
      </p:sp>
    </p:spTree>
    <p:extLst>
      <p:ext uri="{BB962C8B-B14F-4D97-AF65-F5344CB8AC3E}">
        <p14:creationId xmlns:p14="http://schemas.microsoft.com/office/powerpoint/2010/main" val="3636159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3F3DA-110B-4C09-A781-BA2088D8CB24}" type="datetimeFigureOut">
              <a:rPr lang="sv-SE" smtClean="0"/>
              <a:t>2022-04-04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B7FFF-18BB-44A1-AA92-BBAF9FAB72DF}" type="slidenum">
              <a:rPr lang="sv-SE" smtClean="0"/>
              <a:t>‹#›</a:t>
            </a:fld>
            <a:endParaRPr lang="sv-SE"/>
          </a:p>
        </p:txBody>
      </p:sp>
    </p:spTree>
    <p:extLst>
      <p:ext uri="{BB962C8B-B14F-4D97-AF65-F5344CB8AC3E}">
        <p14:creationId xmlns:p14="http://schemas.microsoft.com/office/powerpoint/2010/main" val="4096721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Välkommen!</a:t>
            </a:r>
          </a:p>
          <a:p>
            <a:pPr marL="171450" indent="-171450">
              <a:buFont typeface="Arial" panose="020B0604020202020204" pitchFamily="34" charset="0"/>
              <a:buChar char="•"/>
            </a:pPr>
            <a:r>
              <a:rPr lang="sv-SE" dirty="0"/>
              <a:t>Kul att äntligen kunna ses ordentligt, lära känna varandra och börja bygga laget</a:t>
            </a:r>
          </a:p>
          <a:p>
            <a:pPr marL="171450" indent="-171450">
              <a:buFont typeface="Arial" panose="020B0604020202020204" pitchFamily="34" charset="0"/>
              <a:buChar char="•"/>
            </a:pPr>
            <a:r>
              <a:rPr lang="sv-SE" dirty="0"/>
              <a:t>Och att vi sitter här handlar ju om att vi har något gemensamt – våra barn </a:t>
            </a:r>
            <a:br>
              <a:rPr lang="sv-SE" dirty="0"/>
            </a:br>
            <a:r>
              <a:rPr lang="sv-SE" dirty="0"/>
              <a:t>- och att vi vill skapa </a:t>
            </a:r>
            <a:r>
              <a:rPr lang="sv-SE" b="1" dirty="0"/>
              <a:t>rolig</a:t>
            </a:r>
            <a:r>
              <a:rPr lang="sv-SE" dirty="0"/>
              <a:t> och </a:t>
            </a:r>
            <a:r>
              <a:rPr lang="sv-SE" b="1" dirty="0"/>
              <a:t>värdefull</a:t>
            </a:r>
            <a:r>
              <a:rPr lang="sv-SE" dirty="0"/>
              <a:t> tid till dem, som faktiskt kommer ha </a:t>
            </a:r>
            <a:r>
              <a:rPr lang="sv-SE" b="1" i="0" dirty="0"/>
              <a:t>positiv inverkan </a:t>
            </a:r>
            <a:r>
              <a:rPr lang="sv-SE" dirty="0"/>
              <a:t>på dem under hela uppväxten.</a:t>
            </a:r>
          </a:p>
          <a:p>
            <a:pPr marL="171450" indent="-171450">
              <a:buFont typeface="Arial" panose="020B0604020202020204" pitchFamily="34" charset="0"/>
              <a:buChar char="•"/>
            </a:pPr>
            <a:r>
              <a:rPr lang="sv-SE" dirty="0"/>
              <a:t>I form av kompisar, fysisk aktivitet, samarbete, ordning och reda – ha roligt! </a:t>
            </a:r>
          </a:p>
          <a:p>
            <a:pPr marL="171450" indent="-171450">
              <a:buFont typeface="Arial" panose="020B0604020202020204" pitchFamily="34" charset="0"/>
              <a:buChar char="•"/>
            </a:pPr>
            <a:r>
              <a:rPr lang="sv-SE" dirty="0"/>
              <a:t>Föreningslivet är fantastiskt på just det viset, med små medel åstadkomma stora resultat</a:t>
            </a:r>
          </a:p>
          <a:p>
            <a:pPr marL="171450" indent="-171450">
              <a:buFont typeface="Arial" panose="020B0604020202020204" pitchFamily="34" charset="0"/>
              <a:buChar char="•"/>
            </a:pPr>
            <a:r>
              <a:rPr lang="sv-SE" dirty="0"/>
              <a:t>Allas tid är lika hektisk och värdefull – därför behöver vi hjälpas åt </a:t>
            </a:r>
          </a:p>
        </p:txBody>
      </p:sp>
      <p:sp>
        <p:nvSpPr>
          <p:cNvPr id="4" name="Platshållare för bildnummer 3"/>
          <p:cNvSpPr>
            <a:spLocks noGrp="1"/>
          </p:cNvSpPr>
          <p:nvPr>
            <p:ph type="sldNum" sz="quarter" idx="5"/>
          </p:nvPr>
        </p:nvSpPr>
        <p:spPr/>
        <p:txBody>
          <a:bodyPr/>
          <a:lstStyle/>
          <a:p>
            <a:fld id="{E22B7FFF-18BB-44A1-AA92-BBAF9FAB72DF}" type="slidenum">
              <a:rPr lang="sv-SE" smtClean="0"/>
              <a:t>1</a:t>
            </a:fld>
            <a:endParaRPr lang="sv-SE"/>
          </a:p>
        </p:txBody>
      </p:sp>
    </p:spTree>
    <p:extLst>
      <p:ext uri="{BB962C8B-B14F-4D97-AF65-F5344CB8AC3E}">
        <p14:creationId xmlns:p14="http://schemas.microsoft.com/office/powerpoint/2010/main" val="421135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tar med nya medlemmar i den mån vi har tränare och andra engagerade vuxna. </a:t>
            </a:r>
          </a:p>
        </p:txBody>
      </p:sp>
      <p:sp>
        <p:nvSpPr>
          <p:cNvPr id="4" name="Platshållare för bildnummer 3"/>
          <p:cNvSpPr>
            <a:spLocks noGrp="1"/>
          </p:cNvSpPr>
          <p:nvPr>
            <p:ph type="sldNum" sz="quarter" idx="5"/>
          </p:nvPr>
        </p:nvSpPr>
        <p:spPr/>
        <p:txBody>
          <a:bodyPr/>
          <a:lstStyle/>
          <a:p>
            <a:fld id="{E22B7FFF-18BB-44A1-AA92-BBAF9FAB72DF}" type="slidenum">
              <a:rPr lang="sv-SE" smtClean="0"/>
              <a:t>5</a:t>
            </a:fld>
            <a:endParaRPr lang="sv-SE"/>
          </a:p>
        </p:txBody>
      </p:sp>
    </p:spTree>
    <p:extLst>
      <p:ext uri="{BB962C8B-B14F-4D97-AF65-F5344CB8AC3E}">
        <p14:creationId xmlns:p14="http://schemas.microsoft.com/office/powerpoint/2010/main" val="3937467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a:t>. Följ med på träning och match - ditt barn sätter stort värde på det.</a:t>
            </a:r>
          </a:p>
          <a:p>
            <a:pPr marL="0" indent="0">
              <a:buNone/>
            </a:pPr>
            <a:r>
              <a:rPr lang="sv-SE" sz="1200" dirty="0"/>
              <a:t>2. Skapa god stämning vid träning och match.</a:t>
            </a:r>
          </a:p>
          <a:p>
            <a:pPr marL="0" indent="0">
              <a:buNone/>
            </a:pPr>
            <a:r>
              <a:rPr lang="sv-SE" sz="1200" dirty="0"/>
              <a:t>3. Uppehåll dig längs ena sidlinjen och var lugn. Låt barnen spela.</a:t>
            </a:r>
          </a:p>
          <a:p>
            <a:pPr marL="0" indent="0">
              <a:buNone/>
            </a:pPr>
            <a:r>
              <a:rPr lang="sv-SE" sz="1200" dirty="0"/>
              <a:t>4. Uppmuntra alla spelarna i laget, inte bara ditt eget barn, i både med- och motgång.</a:t>
            </a:r>
          </a:p>
          <a:p>
            <a:pPr marL="0" indent="0">
              <a:buNone/>
            </a:pPr>
            <a:r>
              <a:rPr lang="sv-SE" sz="1200" dirty="0"/>
              <a:t>5. Respektera ledarnas matchning och beslut. Sätt dig in i föreningens policy.</a:t>
            </a:r>
          </a:p>
          <a:p>
            <a:pPr marL="0" indent="0">
              <a:buNone/>
            </a:pPr>
            <a:r>
              <a:rPr lang="sv-SE" sz="1200" dirty="0"/>
              <a:t>6. Respektera domarens beslut och se henne/honom som en vägledare under utbildning.</a:t>
            </a:r>
          </a:p>
          <a:p>
            <a:pPr marL="0" indent="0">
              <a:buNone/>
            </a:pPr>
            <a:r>
              <a:rPr lang="sv-SE" sz="1200" dirty="0"/>
              <a:t>7. Uppmuntra ditt barn att delta - pressa inte.</a:t>
            </a:r>
          </a:p>
          <a:p>
            <a:pPr marL="0" indent="0">
              <a:buNone/>
            </a:pPr>
            <a:r>
              <a:rPr lang="sv-SE" sz="1200" dirty="0"/>
              <a:t>8. Fråga barnen om matchen var rolig, spännande, juste eller om spelet var bra</a:t>
            </a:r>
          </a:p>
          <a:p>
            <a:pPr marL="0" indent="0">
              <a:buNone/>
            </a:pPr>
            <a:r>
              <a:rPr lang="sv-SE" sz="1200" dirty="0"/>
              <a:t>- fokusera inte på resultatet.</a:t>
            </a:r>
          </a:p>
          <a:p>
            <a:pPr marL="0" indent="0">
              <a:buNone/>
            </a:pPr>
            <a:r>
              <a:rPr lang="sv-SE" sz="1200" dirty="0"/>
              <a:t>9. Stöd föreningen i dess arbete. Din insats blir värdesatt, inte minst av ditt barn.</a:t>
            </a:r>
          </a:p>
          <a:p>
            <a:pPr marL="0" indent="0">
              <a:buNone/>
            </a:pPr>
            <a:r>
              <a:rPr lang="sv-SE" sz="1200" dirty="0"/>
              <a:t>10. Kom ihåg att det är ditt barn som spelar fotboll - inte Du själv.</a:t>
            </a:r>
          </a:p>
          <a:p>
            <a:endParaRPr lang="sv-SE" dirty="0"/>
          </a:p>
        </p:txBody>
      </p:sp>
      <p:sp>
        <p:nvSpPr>
          <p:cNvPr id="4" name="Platshållare för bildnummer 3"/>
          <p:cNvSpPr>
            <a:spLocks noGrp="1"/>
          </p:cNvSpPr>
          <p:nvPr>
            <p:ph type="sldNum" sz="quarter" idx="5"/>
          </p:nvPr>
        </p:nvSpPr>
        <p:spPr/>
        <p:txBody>
          <a:bodyPr/>
          <a:lstStyle/>
          <a:p>
            <a:fld id="{E22B7FFF-18BB-44A1-AA92-BBAF9FAB72DF}" type="slidenum">
              <a:rPr lang="sv-SE" smtClean="0"/>
              <a:t>8</a:t>
            </a:fld>
            <a:endParaRPr lang="sv-SE"/>
          </a:p>
        </p:txBody>
      </p:sp>
    </p:spTree>
    <p:extLst>
      <p:ext uri="{BB962C8B-B14F-4D97-AF65-F5344CB8AC3E}">
        <p14:creationId xmlns:p14="http://schemas.microsoft.com/office/powerpoint/2010/main" val="3475142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dirty="0"/>
              <a:t>Vaktmästeri/kiosk ska bemannas två-tre veckor per år och lag. </a:t>
            </a:r>
            <a:br>
              <a:rPr lang="sv-SE" sz="1200" dirty="0"/>
            </a:br>
            <a:r>
              <a:rPr lang="sv-SE" sz="1200" dirty="0"/>
              <a:t>- varje lag erhåller en del av intäkterna</a:t>
            </a:r>
          </a:p>
          <a:p>
            <a:pPr marL="171450" indent="-171450">
              <a:buFont typeface="Arial" panose="020B0604020202020204" pitchFamily="34" charset="0"/>
              <a:buChar char="•"/>
            </a:pPr>
            <a:r>
              <a:rPr lang="sv-SE" sz="1200" dirty="0"/>
              <a:t>Arbete under </a:t>
            </a:r>
            <a:r>
              <a:rPr lang="sv-SE" sz="1200" dirty="0" err="1"/>
              <a:t>Aroscupen</a:t>
            </a:r>
            <a:r>
              <a:rPr lang="sv-SE" sz="1200" dirty="0"/>
              <a:t> </a:t>
            </a:r>
            <a:br>
              <a:rPr lang="sv-SE" sz="1200" dirty="0"/>
            </a:br>
            <a:r>
              <a:rPr lang="sv-SE" sz="1200" dirty="0"/>
              <a:t>- i år packa väskor, kommande år vakat skolor</a:t>
            </a:r>
          </a:p>
          <a:p>
            <a:pPr marL="171450" indent="-171450">
              <a:buFont typeface="Arial" panose="020B0604020202020204" pitchFamily="34" charset="0"/>
              <a:buChar char="•"/>
            </a:pPr>
            <a:r>
              <a:rPr lang="sv-SE" sz="1200" dirty="0"/>
              <a:t>Delta på föräldramöten/övriga aktiviteter</a:t>
            </a:r>
          </a:p>
          <a:p>
            <a:pPr marL="171450" indent="-171450">
              <a:buFont typeface="Arial" panose="020B0604020202020204" pitchFamily="34" charset="0"/>
              <a:buChar char="•"/>
            </a:pPr>
            <a:r>
              <a:rPr lang="sv-SE" sz="1200" dirty="0"/>
              <a:t>Ansvara för sitt barns transport till/från matcher (samåkning förespråkas).</a:t>
            </a:r>
          </a:p>
          <a:p>
            <a:pPr marL="171450" indent="-171450">
              <a:buFont typeface="Arial" panose="020B0604020202020204" pitchFamily="34" charset="0"/>
              <a:buChar char="•"/>
            </a:pPr>
            <a:endParaRPr lang="sv-SE" sz="1200" dirty="0"/>
          </a:p>
          <a:p>
            <a:pPr marL="0" indent="0">
              <a:buFont typeface="Arial" panose="020B0604020202020204" pitchFamily="34" charset="0"/>
              <a:buNone/>
            </a:pPr>
            <a:r>
              <a:rPr lang="sv-SE" sz="1200" dirty="0"/>
              <a:t>Detta är alltså de saker som vi måste göra, vad får vi för det? Plantider, halltider, all administration, avslutning, </a:t>
            </a:r>
            <a:r>
              <a:rPr lang="sv-SE" sz="1200" dirty="0" err="1"/>
              <a:t>Aroscupen</a:t>
            </a:r>
            <a:r>
              <a:rPr lang="sv-SE" sz="1200" dirty="0"/>
              <a:t>, utbildning av tränare, domare, inga krav på försäljning osv. En väldigt </a:t>
            </a:r>
            <a:r>
              <a:rPr lang="sv-SE" sz="1200"/>
              <a:t>generös klubb! </a:t>
            </a:r>
            <a:endParaRPr lang="sv-SE" sz="1200" dirty="0"/>
          </a:p>
          <a:p>
            <a:endParaRPr lang="sv-SE" dirty="0"/>
          </a:p>
          <a:p>
            <a:r>
              <a:rPr lang="sv-SE" b="1" dirty="0"/>
              <a:t>Finns även sysslor som är direkt knutna till laget men de tar vi om en stund.</a:t>
            </a:r>
          </a:p>
          <a:p>
            <a:r>
              <a:rPr lang="sv-SE" b="1" dirty="0"/>
              <a:t>Nu över till P-15, alltså våra grabbar </a:t>
            </a:r>
          </a:p>
        </p:txBody>
      </p:sp>
      <p:sp>
        <p:nvSpPr>
          <p:cNvPr id="4" name="Platshållare för bildnummer 3"/>
          <p:cNvSpPr>
            <a:spLocks noGrp="1"/>
          </p:cNvSpPr>
          <p:nvPr>
            <p:ph type="sldNum" sz="quarter" idx="5"/>
          </p:nvPr>
        </p:nvSpPr>
        <p:spPr/>
        <p:txBody>
          <a:bodyPr/>
          <a:lstStyle/>
          <a:p>
            <a:fld id="{E22B7FFF-18BB-44A1-AA92-BBAF9FAB72DF}" type="slidenum">
              <a:rPr lang="sv-SE" smtClean="0"/>
              <a:t>10</a:t>
            </a:fld>
            <a:endParaRPr lang="sv-SE"/>
          </a:p>
        </p:txBody>
      </p:sp>
    </p:spTree>
    <p:extLst>
      <p:ext uri="{BB962C8B-B14F-4D97-AF65-F5344CB8AC3E}">
        <p14:creationId xmlns:p14="http://schemas.microsoft.com/office/powerpoint/2010/main" val="102119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22B7FFF-18BB-44A1-AA92-BBAF9FAB72DF}" type="slidenum">
              <a:rPr lang="sv-SE" smtClean="0"/>
              <a:t>13</a:t>
            </a:fld>
            <a:endParaRPr lang="sv-SE"/>
          </a:p>
        </p:txBody>
      </p:sp>
    </p:spTree>
    <p:extLst>
      <p:ext uri="{BB962C8B-B14F-4D97-AF65-F5344CB8AC3E}">
        <p14:creationId xmlns:p14="http://schemas.microsoft.com/office/powerpoint/2010/main" val="3728865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22B7FFF-18BB-44A1-AA92-BBAF9FAB72DF}" type="slidenum">
              <a:rPr lang="sv-SE" smtClean="0"/>
              <a:t>16</a:t>
            </a:fld>
            <a:endParaRPr lang="sv-SE"/>
          </a:p>
        </p:txBody>
      </p:sp>
    </p:spTree>
    <p:extLst>
      <p:ext uri="{BB962C8B-B14F-4D97-AF65-F5344CB8AC3E}">
        <p14:creationId xmlns:p14="http://schemas.microsoft.com/office/powerpoint/2010/main" val="55457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22B7FFF-18BB-44A1-AA92-BBAF9FAB72DF}" type="slidenum">
              <a:rPr lang="sv-SE" smtClean="0"/>
              <a:t>17</a:t>
            </a:fld>
            <a:endParaRPr lang="sv-SE"/>
          </a:p>
        </p:txBody>
      </p:sp>
    </p:spTree>
    <p:extLst>
      <p:ext uri="{BB962C8B-B14F-4D97-AF65-F5344CB8AC3E}">
        <p14:creationId xmlns:p14="http://schemas.microsoft.com/office/powerpoint/2010/main" val="1999041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710249" y="4861441"/>
            <a:ext cx="5681979" cy="4605576"/>
          </a:xfrm>
          <a:prstGeom prst="rect">
            <a:avLst/>
          </a:prstGeom>
          <a:noFill/>
          <a:ln>
            <a:noFill/>
          </a:ln>
        </p:spPr>
        <p:txBody>
          <a:bodyPr lIns="96645" tIns="96645" rIns="96645" bIns="96645" anchor="t" anchorCtr="0">
            <a:noAutofit/>
          </a:bodyPr>
          <a:lstStyle/>
          <a:p>
            <a:pPr>
              <a:buSzPct val="25000"/>
            </a:pPr>
            <a:endParaRPr sz="1300"/>
          </a:p>
        </p:txBody>
      </p:sp>
      <p:sp>
        <p:nvSpPr>
          <p:cNvPr id="231" name="Shape 231"/>
          <p:cNvSpPr>
            <a:spLocks noGrp="1" noRot="1" noChangeAspect="1"/>
          </p:cNvSpPr>
          <p:nvPr>
            <p:ph type="sldImg" idx="2"/>
          </p:nvPr>
        </p:nvSpPr>
        <p:spPr>
          <a:xfrm>
            <a:off x="139700" y="768350"/>
            <a:ext cx="6823075" cy="3838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912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0A3A61-A456-4056-BBEF-A103CDF80C8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1693D46-77F1-457D-8CFD-4A6AFEFBD3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1018280-1A6C-43E4-9921-54732F315508}"/>
              </a:ext>
            </a:extLst>
          </p:cNvPr>
          <p:cNvSpPr>
            <a:spLocks noGrp="1"/>
          </p:cNvSpPr>
          <p:nvPr>
            <p:ph type="dt" sz="half" idx="10"/>
          </p:nvPr>
        </p:nvSpPr>
        <p:spPr/>
        <p:txBody>
          <a:bodyPr/>
          <a:lstStyle/>
          <a:p>
            <a:fld id="{E55979A1-0882-440D-AAE0-27E2FCC23BF4}" type="datetimeFigureOut">
              <a:rPr lang="sv-SE" smtClean="0"/>
              <a:t>2022-04-04</a:t>
            </a:fld>
            <a:endParaRPr lang="sv-SE"/>
          </a:p>
        </p:txBody>
      </p:sp>
      <p:sp>
        <p:nvSpPr>
          <p:cNvPr id="5" name="Platshållare för sidfot 4">
            <a:extLst>
              <a:ext uri="{FF2B5EF4-FFF2-40B4-BE49-F238E27FC236}">
                <a16:creationId xmlns:a16="http://schemas.microsoft.com/office/drawing/2014/main" id="{17787DA5-DA4B-4331-9298-4E181EB1793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88DCF2-4E91-4180-8A44-A89F5DF102BB}"/>
              </a:ext>
            </a:extLst>
          </p:cNvPr>
          <p:cNvSpPr>
            <a:spLocks noGrp="1"/>
          </p:cNvSpPr>
          <p:nvPr>
            <p:ph type="sldNum" sz="quarter" idx="12"/>
          </p:nvPr>
        </p:nvSpPr>
        <p:spPr/>
        <p:txBody>
          <a:bodyPr/>
          <a:lstStyle/>
          <a:p>
            <a:fld id="{6D8A28AF-994B-41DD-8534-CC704B49277F}" type="slidenum">
              <a:rPr lang="sv-SE" smtClean="0"/>
              <a:t>‹#›</a:t>
            </a:fld>
            <a:endParaRPr lang="sv-SE"/>
          </a:p>
        </p:txBody>
      </p:sp>
    </p:spTree>
    <p:extLst>
      <p:ext uri="{BB962C8B-B14F-4D97-AF65-F5344CB8AC3E}">
        <p14:creationId xmlns:p14="http://schemas.microsoft.com/office/powerpoint/2010/main" val="3076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5F8B3-28DA-4586-9361-7AC4F14F362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6451A03-97CD-4DE4-BDA9-DBF49F6E4507}"/>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529781E-1BEF-4990-993C-7AC4F676E080}"/>
              </a:ext>
            </a:extLst>
          </p:cNvPr>
          <p:cNvSpPr>
            <a:spLocks noGrp="1"/>
          </p:cNvSpPr>
          <p:nvPr>
            <p:ph type="dt" sz="half" idx="10"/>
          </p:nvPr>
        </p:nvSpPr>
        <p:spPr/>
        <p:txBody>
          <a:bodyPr/>
          <a:lstStyle/>
          <a:p>
            <a:fld id="{E55979A1-0882-440D-AAE0-27E2FCC23BF4}" type="datetimeFigureOut">
              <a:rPr lang="sv-SE" smtClean="0"/>
              <a:t>2022-04-04</a:t>
            </a:fld>
            <a:endParaRPr lang="sv-SE"/>
          </a:p>
        </p:txBody>
      </p:sp>
      <p:sp>
        <p:nvSpPr>
          <p:cNvPr id="5" name="Platshållare för sidfot 4">
            <a:extLst>
              <a:ext uri="{FF2B5EF4-FFF2-40B4-BE49-F238E27FC236}">
                <a16:creationId xmlns:a16="http://schemas.microsoft.com/office/drawing/2014/main" id="{8A8C2269-9355-4A09-85E3-A7EC836A74D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EFBEBAB-88D3-46B4-AC93-F13BB7A7D4F8}"/>
              </a:ext>
            </a:extLst>
          </p:cNvPr>
          <p:cNvSpPr>
            <a:spLocks noGrp="1"/>
          </p:cNvSpPr>
          <p:nvPr>
            <p:ph type="sldNum" sz="quarter" idx="12"/>
          </p:nvPr>
        </p:nvSpPr>
        <p:spPr/>
        <p:txBody>
          <a:bodyPr/>
          <a:lstStyle/>
          <a:p>
            <a:fld id="{6D8A28AF-994B-41DD-8534-CC704B49277F}" type="slidenum">
              <a:rPr lang="sv-SE" smtClean="0"/>
              <a:t>‹#›</a:t>
            </a:fld>
            <a:endParaRPr lang="sv-SE"/>
          </a:p>
        </p:txBody>
      </p:sp>
    </p:spTree>
    <p:extLst>
      <p:ext uri="{BB962C8B-B14F-4D97-AF65-F5344CB8AC3E}">
        <p14:creationId xmlns:p14="http://schemas.microsoft.com/office/powerpoint/2010/main" val="21282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D4C2451-F763-4D5E-B756-0B5EB6ECA35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518B508-933D-47FB-98FB-EE8FCD3796C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1776DBC-C014-48F2-9CB3-81FE5B06935B}"/>
              </a:ext>
            </a:extLst>
          </p:cNvPr>
          <p:cNvSpPr>
            <a:spLocks noGrp="1"/>
          </p:cNvSpPr>
          <p:nvPr>
            <p:ph type="dt" sz="half" idx="10"/>
          </p:nvPr>
        </p:nvSpPr>
        <p:spPr/>
        <p:txBody>
          <a:bodyPr/>
          <a:lstStyle/>
          <a:p>
            <a:fld id="{E55979A1-0882-440D-AAE0-27E2FCC23BF4}" type="datetimeFigureOut">
              <a:rPr lang="sv-SE" smtClean="0"/>
              <a:t>2022-04-04</a:t>
            </a:fld>
            <a:endParaRPr lang="sv-SE"/>
          </a:p>
        </p:txBody>
      </p:sp>
      <p:sp>
        <p:nvSpPr>
          <p:cNvPr id="5" name="Platshållare för sidfot 4">
            <a:extLst>
              <a:ext uri="{FF2B5EF4-FFF2-40B4-BE49-F238E27FC236}">
                <a16:creationId xmlns:a16="http://schemas.microsoft.com/office/drawing/2014/main" id="{6BFBCEE8-1FBA-4CF8-9D06-25F7B720964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1697C66-9E16-4BBB-B409-260360E1DA5C}"/>
              </a:ext>
            </a:extLst>
          </p:cNvPr>
          <p:cNvSpPr>
            <a:spLocks noGrp="1"/>
          </p:cNvSpPr>
          <p:nvPr>
            <p:ph type="sldNum" sz="quarter" idx="12"/>
          </p:nvPr>
        </p:nvSpPr>
        <p:spPr/>
        <p:txBody>
          <a:bodyPr/>
          <a:lstStyle/>
          <a:p>
            <a:fld id="{6D8A28AF-994B-41DD-8534-CC704B49277F}" type="slidenum">
              <a:rPr lang="sv-SE" smtClean="0"/>
              <a:t>‹#›</a:t>
            </a:fld>
            <a:endParaRPr lang="sv-SE"/>
          </a:p>
        </p:txBody>
      </p:sp>
    </p:spTree>
    <p:extLst>
      <p:ext uri="{BB962C8B-B14F-4D97-AF65-F5344CB8AC3E}">
        <p14:creationId xmlns:p14="http://schemas.microsoft.com/office/powerpoint/2010/main" val="386211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A06DDB-9394-45CF-B896-FD25BF70814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125CC0D-1173-4F7B-B44D-9DC79AB88CA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F47EC32-AD3B-4114-A7B4-F5FEF0D8894C}"/>
              </a:ext>
            </a:extLst>
          </p:cNvPr>
          <p:cNvSpPr>
            <a:spLocks noGrp="1"/>
          </p:cNvSpPr>
          <p:nvPr>
            <p:ph type="dt" sz="half" idx="10"/>
          </p:nvPr>
        </p:nvSpPr>
        <p:spPr/>
        <p:txBody>
          <a:bodyPr/>
          <a:lstStyle/>
          <a:p>
            <a:fld id="{E55979A1-0882-440D-AAE0-27E2FCC23BF4}" type="datetimeFigureOut">
              <a:rPr lang="sv-SE" smtClean="0"/>
              <a:t>2022-04-04</a:t>
            </a:fld>
            <a:endParaRPr lang="sv-SE"/>
          </a:p>
        </p:txBody>
      </p:sp>
      <p:sp>
        <p:nvSpPr>
          <p:cNvPr id="5" name="Platshållare för sidfot 4">
            <a:extLst>
              <a:ext uri="{FF2B5EF4-FFF2-40B4-BE49-F238E27FC236}">
                <a16:creationId xmlns:a16="http://schemas.microsoft.com/office/drawing/2014/main" id="{B0A088C2-7A9F-48AA-8A8B-3A060538F06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1C83050-2703-4469-A08B-EF9C46F20F57}"/>
              </a:ext>
            </a:extLst>
          </p:cNvPr>
          <p:cNvSpPr>
            <a:spLocks noGrp="1"/>
          </p:cNvSpPr>
          <p:nvPr>
            <p:ph type="sldNum" sz="quarter" idx="12"/>
          </p:nvPr>
        </p:nvSpPr>
        <p:spPr/>
        <p:txBody>
          <a:bodyPr/>
          <a:lstStyle/>
          <a:p>
            <a:fld id="{6D8A28AF-994B-41DD-8534-CC704B49277F}" type="slidenum">
              <a:rPr lang="sv-SE" smtClean="0"/>
              <a:t>‹#›</a:t>
            </a:fld>
            <a:endParaRPr lang="sv-SE"/>
          </a:p>
        </p:txBody>
      </p:sp>
    </p:spTree>
    <p:extLst>
      <p:ext uri="{BB962C8B-B14F-4D97-AF65-F5344CB8AC3E}">
        <p14:creationId xmlns:p14="http://schemas.microsoft.com/office/powerpoint/2010/main" val="150145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B8691F-448F-406E-88D7-8CEBAB527CB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E787C81-FEA1-4A4D-AB91-94613629FD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2861692-551A-4486-8A47-D7FC051F4EF7}"/>
              </a:ext>
            </a:extLst>
          </p:cNvPr>
          <p:cNvSpPr>
            <a:spLocks noGrp="1"/>
          </p:cNvSpPr>
          <p:nvPr>
            <p:ph type="dt" sz="half" idx="10"/>
          </p:nvPr>
        </p:nvSpPr>
        <p:spPr/>
        <p:txBody>
          <a:bodyPr/>
          <a:lstStyle/>
          <a:p>
            <a:fld id="{E55979A1-0882-440D-AAE0-27E2FCC23BF4}" type="datetimeFigureOut">
              <a:rPr lang="sv-SE" smtClean="0"/>
              <a:t>2022-04-04</a:t>
            </a:fld>
            <a:endParaRPr lang="sv-SE"/>
          </a:p>
        </p:txBody>
      </p:sp>
      <p:sp>
        <p:nvSpPr>
          <p:cNvPr id="5" name="Platshållare för sidfot 4">
            <a:extLst>
              <a:ext uri="{FF2B5EF4-FFF2-40B4-BE49-F238E27FC236}">
                <a16:creationId xmlns:a16="http://schemas.microsoft.com/office/drawing/2014/main" id="{93CE6AA2-1D4C-46CF-AAEF-11DEE12C22D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9E3265B-2A2E-4688-8339-65A90A4EA086}"/>
              </a:ext>
            </a:extLst>
          </p:cNvPr>
          <p:cNvSpPr>
            <a:spLocks noGrp="1"/>
          </p:cNvSpPr>
          <p:nvPr>
            <p:ph type="sldNum" sz="quarter" idx="12"/>
          </p:nvPr>
        </p:nvSpPr>
        <p:spPr/>
        <p:txBody>
          <a:bodyPr/>
          <a:lstStyle/>
          <a:p>
            <a:fld id="{6D8A28AF-994B-41DD-8534-CC704B49277F}" type="slidenum">
              <a:rPr lang="sv-SE" smtClean="0"/>
              <a:t>‹#›</a:t>
            </a:fld>
            <a:endParaRPr lang="sv-SE"/>
          </a:p>
        </p:txBody>
      </p:sp>
    </p:spTree>
    <p:extLst>
      <p:ext uri="{BB962C8B-B14F-4D97-AF65-F5344CB8AC3E}">
        <p14:creationId xmlns:p14="http://schemas.microsoft.com/office/powerpoint/2010/main" val="2098396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835DC4-D3DE-4D18-B414-9234180B021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BDF1738-0F89-452E-917F-CE5F626DD09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F1AA443-9D1F-4293-A2DC-4809845B07C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E89B6FD-A440-42C1-B5C4-A34E4432A7CE}"/>
              </a:ext>
            </a:extLst>
          </p:cNvPr>
          <p:cNvSpPr>
            <a:spLocks noGrp="1"/>
          </p:cNvSpPr>
          <p:nvPr>
            <p:ph type="dt" sz="half" idx="10"/>
          </p:nvPr>
        </p:nvSpPr>
        <p:spPr/>
        <p:txBody>
          <a:bodyPr/>
          <a:lstStyle/>
          <a:p>
            <a:fld id="{E55979A1-0882-440D-AAE0-27E2FCC23BF4}" type="datetimeFigureOut">
              <a:rPr lang="sv-SE" smtClean="0"/>
              <a:t>2022-04-04</a:t>
            </a:fld>
            <a:endParaRPr lang="sv-SE"/>
          </a:p>
        </p:txBody>
      </p:sp>
      <p:sp>
        <p:nvSpPr>
          <p:cNvPr id="6" name="Platshållare för sidfot 5">
            <a:extLst>
              <a:ext uri="{FF2B5EF4-FFF2-40B4-BE49-F238E27FC236}">
                <a16:creationId xmlns:a16="http://schemas.microsoft.com/office/drawing/2014/main" id="{6F0F3017-4668-4321-A1D1-BF58913A81C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13BCC0-88D4-4596-8195-4B38DDDBA15F}"/>
              </a:ext>
            </a:extLst>
          </p:cNvPr>
          <p:cNvSpPr>
            <a:spLocks noGrp="1"/>
          </p:cNvSpPr>
          <p:nvPr>
            <p:ph type="sldNum" sz="quarter" idx="12"/>
          </p:nvPr>
        </p:nvSpPr>
        <p:spPr/>
        <p:txBody>
          <a:bodyPr/>
          <a:lstStyle/>
          <a:p>
            <a:fld id="{6D8A28AF-994B-41DD-8534-CC704B49277F}" type="slidenum">
              <a:rPr lang="sv-SE" smtClean="0"/>
              <a:t>‹#›</a:t>
            </a:fld>
            <a:endParaRPr lang="sv-SE"/>
          </a:p>
        </p:txBody>
      </p:sp>
    </p:spTree>
    <p:extLst>
      <p:ext uri="{BB962C8B-B14F-4D97-AF65-F5344CB8AC3E}">
        <p14:creationId xmlns:p14="http://schemas.microsoft.com/office/powerpoint/2010/main" val="411445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25D6B-AB4C-407D-8A93-3E4F4DDAE9A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15CDE6A-136D-468B-9AE8-BBF7C0753D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2A93ED1-07ED-443D-8685-8017B544601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1C66F75-E712-483B-AE86-38C4739ED2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D5E9AF8-F513-4E3C-B916-0A47EFE5A8A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A548D50-7B77-4DD1-A6D1-63F866F92CE7}"/>
              </a:ext>
            </a:extLst>
          </p:cNvPr>
          <p:cNvSpPr>
            <a:spLocks noGrp="1"/>
          </p:cNvSpPr>
          <p:nvPr>
            <p:ph type="dt" sz="half" idx="10"/>
          </p:nvPr>
        </p:nvSpPr>
        <p:spPr/>
        <p:txBody>
          <a:bodyPr/>
          <a:lstStyle/>
          <a:p>
            <a:fld id="{E55979A1-0882-440D-AAE0-27E2FCC23BF4}" type="datetimeFigureOut">
              <a:rPr lang="sv-SE" smtClean="0"/>
              <a:t>2022-04-04</a:t>
            </a:fld>
            <a:endParaRPr lang="sv-SE"/>
          </a:p>
        </p:txBody>
      </p:sp>
      <p:sp>
        <p:nvSpPr>
          <p:cNvPr id="8" name="Platshållare för sidfot 7">
            <a:extLst>
              <a:ext uri="{FF2B5EF4-FFF2-40B4-BE49-F238E27FC236}">
                <a16:creationId xmlns:a16="http://schemas.microsoft.com/office/drawing/2014/main" id="{8C55485D-58EF-4331-91EE-F59980162FB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52A02E7-958A-4E71-B597-2800B68403CA}"/>
              </a:ext>
            </a:extLst>
          </p:cNvPr>
          <p:cNvSpPr>
            <a:spLocks noGrp="1"/>
          </p:cNvSpPr>
          <p:nvPr>
            <p:ph type="sldNum" sz="quarter" idx="12"/>
          </p:nvPr>
        </p:nvSpPr>
        <p:spPr/>
        <p:txBody>
          <a:bodyPr/>
          <a:lstStyle/>
          <a:p>
            <a:fld id="{6D8A28AF-994B-41DD-8534-CC704B49277F}" type="slidenum">
              <a:rPr lang="sv-SE" smtClean="0"/>
              <a:t>‹#›</a:t>
            </a:fld>
            <a:endParaRPr lang="sv-SE"/>
          </a:p>
        </p:txBody>
      </p:sp>
    </p:spTree>
    <p:extLst>
      <p:ext uri="{BB962C8B-B14F-4D97-AF65-F5344CB8AC3E}">
        <p14:creationId xmlns:p14="http://schemas.microsoft.com/office/powerpoint/2010/main" val="230465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6F1BF9-6708-4C18-A65C-BCDC7050EC7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B7BC9FB-F972-42CB-BC8A-38CF13BBFE93}"/>
              </a:ext>
            </a:extLst>
          </p:cNvPr>
          <p:cNvSpPr>
            <a:spLocks noGrp="1"/>
          </p:cNvSpPr>
          <p:nvPr>
            <p:ph type="dt" sz="half" idx="10"/>
          </p:nvPr>
        </p:nvSpPr>
        <p:spPr/>
        <p:txBody>
          <a:bodyPr/>
          <a:lstStyle/>
          <a:p>
            <a:fld id="{E55979A1-0882-440D-AAE0-27E2FCC23BF4}" type="datetimeFigureOut">
              <a:rPr lang="sv-SE" smtClean="0"/>
              <a:t>2022-04-04</a:t>
            </a:fld>
            <a:endParaRPr lang="sv-SE"/>
          </a:p>
        </p:txBody>
      </p:sp>
      <p:sp>
        <p:nvSpPr>
          <p:cNvPr id="4" name="Platshållare för sidfot 3">
            <a:extLst>
              <a:ext uri="{FF2B5EF4-FFF2-40B4-BE49-F238E27FC236}">
                <a16:creationId xmlns:a16="http://schemas.microsoft.com/office/drawing/2014/main" id="{86D7BF06-E24B-44B9-ACCA-BCD0E345F92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5D3050C-F0EA-4C37-81D6-59354ED78D89}"/>
              </a:ext>
            </a:extLst>
          </p:cNvPr>
          <p:cNvSpPr>
            <a:spLocks noGrp="1"/>
          </p:cNvSpPr>
          <p:nvPr>
            <p:ph type="sldNum" sz="quarter" idx="12"/>
          </p:nvPr>
        </p:nvSpPr>
        <p:spPr/>
        <p:txBody>
          <a:bodyPr/>
          <a:lstStyle/>
          <a:p>
            <a:fld id="{6D8A28AF-994B-41DD-8534-CC704B49277F}" type="slidenum">
              <a:rPr lang="sv-SE" smtClean="0"/>
              <a:t>‹#›</a:t>
            </a:fld>
            <a:endParaRPr lang="sv-SE"/>
          </a:p>
        </p:txBody>
      </p:sp>
    </p:spTree>
    <p:extLst>
      <p:ext uri="{BB962C8B-B14F-4D97-AF65-F5344CB8AC3E}">
        <p14:creationId xmlns:p14="http://schemas.microsoft.com/office/powerpoint/2010/main" val="252669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7E87702-FE20-4D76-9BAF-D4A3D0C48794}"/>
              </a:ext>
            </a:extLst>
          </p:cNvPr>
          <p:cNvSpPr>
            <a:spLocks noGrp="1"/>
          </p:cNvSpPr>
          <p:nvPr>
            <p:ph type="dt" sz="half" idx="10"/>
          </p:nvPr>
        </p:nvSpPr>
        <p:spPr/>
        <p:txBody>
          <a:bodyPr/>
          <a:lstStyle/>
          <a:p>
            <a:fld id="{E55979A1-0882-440D-AAE0-27E2FCC23BF4}" type="datetimeFigureOut">
              <a:rPr lang="sv-SE" smtClean="0"/>
              <a:t>2022-04-04</a:t>
            </a:fld>
            <a:endParaRPr lang="sv-SE"/>
          </a:p>
        </p:txBody>
      </p:sp>
      <p:sp>
        <p:nvSpPr>
          <p:cNvPr id="3" name="Platshållare för sidfot 2">
            <a:extLst>
              <a:ext uri="{FF2B5EF4-FFF2-40B4-BE49-F238E27FC236}">
                <a16:creationId xmlns:a16="http://schemas.microsoft.com/office/drawing/2014/main" id="{8F16C008-AAD5-4A12-AF3A-6AD824BEB70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A25CBE4-97E9-4086-9F54-523BB1651315}"/>
              </a:ext>
            </a:extLst>
          </p:cNvPr>
          <p:cNvSpPr>
            <a:spLocks noGrp="1"/>
          </p:cNvSpPr>
          <p:nvPr>
            <p:ph type="sldNum" sz="quarter" idx="12"/>
          </p:nvPr>
        </p:nvSpPr>
        <p:spPr/>
        <p:txBody>
          <a:bodyPr/>
          <a:lstStyle/>
          <a:p>
            <a:fld id="{6D8A28AF-994B-41DD-8534-CC704B49277F}" type="slidenum">
              <a:rPr lang="sv-SE" smtClean="0"/>
              <a:t>‹#›</a:t>
            </a:fld>
            <a:endParaRPr lang="sv-SE"/>
          </a:p>
        </p:txBody>
      </p:sp>
    </p:spTree>
    <p:extLst>
      <p:ext uri="{BB962C8B-B14F-4D97-AF65-F5344CB8AC3E}">
        <p14:creationId xmlns:p14="http://schemas.microsoft.com/office/powerpoint/2010/main" val="2514696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956BE0-F0CC-44D3-A824-C54B4AFDC95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9E3321F-9432-4603-BCDA-4FD5CFFE44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141AD4E-BD67-49A1-8AEE-F8C2E52A2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06A9733-EDF6-4F33-9B83-FC1F887448F4}"/>
              </a:ext>
            </a:extLst>
          </p:cNvPr>
          <p:cNvSpPr>
            <a:spLocks noGrp="1"/>
          </p:cNvSpPr>
          <p:nvPr>
            <p:ph type="dt" sz="half" idx="10"/>
          </p:nvPr>
        </p:nvSpPr>
        <p:spPr/>
        <p:txBody>
          <a:bodyPr/>
          <a:lstStyle/>
          <a:p>
            <a:fld id="{E55979A1-0882-440D-AAE0-27E2FCC23BF4}" type="datetimeFigureOut">
              <a:rPr lang="sv-SE" smtClean="0"/>
              <a:t>2022-04-04</a:t>
            </a:fld>
            <a:endParaRPr lang="sv-SE"/>
          </a:p>
        </p:txBody>
      </p:sp>
      <p:sp>
        <p:nvSpPr>
          <p:cNvPr id="6" name="Platshållare för sidfot 5">
            <a:extLst>
              <a:ext uri="{FF2B5EF4-FFF2-40B4-BE49-F238E27FC236}">
                <a16:creationId xmlns:a16="http://schemas.microsoft.com/office/drawing/2014/main" id="{E42625C4-0220-48B0-8BAA-B67ACA650FA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5397A2F-80E9-41C4-BA4D-2DCA619E1C65}"/>
              </a:ext>
            </a:extLst>
          </p:cNvPr>
          <p:cNvSpPr>
            <a:spLocks noGrp="1"/>
          </p:cNvSpPr>
          <p:nvPr>
            <p:ph type="sldNum" sz="quarter" idx="12"/>
          </p:nvPr>
        </p:nvSpPr>
        <p:spPr/>
        <p:txBody>
          <a:bodyPr/>
          <a:lstStyle/>
          <a:p>
            <a:fld id="{6D8A28AF-994B-41DD-8534-CC704B49277F}" type="slidenum">
              <a:rPr lang="sv-SE" smtClean="0"/>
              <a:t>‹#›</a:t>
            </a:fld>
            <a:endParaRPr lang="sv-SE"/>
          </a:p>
        </p:txBody>
      </p:sp>
    </p:spTree>
    <p:extLst>
      <p:ext uri="{BB962C8B-B14F-4D97-AF65-F5344CB8AC3E}">
        <p14:creationId xmlns:p14="http://schemas.microsoft.com/office/powerpoint/2010/main" val="2434746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A64832-B201-48B7-96D6-DB7DA3319C9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7879FDC-A00B-47FA-ABA9-4CD263358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C87CC32-F6C1-4FD8-B0C0-3A4CE869DC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0267F35-4084-4BD6-893D-002AFDCD8344}"/>
              </a:ext>
            </a:extLst>
          </p:cNvPr>
          <p:cNvSpPr>
            <a:spLocks noGrp="1"/>
          </p:cNvSpPr>
          <p:nvPr>
            <p:ph type="dt" sz="half" idx="10"/>
          </p:nvPr>
        </p:nvSpPr>
        <p:spPr/>
        <p:txBody>
          <a:bodyPr/>
          <a:lstStyle/>
          <a:p>
            <a:fld id="{E55979A1-0882-440D-AAE0-27E2FCC23BF4}" type="datetimeFigureOut">
              <a:rPr lang="sv-SE" smtClean="0"/>
              <a:t>2022-04-04</a:t>
            </a:fld>
            <a:endParaRPr lang="sv-SE"/>
          </a:p>
        </p:txBody>
      </p:sp>
      <p:sp>
        <p:nvSpPr>
          <p:cNvPr id="6" name="Platshållare för sidfot 5">
            <a:extLst>
              <a:ext uri="{FF2B5EF4-FFF2-40B4-BE49-F238E27FC236}">
                <a16:creationId xmlns:a16="http://schemas.microsoft.com/office/drawing/2014/main" id="{FA3DEF31-650E-492A-A428-531011F94EC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DB49AD0-49BB-410E-9AB4-3F358B862884}"/>
              </a:ext>
            </a:extLst>
          </p:cNvPr>
          <p:cNvSpPr>
            <a:spLocks noGrp="1"/>
          </p:cNvSpPr>
          <p:nvPr>
            <p:ph type="sldNum" sz="quarter" idx="12"/>
          </p:nvPr>
        </p:nvSpPr>
        <p:spPr/>
        <p:txBody>
          <a:bodyPr/>
          <a:lstStyle/>
          <a:p>
            <a:fld id="{6D8A28AF-994B-41DD-8534-CC704B49277F}" type="slidenum">
              <a:rPr lang="sv-SE" smtClean="0"/>
              <a:t>‹#›</a:t>
            </a:fld>
            <a:endParaRPr lang="sv-SE"/>
          </a:p>
        </p:txBody>
      </p:sp>
    </p:spTree>
    <p:extLst>
      <p:ext uri="{BB962C8B-B14F-4D97-AF65-F5344CB8AC3E}">
        <p14:creationId xmlns:p14="http://schemas.microsoft.com/office/powerpoint/2010/main" val="924267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A94BA1-D7F7-4152-83E8-F52A3D3990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74CD7B9-0B33-4985-9401-6FBD291FA5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1D0A3D6-E0F9-40E9-9941-324238E120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979A1-0882-440D-AAE0-27E2FCC23BF4}" type="datetimeFigureOut">
              <a:rPr lang="sv-SE" smtClean="0"/>
              <a:t>2022-04-04</a:t>
            </a:fld>
            <a:endParaRPr lang="sv-SE"/>
          </a:p>
        </p:txBody>
      </p:sp>
      <p:sp>
        <p:nvSpPr>
          <p:cNvPr id="5" name="Platshållare för sidfot 4">
            <a:extLst>
              <a:ext uri="{FF2B5EF4-FFF2-40B4-BE49-F238E27FC236}">
                <a16:creationId xmlns:a16="http://schemas.microsoft.com/office/drawing/2014/main" id="{09D84224-0DC5-4DC6-A3A2-5193DE8BF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F8AF097-2578-40B8-8E90-2AA4C23AAF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A28AF-994B-41DD-8534-CC704B49277F}" type="slidenum">
              <a:rPr lang="sv-SE" smtClean="0"/>
              <a:t>‹#›</a:t>
            </a:fld>
            <a:endParaRPr lang="sv-SE"/>
          </a:p>
        </p:txBody>
      </p:sp>
    </p:spTree>
    <p:extLst>
      <p:ext uri="{BB962C8B-B14F-4D97-AF65-F5344CB8AC3E}">
        <p14:creationId xmlns:p14="http://schemas.microsoft.com/office/powerpoint/2010/main" val="1358060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skiljebosk.nu/Document"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laget.se/"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D94E223-4C3C-4445-A92F-D86C4931712F}"/>
              </a:ext>
            </a:extLst>
          </p:cNvPr>
          <p:cNvSpPr/>
          <p:nvPr/>
        </p:nvSpPr>
        <p:spPr>
          <a:xfrm>
            <a:off x="-2" y="29028"/>
            <a:ext cx="1228049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26" name="Picture 2" descr="TEST: 8 stora skärmar till fotboll-VM – Så ser du VM bäst!">
            <a:extLst>
              <a:ext uri="{FF2B5EF4-FFF2-40B4-BE49-F238E27FC236}">
                <a16:creationId xmlns:a16="http://schemas.microsoft.com/office/drawing/2014/main" id="{AFDD130E-2C81-43F3-AA4E-FE8E6760D2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17" b="24301"/>
          <a:stretch/>
        </p:blipFill>
        <p:spPr bwMode="auto">
          <a:xfrm>
            <a:off x="-586396" y="1084082"/>
            <a:ext cx="9479234" cy="5937427"/>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1028" name="Picture 4" descr="Skiljebo SK A-lag Damer - Home | Facebook">
            <a:extLst>
              <a:ext uri="{FF2B5EF4-FFF2-40B4-BE49-F238E27FC236}">
                <a16:creationId xmlns:a16="http://schemas.microsoft.com/office/drawing/2014/main" id="{20D7C0BE-31A0-4617-B1EE-E2F901E32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3461" y="67801"/>
            <a:ext cx="2143125" cy="21431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C92CE39B-9C1C-41D2-B7DB-56DD40730022}"/>
              </a:ext>
            </a:extLst>
          </p:cNvPr>
          <p:cNvSpPr txBox="1"/>
          <p:nvPr/>
        </p:nvSpPr>
        <p:spPr>
          <a:xfrm>
            <a:off x="578505" y="462254"/>
            <a:ext cx="2606804" cy="1354217"/>
          </a:xfrm>
          <a:prstGeom prst="rect">
            <a:avLst/>
          </a:prstGeom>
          <a:noFill/>
        </p:spPr>
        <p:txBody>
          <a:bodyPr wrap="none" rtlCol="0">
            <a:spAutoFit/>
          </a:bodyPr>
          <a:lstStyle/>
          <a:p>
            <a:r>
              <a:rPr lang="sv-SE" sz="2800" dirty="0">
                <a:solidFill>
                  <a:schemeClr val="bg1"/>
                </a:solidFill>
              </a:rPr>
              <a:t>Föräldramöte</a:t>
            </a:r>
            <a:br>
              <a:rPr lang="sv-SE" sz="4400" dirty="0">
                <a:solidFill>
                  <a:schemeClr val="bg1"/>
                </a:solidFill>
              </a:rPr>
            </a:br>
            <a:r>
              <a:rPr lang="sv-SE" sz="5400" dirty="0">
                <a:solidFill>
                  <a:schemeClr val="bg1"/>
                </a:solidFill>
              </a:rPr>
              <a:t>SSK P-13</a:t>
            </a:r>
            <a:endParaRPr lang="sv-SE" sz="4400" dirty="0">
              <a:solidFill>
                <a:schemeClr val="bg1"/>
              </a:solidFill>
            </a:endParaRPr>
          </a:p>
        </p:txBody>
      </p:sp>
      <p:sp>
        <p:nvSpPr>
          <p:cNvPr id="4" name="Rektangel 3">
            <a:extLst>
              <a:ext uri="{FF2B5EF4-FFF2-40B4-BE49-F238E27FC236}">
                <a16:creationId xmlns:a16="http://schemas.microsoft.com/office/drawing/2014/main" id="{996D0ECD-14F9-4C25-8579-0384CA3A7A4A}"/>
              </a:ext>
            </a:extLst>
          </p:cNvPr>
          <p:cNvSpPr/>
          <p:nvPr/>
        </p:nvSpPr>
        <p:spPr>
          <a:xfrm>
            <a:off x="578505" y="2900553"/>
            <a:ext cx="5489290" cy="1631216"/>
          </a:xfrm>
          <a:prstGeom prst="rect">
            <a:avLst/>
          </a:prstGeom>
        </p:spPr>
        <p:txBody>
          <a:bodyPr wrap="square">
            <a:spAutoFit/>
          </a:bodyPr>
          <a:lstStyle/>
          <a:p>
            <a:pPr lvl="0" algn="ctr">
              <a:buClr>
                <a:srgbClr val="000000"/>
              </a:buClr>
              <a:buSzPct val="25000"/>
            </a:pPr>
            <a:r>
              <a:rPr lang="sv-SE" sz="2000" dirty="0">
                <a:latin typeface="Calibri" panose="020F0502020204030204" pitchFamily="34" charset="0"/>
                <a:cs typeface="Calibri" panose="020F0502020204030204" pitchFamily="34" charset="0"/>
              </a:rPr>
              <a:t>Vårt mål att göra framtiden ROLIGARE och ge barn och ungdomar minnen för livet och genom en AKTIVARE fritid skapar vi en kamratskap som starkt bidrar till en TRYGGARE uppväxt där ungdomar trivs och tar ansvar</a:t>
            </a:r>
            <a:r>
              <a:rPr lang="sv-SE" sz="2000" dirty="0">
                <a:latin typeface="Calibri" panose="020F0502020204030204" pitchFamily="34" charset="0"/>
                <a:ea typeface="Calibri"/>
                <a:cs typeface="Calibri" panose="020F0502020204030204" pitchFamily="34" charset="0"/>
                <a:sym typeface="Calibri"/>
              </a:rPr>
              <a:t>.</a:t>
            </a:r>
          </a:p>
        </p:txBody>
      </p:sp>
    </p:spTree>
    <p:extLst>
      <p:ext uri="{BB962C8B-B14F-4D97-AF65-F5344CB8AC3E}">
        <p14:creationId xmlns:p14="http://schemas.microsoft.com/office/powerpoint/2010/main" val="2813629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82C4841-AB9E-4F33-A128-6EC4547D3CDF}"/>
              </a:ext>
            </a:extLst>
          </p:cNvPr>
          <p:cNvPicPr>
            <a:picLocks noChangeAspect="1"/>
          </p:cNvPicPr>
          <p:nvPr/>
        </p:nvPicPr>
        <p:blipFill>
          <a:blip r:embed="rId3"/>
          <a:stretch>
            <a:fillRect/>
          </a:stretch>
        </p:blipFill>
        <p:spPr>
          <a:xfrm>
            <a:off x="13048" y="0"/>
            <a:ext cx="12165904" cy="6858000"/>
          </a:xfrm>
          <a:prstGeom prst="rect">
            <a:avLst/>
          </a:prstGeom>
        </p:spPr>
      </p:pic>
      <p:sp>
        <p:nvSpPr>
          <p:cNvPr id="4" name="Platshållare för innehåll 2">
            <a:extLst>
              <a:ext uri="{FF2B5EF4-FFF2-40B4-BE49-F238E27FC236}">
                <a16:creationId xmlns:a16="http://schemas.microsoft.com/office/drawing/2014/main" id="{2896E767-33A4-49F1-8F99-3C238EF7ADDA}"/>
              </a:ext>
            </a:extLst>
          </p:cNvPr>
          <p:cNvSpPr txBox="1">
            <a:spLocks/>
          </p:cNvSpPr>
          <p:nvPr/>
        </p:nvSpPr>
        <p:spPr>
          <a:xfrm>
            <a:off x="602800" y="1721385"/>
            <a:ext cx="10644320" cy="4620171"/>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3200" b="1" dirty="0"/>
              <a:t>Föräldrasysslor - SSK</a:t>
            </a:r>
          </a:p>
          <a:p>
            <a:pPr marL="0" indent="0">
              <a:buNone/>
            </a:pPr>
            <a:r>
              <a:rPr lang="sv-SE" sz="2400" dirty="0"/>
              <a:t>För att skapa intäkter till ungdomsverksamheten och på så sätt hålla nere medlems-/verksamhetsavgifterna finns det ett antal aktiviteter som </a:t>
            </a:r>
            <a:r>
              <a:rPr lang="sv-SE" sz="2400" b="1" dirty="0"/>
              <a:t>alla</a:t>
            </a:r>
            <a:r>
              <a:rPr lang="sv-SE" sz="2400" dirty="0"/>
              <a:t> föräldrar måste hjälpa till med, alltså även de som inte har en aktiv roll i laget. </a:t>
            </a:r>
          </a:p>
          <a:p>
            <a:pPr marL="0" indent="0">
              <a:buNone/>
            </a:pPr>
            <a:r>
              <a:rPr lang="sv-SE" sz="2400" dirty="0"/>
              <a:t>Vilket även är en förutsättning för att var och ens barn kan vara med och spela. </a:t>
            </a:r>
            <a:br>
              <a:rPr lang="sv-SE" sz="2400" dirty="0"/>
            </a:br>
            <a:endParaRPr lang="sv-SE" sz="2400" dirty="0"/>
          </a:p>
          <a:p>
            <a:pPr marL="0" indent="0">
              <a:buNone/>
            </a:pPr>
            <a:r>
              <a:rPr lang="sv-SE" sz="2400" dirty="0"/>
              <a:t>Framförallt handlar det om: </a:t>
            </a:r>
          </a:p>
          <a:p>
            <a:r>
              <a:rPr lang="sv-SE" sz="2400" dirty="0"/>
              <a:t>Vaktmästeri/kiosk ska bemannas två-tre veckor per år och lag. </a:t>
            </a:r>
          </a:p>
          <a:p>
            <a:r>
              <a:rPr lang="sv-SE" sz="2400" dirty="0"/>
              <a:t>Arbete under </a:t>
            </a:r>
            <a:r>
              <a:rPr lang="sv-SE" sz="2400" dirty="0" err="1"/>
              <a:t>Aroscupen</a:t>
            </a:r>
            <a:r>
              <a:rPr lang="sv-SE" sz="2400" dirty="0"/>
              <a:t> </a:t>
            </a:r>
          </a:p>
          <a:p>
            <a:r>
              <a:rPr lang="sv-SE" sz="2400" dirty="0"/>
              <a:t>Delta på föräldramöten/övriga aktiviteter</a:t>
            </a:r>
          </a:p>
          <a:p>
            <a:r>
              <a:rPr lang="sv-SE" sz="2400" dirty="0"/>
              <a:t>Ansvara för sitt barns transport till/från matcher (samåkning förespråkas).</a:t>
            </a:r>
          </a:p>
          <a:p>
            <a:pPr marL="0" indent="0">
              <a:buNone/>
            </a:pPr>
            <a:r>
              <a:rPr lang="sv-SE" sz="2400" dirty="0"/>
              <a:t>								</a:t>
            </a:r>
          </a:p>
          <a:p>
            <a:pPr marL="0" indent="0">
              <a:buNone/>
            </a:pPr>
            <a:r>
              <a:rPr lang="sv-SE" sz="2400" i="1" dirty="0"/>
              <a:t>									</a:t>
            </a:r>
            <a:endParaRPr lang="sv-SE" sz="1800" i="1" dirty="0"/>
          </a:p>
          <a:p>
            <a:pPr marL="0" indent="0">
              <a:buNone/>
            </a:pPr>
            <a:endParaRPr lang="sv-SE" dirty="0"/>
          </a:p>
          <a:p>
            <a:endParaRPr lang="sv-SE" dirty="0"/>
          </a:p>
        </p:txBody>
      </p:sp>
    </p:spTree>
    <p:extLst>
      <p:ext uri="{BB962C8B-B14F-4D97-AF65-F5344CB8AC3E}">
        <p14:creationId xmlns:p14="http://schemas.microsoft.com/office/powerpoint/2010/main" val="3644897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82C4841-AB9E-4F33-A128-6EC4547D3CDF}"/>
              </a:ext>
            </a:extLst>
          </p:cNvPr>
          <p:cNvPicPr>
            <a:picLocks noChangeAspect="1"/>
          </p:cNvPicPr>
          <p:nvPr/>
        </p:nvPicPr>
        <p:blipFill>
          <a:blip r:embed="rId2"/>
          <a:stretch>
            <a:fillRect/>
          </a:stretch>
        </p:blipFill>
        <p:spPr>
          <a:xfrm>
            <a:off x="13048" y="0"/>
            <a:ext cx="12165904" cy="6858000"/>
          </a:xfrm>
          <a:prstGeom prst="rect">
            <a:avLst/>
          </a:prstGeom>
        </p:spPr>
      </p:pic>
      <p:sp>
        <p:nvSpPr>
          <p:cNvPr id="4" name="Shape 168">
            <a:extLst>
              <a:ext uri="{FF2B5EF4-FFF2-40B4-BE49-F238E27FC236}">
                <a16:creationId xmlns:a16="http://schemas.microsoft.com/office/drawing/2014/main" id="{B7D14A00-89EC-4BF5-A428-B2418AA52DA9}"/>
              </a:ext>
            </a:extLst>
          </p:cNvPr>
          <p:cNvSpPr txBox="1">
            <a:spLocks/>
          </p:cNvSpPr>
          <p:nvPr/>
        </p:nvSpPr>
        <p:spPr>
          <a:xfrm>
            <a:off x="838200" y="3218677"/>
            <a:ext cx="7851913" cy="2888972"/>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04800">
              <a:lnSpc>
                <a:spcPct val="80000"/>
              </a:lnSpc>
              <a:spcBef>
                <a:spcPts val="496"/>
              </a:spcBef>
              <a:buClr>
                <a:srgbClr val="000000"/>
              </a:buClr>
            </a:pPr>
            <a:r>
              <a:rPr lang="sv-SE" sz="2400" dirty="0">
                <a:solidFill>
                  <a:srgbClr val="000000"/>
                </a:solidFill>
                <a:sym typeface="Calibri"/>
              </a:rPr>
              <a:t>Start </a:t>
            </a:r>
            <a:r>
              <a:rPr lang="sv-SE" sz="2400" dirty="0">
                <a:solidFill>
                  <a:srgbClr val="000000"/>
                </a:solidFill>
              </a:rPr>
              <a:t>måndag</a:t>
            </a:r>
            <a:r>
              <a:rPr lang="sv-SE" sz="2400" dirty="0">
                <a:solidFill>
                  <a:srgbClr val="000000"/>
                </a:solidFill>
                <a:sym typeface="Calibri"/>
              </a:rPr>
              <a:t> slutet av april alt. början av maj</a:t>
            </a:r>
          </a:p>
          <a:p>
            <a:pPr indent="-304800">
              <a:lnSpc>
                <a:spcPct val="80000"/>
              </a:lnSpc>
              <a:spcBef>
                <a:spcPts val="496"/>
              </a:spcBef>
              <a:buClr>
                <a:srgbClr val="000000"/>
              </a:buClr>
            </a:pPr>
            <a:r>
              <a:rPr lang="sv-SE" sz="2400" dirty="0">
                <a:solidFill>
                  <a:srgbClr val="000000"/>
                </a:solidFill>
                <a:sym typeface="Calibri"/>
              </a:rPr>
              <a:t>Sommaruppehåll under juli</a:t>
            </a:r>
          </a:p>
          <a:p>
            <a:pPr indent="-304800">
              <a:lnSpc>
                <a:spcPct val="80000"/>
              </a:lnSpc>
              <a:spcBef>
                <a:spcPts val="496"/>
              </a:spcBef>
              <a:buClr>
                <a:srgbClr val="000000"/>
              </a:buClr>
            </a:pPr>
            <a:r>
              <a:rPr lang="sv-SE" sz="2400" dirty="0">
                <a:solidFill>
                  <a:schemeClr val="dk1"/>
                </a:solidFill>
                <a:sym typeface="Calibri"/>
              </a:rPr>
              <a:t>Svara på anmälningsutskick i god tid</a:t>
            </a:r>
          </a:p>
          <a:p>
            <a:pPr marL="342900" indent="-304800">
              <a:lnSpc>
                <a:spcPct val="80000"/>
              </a:lnSpc>
              <a:spcBef>
                <a:spcPts val="496"/>
              </a:spcBef>
              <a:buClr>
                <a:schemeClr val="dk1"/>
              </a:buClr>
              <a:buSzPct val="100000"/>
              <a:buFont typeface="Arial"/>
              <a:buChar char="•"/>
            </a:pPr>
            <a:r>
              <a:rPr lang="sv-SE" sz="2400" dirty="0">
                <a:solidFill>
                  <a:schemeClr val="dk1"/>
                </a:solidFill>
                <a:sym typeface="Calibri"/>
              </a:rPr>
              <a:t>Var ombytt och klar fem minuter innan träningens start så att vi kan köra igång på utsatt tid</a:t>
            </a:r>
          </a:p>
        </p:txBody>
      </p:sp>
      <p:sp>
        <p:nvSpPr>
          <p:cNvPr id="5" name="Rectangle 1">
            <a:extLst>
              <a:ext uri="{FF2B5EF4-FFF2-40B4-BE49-F238E27FC236}">
                <a16:creationId xmlns:a16="http://schemas.microsoft.com/office/drawing/2014/main" id="{C03BC03C-5725-4778-B3A3-1B1A135B54A6}"/>
              </a:ext>
            </a:extLst>
          </p:cNvPr>
          <p:cNvSpPr/>
          <p:nvPr/>
        </p:nvSpPr>
        <p:spPr>
          <a:xfrm>
            <a:off x="854765" y="1721971"/>
            <a:ext cx="7851913" cy="1015663"/>
          </a:xfrm>
          <a:prstGeom prst="rect">
            <a:avLst/>
          </a:prstGeom>
          <a:solidFill>
            <a:srgbClr val="FFCC00"/>
          </a:solidFill>
          <a:ln>
            <a:solidFill>
              <a:srgbClr val="FFC000"/>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marL="38100">
              <a:buClr>
                <a:schemeClr val="dk1"/>
              </a:buClr>
              <a:buSzPct val="100000"/>
            </a:pPr>
            <a:r>
              <a:rPr lang="sv-SE" sz="2000" b="1" dirty="0">
                <a:solidFill>
                  <a:schemeClr val="tx1"/>
                </a:solidFill>
                <a:ea typeface="Calibri"/>
                <a:cs typeface="Calibri"/>
                <a:sym typeface="Calibri"/>
              </a:rPr>
              <a:t>Utomhussäsong</a:t>
            </a:r>
          </a:p>
          <a:p>
            <a:pPr marL="38100">
              <a:buClr>
                <a:schemeClr val="dk1"/>
              </a:buClr>
              <a:buSzPct val="100000"/>
            </a:pPr>
            <a:r>
              <a:rPr lang="sv-SE" sz="2000" b="1" dirty="0">
                <a:solidFill>
                  <a:schemeClr val="tx1"/>
                </a:solidFill>
                <a:ea typeface="Calibri"/>
                <a:cs typeface="Calibri"/>
                <a:sym typeface="Calibri"/>
              </a:rPr>
              <a:t>Mån </a:t>
            </a:r>
            <a:r>
              <a:rPr lang="sv-SE" sz="2000" b="1" dirty="0" err="1">
                <a:solidFill>
                  <a:schemeClr val="tx1"/>
                </a:solidFill>
                <a:ea typeface="Calibri"/>
                <a:cs typeface="Calibri"/>
                <a:sym typeface="Calibri"/>
              </a:rPr>
              <a:t>kl</a:t>
            </a:r>
            <a:r>
              <a:rPr lang="sv-SE" sz="2000" b="1" dirty="0">
                <a:solidFill>
                  <a:schemeClr val="tx1"/>
                </a:solidFill>
                <a:ea typeface="Calibri"/>
                <a:cs typeface="Calibri"/>
                <a:sym typeface="Calibri"/>
              </a:rPr>
              <a:t> 17-18.15 Hamre IP</a:t>
            </a:r>
          </a:p>
          <a:p>
            <a:pPr marL="38100">
              <a:buClr>
                <a:schemeClr val="dk1"/>
              </a:buClr>
              <a:buSzPct val="100000"/>
            </a:pPr>
            <a:r>
              <a:rPr lang="sv-SE" sz="2000" b="1" dirty="0">
                <a:solidFill>
                  <a:schemeClr val="tx1"/>
                </a:solidFill>
                <a:ea typeface="Calibri"/>
                <a:cs typeface="Calibri"/>
                <a:sym typeface="Calibri"/>
              </a:rPr>
              <a:t>Ons </a:t>
            </a:r>
            <a:r>
              <a:rPr lang="sv-SE" sz="2000" b="1" dirty="0" err="1">
                <a:solidFill>
                  <a:schemeClr val="tx1"/>
                </a:solidFill>
                <a:ea typeface="Calibri"/>
                <a:cs typeface="Calibri"/>
                <a:sym typeface="Calibri"/>
              </a:rPr>
              <a:t>kl</a:t>
            </a:r>
            <a:r>
              <a:rPr lang="sv-SE" sz="2000" b="1" dirty="0">
                <a:solidFill>
                  <a:schemeClr val="tx1"/>
                </a:solidFill>
                <a:ea typeface="Calibri"/>
                <a:cs typeface="Calibri"/>
                <a:sym typeface="Calibri"/>
              </a:rPr>
              <a:t> 18-19.15 Hamre IP</a:t>
            </a:r>
          </a:p>
        </p:txBody>
      </p:sp>
      <p:sp>
        <p:nvSpPr>
          <p:cNvPr id="6" name="Rubrik 1">
            <a:extLst>
              <a:ext uri="{FF2B5EF4-FFF2-40B4-BE49-F238E27FC236}">
                <a16:creationId xmlns:a16="http://schemas.microsoft.com/office/drawing/2014/main" id="{4A85F4F1-43DA-421E-A454-99D66814F0DB}"/>
              </a:ext>
            </a:extLst>
          </p:cNvPr>
          <p:cNvSpPr txBox="1">
            <a:spLocks/>
          </p:cNvSpPr>
          <p:nvPr/>
        </p:nvSpPr>
        <p:spPr>
          <a:xfrm>
            <a:off x="838200" y="75035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000" b="1" dirty="0"/>
              <a:t>Träningar 2022</a:t>
            </a:r>
            <a:br>
              <a:rPr lang="sv-SE" sz="3000" b="1" dirty="0"/>
            </a:br>
            <a:endParaRPr lang="sv-SE" sz="3000" b="1" dirty="0"/>
          </a:p>
        </p:txBody>
      </p:sp>
    </p:spTree>
    <p:extLst>
      <p:ext uri="{BB962C8B-B14F-4D97-AF65-F5344CB8AC3E}">
        <p14:creationId xmlns:p14="http://schemas.microsoft.com/office/powerpoint/2010/main" val="2280774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82C4841-AB9E-4F33-A128-6EC4547D3CDF}"/>
              </a:ext>
            </a:extLst>
          </p:cNvPr>
          <p:cNvPicPr>
            <a:picLocks noChangeAspect="1"/>
          </p:cNvPicPr>
          <p:nvPr/>
        </p:nvPicPr>
        <p:blipFill>
          <a:blip r:embed="rId2"/>
          <a:stretch>
            <a:fillRect/>
          </a:stretch>
        </p:blipFill>
        <p:spPr>
          <a:xfrm>
            <a:off x="13048" y="0"/>
            <a:ext cx="12165904" cy="6858000"/>
          </a:xfrm>
          <a:prstGeom prst="rect">
            <a:avLst/>
          </a:prstGeom>
        </p:spPr>
      </p:pic>
      <p:sp>
        <p:nvSpPr>
          <p:cNvPr id="4" name="Platshållare för innehåll 2">
            <a:extLst>
              <a:ext uri="{FF2B5EF4-FFF2-40B4-BE49-F238E27FC236}">
                <a16:creationId xmlns:a16="http://schemas.microsoft.com/office/drawing/2014/main" id="{5543E35F-4A10-4A04-BA8D-A3560809FF67}"/>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dirty="0"/>
          </a:p>
        </p:txBody>
      </p:sp>
      <p:sp>
        <p:nvSpPr>
          <p:cNvPr id="5" name="Rubrik 1">
            <a:extLst>
              <a:ext uri="{FF2B5EF4-FFF2-40B4-BE49-F238E27FC236}">
                <a16:creationId xmlns:a16="http://schemas.microsoft.com/office/drawing/2014/main" id="{0B77D29D-7F25-4817-A7EC-E37F8378D661}"/>
              </a:ext>
            </a:extLst>
          </p:cNvPr>
          <p:cNvSpPr txBox="1">
            <a:spLocks/>
          </p:cNvSpPr>
          <p:nvPr/>
        </p:nvSpPr>
        <p:spPr>
          <a:xfrm>
            <a:off x="546920" y="68103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000" b="1" dirty="0"/>
              <a:t>Träningsupplägg 2022</a:t>
            </a:r>
            <a:br>
              <a:rPr lang="sv-SE" sz="3000" b="1" dirty="0"/>
            </a:br>
            <a:endParaRPr lang="sv-SE" sz="3000" b="1" dirty="0"/>
          </a:p>
        </p:txBody>
      </p:sp>
      <p:sp>
        <p:nvSpPr>
          <p:cNvPr id="11" name="Content Placeholder 2">
            <a:extLst>
              <a:ext uri="{FF2B5EF4-FFF2-40B4-BE49-F238E27FC236}">
                <a16:creationId xmlns:a16="http://schemas.microsoft.com/office/drawing/2014/main" id="{27325B11-94E6-4282-945C-D3D1FB5CA22D}"/>
              </a:ext>
            </a:extLst>
          </p:cNvPr>
          <p:cNvSpPr txBox="1">
            <a:spLocks/>
          </p:cNvSpPr>
          <p:nvPr/>
        </p:nvSpPr>
        <p:spPr>
          <a:xfrm>
            <a:off x="382137" y="1419367"/>
            <a:ext cx="10971663" cy="47575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a:p>
            <a:r>
              <a:rPr lang="en-US" sz="2000" dirty="0" err="1"/>
              <a:t>Fokus</a:t>
            </a:r>
            <a:r>
              <a:rPr lang="en-US" sz="2000" dirty="0"/>
              <a:t> </a:t>
            </a:r>
            <a:r>
              <a:rPr lang="en-US" sz="2000" dirty="0" err="1"/>
              <a:t>på</a:t>
            </a:r>
            <a:r>
              <a:rPr lang="en-US" sz="2000" dirty="0"/>
              <a:t> </a:t>
            </a:r>
            <a:r>
              <a:rPr lang="en-US" sz="2000" dirty="0" err="1"/>
              <a:t>träningar</a:t>
            </a:r>
            <a:r>
              <a:rPr lang="en-US" sz="2000" dirty="0"/>
              <a:t>: </a:t>
            </a:r>
          </a:p>
          <a:p>
            <a:pPr marL="0" indent="0">
              <a:buFont typeface="Arial" panose="020B0604020202020204" pitchFamily="34" charset="0"/>
              <a:buNone/>
            </a:pPr>
            <a:r>
              <a:rPr lang="en-US" sz="2000" dirty="0"/>
              <a:t> - </a:t>
            </a:r>
            <a:r>
              <a:rPr lang="en-US" sz="2000" dirty="0" err="1"/>
              <a:t>Bollkontroll</a:t>
            </a:r>
            <a:endParaRPr lang="en-US" sz="2000" dirty="0"/>
          </a:p>
          <a:p>
            <a:pPr>
              <a:buFontTx/>
              <a:buChar char="-"/>
            </a:pPr>
            <a:r>
              <a:rPr lang="en-US" sz="2000" dirty="0" err="1"/>
              <a:t>Driva</a:t>
            </a:r>
            <a:r>
              <a:rPr lang="en-US" sz="2000" dirty="0"/>
              <a:t> boll ( </a:t>
            </a:r>
            <a:r>
              <a:rPr lang="en-US" sz="2000" dirty="0" err="1"/>
              <a:t>inkluderat</a:t>
            </a:r>
            <a:r>
              <a:rPr lang="en-US" sz="2000" dirty="0"/>
              <a:t> </a:t>
            </a:r>
            <a:r>
              <a:rPr lang="en-US" sz="2000" dirty="0" err="1"/>
              <a:t>riktningsändringar</a:t>
            </a:r>
            <a:r>
              <a:rPr lang="en-US" sz="2000" dirty="0"/>
              <a:t> med boll)</a:t>
            </a:r>
          </a:p>
          <a:p>
            <a:pPr>
              <a:buFontTx/>
              <a:buChar char="-"/>
            </a:pPr>
            <a:r>
              <a:rPr lang="en-US" sz="2000" dirty="0" err="1"/>
              <a:t>Passningar</a:t>
            </a:r>
            <a:r>
              <a:rPr lang="en-US" sz="2000" dirty="0"/>
              <a:t>/</a:t>
            </a:r>
            <a:r>
              <a:rPr lang="en-US" sz="2000" dirty="0" err="1"/>
              <a:t>mottagningar</a:t>
            </a:r>
            <a:endParaRPr lang="en-US" sz="2000" dirty="0"/>
          </a:p>
          <a:p>
            <a:pPr>
              <a:buFontTx/>
              <a:buChar char="-"/>
            </a:pPr>
            <a:r>
              <a:rPr lang="en-US" sz="2000" dirty="0"/>
              <a:t>First touch ( </a:t>
            </a:r>
            <a:r>
              <a:rPr lang="en-US" sz="2000" dirty="0" err="1"/>
              <a:t>att</a:t>
            </a:r>
            <a:r>
              <a:rPr lang="en-US" sz="2000" dirty="0"/>
              <a:t> </a:t>
            </a:r>
            <a:r>
              <a:rPr lang="en-US" sz="2000" dirty="0" err="1"/>
              <a:t>få</a:t>
            </a:r>
            <a:r>
              <a:rPr lang="en-US" sz="2000" dirty="0"/>
              <a:t> </a:t>
            </a:r>
            <a:r>
              <a:rPr lang="en-US" sz="2000" dirty="0" err="1"/>
              <a:t>bollkontroll</a:t>
            </a:r>
            <a:r>
              <a:rPr lang="en-US" sz="2000" dirty="0"/>
              <a:t> med </a:t>
            </a:r>
            <a:r>
              <a:rPr lang="en-US" sz="2000" dirty="0" err="1"/>
              <a:t>första</a:t>
            </a:r>
            <a:r>
              <a:rPr lang="en-US" sz="2000" dirty="0"/>
              <a:t> </a:t>
            </a:r>
            <a:r>
              <a:rPr lang="en-US" sz="2000" dirty="0" err="1"/>
              <a:t>kontakt</a:t>
            </a:r>
            <a:r>
              <a:rPr lang="en-US" sz="2000" dirty="0"/>
              <a:t>)</a:t>
            </a:r>
          </a:p>
          <a:p>
            <a:pPr>
              <a:buFontTx/>
              <a:buChar char="-"/>
            </a:pPr>
            <a:r>
              <a:rPr lang="en-US" sz="2000" dirty="0" err="1"/>
              <a:t>Smålagsspel</a:t>
            </a:r>
            <a:endParaRPr lang="en-US" sz="2000" dirty="0"/>
          </a:p>
          <a:p>
            <a:pPr>
              <a:buFontTx/>
              <a:buChar char="-"/>
            </a:pPr>
            <a:r>
              <a:rPr lang="en-US" sz="2000" dirty="0" err="1"/>
              <a:t>Gradvis</a:t>
            </a:r>
            <a:r>
              <a:rPr lang="en-US" sz="2000" dirty="0"/>
              <a:t> </a:t>
            </a:r>
            <a:r>
              <a:rPr lang="en-US" sz="2000" dirty="0" err="1"/>
              <a:t>ökat</a:t>
            </a:r>
            <a:r>
              <a:rPr lang="en-US" sz="2000" dirty="0"/>
              <a:t> </a:t>
            </a:r>
            <a:r>
              <a:rPr lang="en-US" sz="2000" dirty="0" err="1"/>
              <a:t>fokus</a:t>
            </a:r>
            <a:r>
              <a:rPr lang="en-US" sz="2000" dirty="0"/>
              <a:t> </a:t>
            </a:r>
            <a:r>
              <a:rPr lang="en-US" sz="2000" dirty="0" err="1"/>
              <a:t>på</a:t>
            </a:r>
            <a:r>
              <a:rPr lang="en-US" sz="2000" dirty="0"/>
              <a:t> rusher, </a:t>
            </a:r>
            <a:r>
              <a:rPr lang="en-US" sz="2000" dirty="0" err="1"/>
              <a:t>kondition</a:t>
            </a:r>
            <a:r>
              <a:rPr lang="en-US" sz="2000" dirty="0"/>
              <a:t>, </a:t>
            </a:r>
            <a:r>
              <a:rPr lang="en-US" sz="2000" dirty="0" err="1"/>
              <a:t>styrka</a:t>
            </a:r>
            <a:r>
              <a:rPr lang="en-US" sz="2000" dirty="0"/>
              <a:t>, </a:t>
            </a:r>
            <a:r>
              <a:rPr lang="en-US" sz="2000" dirty="0" err="1"/>
              <a:t>koordination</a:t>
            </a:r>
            <a:endParaRPr lang="en-US" sz="2000" dirty="0"/>
          </a:p>
          <a:p>
            <a:pPr marL="0" indent="0">
              <a:buFont typeface="Arial" panose="020B0604020202020204" pitchFamily="34" charset="0"/>
              <a:buNone/>
            </a:pPr>
            <a:endParaRPr lang="en-US" sz="2000" dirty="0"/>
          </a:p>
          <a:p>
            <a:pPr marL="0" inden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016851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82C4841-AB9E-4F33-A128-6EC4547D3CDF}"/>
              </a:ext>
            </a:extLst>
          </p:cNvPr>
          <p:cNvPicPr>
            <a:picLocks noChangeAspect="1"/>
          </p:cNvPicPr>
          <p:nvPr/>
        </p:nvPicPr>
        <p:blipFill>
          <a:blip r:embed="rId3"/>
          <a:stretch>
            <a:fillRect/>
          </a:stretch>
        </p:blipFill>
        <p:spPr>
          <a:xfrm>
            <a:off x="13048" y="0"/>
            <a:ext cx="12165904" cy="6858000"/>
          </a:xfrm>
          <a:prstGeom prst="rect">
            <a:avLst/>
          </a:prstGeom>
        </p:spPr>
      </p:pic>
      <p:sp>
        <p:nvSpPr>
          <p:cNvPr id="3" name="Shape 174">
            <a:extLst>
              <a:ext uri="{FF2B5EF4-FFF2-40B4-BE49-F238E27FC236}">
                <a16:creationId xmlns:a16="http://schemas.microsoft.com/office/drawing/2014/main" id="{A7980287-F4C7-4319-A878-8A35479CF7D0}"/>
              </a:ext>
            </a:extLst>
          </p:cNvPr>
          <p:cNvSpPr txBox="1">
            <a:spLocks/>
          </p:cNvSpPr>
          <p:nvPr/>
        </p:nvSpPr>
        <p:spPr>
          <a:xfrm>
            <a:off x="700706" y="587226"/>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dk1"/>
              </a:buClr>
              <a:buSzPct val="25000"/>
            </a:pPr>
            <a:r>
              <a:rPr lang="sv-SE" sz="3000" b="1" dirty="0">
                <a:solidFill>
                  <a:schemeClr val="dk1"/>
                </a:solidFill>
                <a:ea typeface="Calibri"/>
                <a:cs typeface="Calibri"/>
                <a:sym typeface="Calibri"/>
              </a:rPr>
              <a:t>Matcher/cuper 2022</a:t>
            </a:r>
          </a:p>
        </p:txBody>
      </p:sp>
      <p:sp>
        <p:nvSpPr>
          <p:cNvPr id="4" name="Shape 175">
            <a:extLst>
              <a:ext uri="{FF2B5EF4-FFF2-40B4-BE49-F238E27FC236}">
                <a16:creationId xmlns:a16="http://schemas.microsoft.com/office/drawing/2014/main" id="{1DB5C472-66CA-41F1-A177-34B6C818661F}"/>
              </a:ext>
            </a:extLst>
          </p:cNvPr>
          <p:cNvSpPr txBox="1">
            <a:spLocks/>
          </p:cNvSpPr>
          <p:nvPr/>
        </p:nvSpPr>
        <p:spPr>
          <a:xfrm>
            <a:off x="810768" y="1730227"/>
            <a:ext cx="8229600" cy="4853136"/>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Clr>
                <a:schemeClr val="dk1"/>
              </a:buClr>
              <a:buSzPct val="100000"/>
              <a:buFont typeface="Arial"/>
              <a:buChar char="•"/>
            </a:pPr>
            <a:r>
              <a:rPr lang="sv-SE" sz="2000" dirty="0">
                <a:ea typeface="Calibri"/>
                <a:cs typeface="Calibri"/>
                <a:sym typeface="Calibri"/>
              </a:rPr>
              <a:t>5 mot 5 seriespel</a:t>
            </a:r>
          </a:p>
          <a:p>
            <a:pPr marL="342900" indent="-342900">
              <a:lnSpc>
                <a:spcPct val="100000"/>
              </a:lnSpc>
              <a:spcBef>
                <a:spcPts val="0"/>
              </a:spcBef>
              <a:buClr>
                <a:schemeClr val="dk1"/>
              </a:buClr>
              <a:buSzPct val="100000"/>
              <a:buFont typeface="Arial"/>
              <a:buChar char="•"/>
            </a:pPr>
            <a:r>
              <a:rPr lang="sv-SE" sz="2000" dirty="0">
                <a:solidFill>
                  <a:schemeClr val="dk1"/>
                </a:solidFill>
                <a:latin typeface="Calibri"/>
                <a:ea typeface="Calibri"/>
                <a:cs typeface="Calibri"/>
                <a:sym typeface="Calibri"/>
              </a:rPr>
              <a:t>3*15 min</a:t>
            </a:r>
          </a:p>
          <a:p>
            <a:pPr marL="342900" indent="-342900">
              <a:lnSpc>
                <a:spcPct val="100000"/>
              </a:lnSpc>
              <a:spcBef>
                <a:spcPts val="0"/>
              </a:spcBef>
              <a:buClr>
                <a:schemeClr val="dk1"/>
              </a:buClr>
              <a:buSzPct val="100000"/>
              <a:buFont typeface="Arial"/>
              <a:buChar char="•"/>
            </a:pPr>
            <a:r>
              <a:rPr lang="sv-SE" sz="2000" dirty="0">
                <a:solidFill>
                  <a:schemeClr val="dk1"/>
                </a:solidFill>
                <a:latin typeface="Calibri"/>
                <a:ea typeface="Calibri"/>
                <a:cs typeface="Calibri"/>
                <a:sym typeface="Calibri"/>
              </a:rPr>
              <a:t>Fotbollens Dag + </a:t>
            </a:r>
            <a:r>
              <a:rPr lang="sv-SE" sz="2000" dirty="0" err="1">
                <a:solidFill>
                  <a:schemeClr val="dk1"/>
                </a:solidFill>
                <a:latin typeface="Calibri"/>
                <a:ea typeface="Calibri"/>
                <a:cs typeface="Calibri"/>
                <a:sym typeface="Calibri"/>
              </a:rPr>
              <a:t>Aroscupen</a:t>
            </a:r>
            <a:endParaRPr lang="sv-SE" sz="2000" dirty="0">
              <a:solidFill>
                <a:schemeClr val="dk1"/>
              </a:solidFill>
              <a:latin typeface="Calibri"/>
              <a:ea typeface="Calibri"/>
              <a:cs typeface="Calibri"/>
              <a:sym typeface="Calibri"/>
            </a:endParaRPr>
          </a:p>
          <a:p>
            <a:pPr marL="342900" indent="-342900">
              <a:lnSpc>
                <a:spcPct val="100000"/>
              </a:lnSpc>
              <a:spcBef>
                <a:spcPts val="0"/>
              </a:spcBef>
              <a:buClr>
                <a:schemeClr val="dk1"/>
              </a:buClr>
              <a:buSzPct val="100000"/>
              <a:buFont typeface="Arial"/>
              <a:buChar char="•"/>
            </a:pPr>
            <a:r>
              <a:rPr lang="sv-SE" sz="2000" dirty="0">
                <a:solidFill>
                  <a:schemeClr val="dk1"/>
                </a:solidFill>
                <a:latin typeface="Calibri"/>
                <a:ea typeface="Calibri"/>
                <a:cs typeface="Calibri"/>
                <a:sym typeface="Calibri"/>
              </a:rPr>
              <a:t>Ev. ytterligare matcher/cup på eget initiativ. </a:t>
            </a:r>
          </a:p>
          <a:p>
            <a:pPr marL="342900" indent="-342900">
              <a:lnSpc>
                <a:spcPct val="100000"/>
              </a:lnSpc>
              <a:spcBef>
                <a:spcPts val="0"/>
              </a:spcBef>
              <a:buClr>
                <a:schemeClr val="dk1"/>
              </a:buClr>
              <a:buSzPct val="100000"/>
              <a:buFont typeface="Arial"/>
              <a:buChar char="•"/>
            </a:pPr>
            <a:r>
              <a:rPr lang="sv-SE" sz="2000" dirty="0">
                <a:solidFill>
                  <a:schemeClr val="dk1"/>
                </a:solidFill>
                <a:latin typeface="Calibri"/>
                <a:ea typeface="Calibri"/>
                <a:cs typeface="Calibri"/>
                <a:sym typeface="Calibri"/>
              </a:rPr>
              <a:t>Inga tabeller eller annan form av resultatredovisning.</a:t>
            </a:r>
          </a:p>
          <a:p>
            <a:pPr marL="342900" indent="-342900">
              <a:lnSpc>
                <a:spcPct val="100000"/>
              </a:lnSpc>
              <a:spcBef>
                <a:spcPts val="0"/>
              </a:spcBef>
              <a:buClr>
                <a:schemeClr val="dk1"/>
              </a:buClr>
              <a:buSzPct val="100000"/>
              <a:buFont typeface="Arial"/>
              <a:buChar char="•"/>
            </a:pPr>
            <a:r>
              <a:rPr lang="sv-SE" sz="2000" dirty="0"/>
              <a:t>Anmälan via kallelsen. OBS! utsatt tid gäller.</a:t>
            </a:r>
          </a:p>
          <a:p>
            <a:pPr marL="342900" indent="-342900">
              <a:lnSpc>
                <a:spcPct val="100000"/>
              </a:lnSpc>
              <a:spcBef>
                <a:spcPts val="0"/>
              </a:spcBef>
              <a:buClr>
                <a:schemeClr val="dk1"/>
              </a:buClr>
              <a:buSzPct val="100000"/>
              <a:buFont typeface="Arial"/>
              <a:buChar char="•"/>
            </a:pPr>
            <a:r>
              <a:rPr lang="sv-SE" sz="2000" dirty="0"/>
              <a:t>Sjukanmälan snarast möjligt.</a:t>
            </a:r>
          </a:p>
          <a:p>
            <a:pPr marL="342900" indent="-342900">
              <a:lnSpc>
                <a:spcPct val="100000"/>
              </a:lnSpc>
              <a:spcBef>
                <a:spcPts val="0"/>
              </a:spcBef>
              <a:buClr>
                <a:schemeClr val="dk1"/>
              </a:buClr>
              <a:buSzPct val="100000"/>
              <a:buFont typeface="Arial"/>
              <a:buChar char="•"/>
            </a:pPr>
            <a:r>
              <a:rPr lang="sv-SE" altLang="sv-SE" sz="2000" dirty="0" err="1"/>
              <a:t>ArosCupen</a:t>
            </a:r>
            <a:r>
              <a:rPr lang="sv-SE" altLang="sv-SE" sz="2000" dirty="0"/>
              <a:t> 1-4 juli</a:t>
            </a:r>
          </a:p>
          <a:p>
            <a:pPr marL="342900" indent="-342900">
              <a:lnSpc>
                <a:spcPct val="100000"/>
              </a:lnSpc>
              <a:spcBef>
                <a:spcPts val="0"/>
              </a:spcBef>
              <a:buClr>
                <a:schemeClr val="dk1"/>
              </a:buClr>
              <a:buSzPct val="100000"/>
              <a:buFont typeface="Arial"/>
              <a:buChar char="•"/>
            </a:pPr>
            <a:r>
              <a:rPr lang="sv-SE" altLang="sv-SE" sz="2000" dirty="0"/>
              <a:t>Fotbollensdag V. 34</a:t>
            </a:r>
          </a:p>
          <a:p>
            <a:pPr marL="342900" indent="-342900">
              <a:lnSpc>
                <a:spcPct val="100000"/>
              </a:lnSpc>
              <a:spcBef>
                <a:spcPts val="0"/>
              </a:spcBef>
              <a:buClr>
                <a:schemeClr val="dk1"/>
              </a:buClr>
              <a:buSzPct val="100000"/>
              <a:buFont typeface="Arial"/>
              <a:buChar char="•"/>
            </a:pPr>
            <a:endParaRPr lang="sv-SE" sz="2400" dirty="0"/>
          </a:p>
        </p:txBody>
      </p:sp>
      <p:pic>
        <p:nvPicPr>
          <p:cNvPr id="5" name="Picture 1">
            <a:extLst>
              <a:ext uri="{FF2B5EF4-FFF2-40B4-BE49-F238E27FC236}">
                <a16:creationId xmlns:a16="http://schemas.microsoft.com/office/drawing/2014/main" id="{B0A1FD58-C883-4C25-985E-5F6D622FA4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1663" y="3139521"/>
            <a:ext cx="3281012" cy="3718480"/>
          </a:xfrm>
          <a:prstGeom prst="rect">
            <a:avLst/>
          </a:prstGeom>
        </p:spPr>
      </p:pic>
      <p:pic>
        <p:nvPicPr>
          <p:cNvPr id="6" name="Picture 10" descr="laget.se - Apps on Google Play">
            <a:extLst>
              <a:ext uri="{FF2B5EF4-FFF2-40B4-BE49-F238E27FC236}">
                <a16:creationId xmlns:a16="http://schemas.microsoft.com/office/drawing/2014/main" id="{632655C4-AB03-4207-B57A-F663411847B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556" b="96889" l="6667" r="99556">
                        <a14:foregroundMark x1="10667" y1="92444" x2="6667" y2="26667"/>
                        <a14:foregroundMark x1="6667" y1="26667" x2="22530" y2="8860"/>
                        <a14:foregroundMark x1="47158" y1="7796" x2="91111" y2="20889"/>
                        <a14:foregroundMark x1="91111" y1="20889" x2="89778" y2="88000"/>
                        <a14:foregroundMark x1="89778" y1="88000" x2="65228" y2="95221"/>
                        <a14:foregroundMark x1="20958" y1="97195" x2="16000" y2="96889"/>
                        <a14:foregroundMark x1="16000" y1="96889" x2="11111" y2="91556"/>
                        <a14:foregroundMark x1="7556" y1="8444" x2="7111" y2="41333"/>
                        <a14:foregroundMark x1="98890" y1="38848" x2="99556" y2="42222"/>
                        <a14:foregroundMark x1="97184" y1="30205" x2="97526" y2="31937"/>
                        <a14:foregroundMark x1="92889" y1="8444" x2="96636" y2="27429"/>
                        <a14:foregroundMark x1="95291" y1="68975" x2="94667" y2="72889"/>
                        <a14:foregroundMark x1="99556" y1="42222" x2="95405" y2="68262"/>
                        <a14:foregroundMark x1="70667" y1="93333" x2="56000" y2="18667"/>
                        <a14:foregroundMark x1="20000" y1="9778" x2="29778" y2="70222"/>
                        <a14:foregroundMark x1="14667" y1="10222" x2="21568" y2="8860"/>
                        <a14:foregroundMark x1="49668" y1="3853" x2="79556" y2="11111"/>
                        <a14:foregroundMark x1="79556" y1="11111" x2="84444" y2="47111"/>
                        <a14:foregroundMark x1="84444" y1="47111" x2="74667" y2="80889"/>
                        <a14:foregroundMark x1="74667" y1="80889" x2="57983" y2="90548"/>
                        <a14:foregroundMark x1="56444" y1="83111" x2="39556" y2="61778"/>
                        <a14:foregroundMark x1="37333" y1="52000" x2="63111" y2="36000"/>
                        <a14:foregroundMark x1="70222" y1="35556" x2="74222" y2="56000"/>
                        <a14:foregroundMark x1="79111" y1="88000" x2="45333" y2="82667"/>
                        <a14:foregroundMark x1="45333" y1="82667" x2="33778" y2="64889"/>
                        <a14:foregroundMark x1="33778" y1="64889" x2="40889" y2="32889"/>
                        <a14:foregroundMark x1="40889" y1="32889" x2="41778" y2="32444"/>
                        <a14:foregroundMark x1="19111" y1="20889" x2="18222" y2="72000"/>
                        <a14:foregroundMark x1="15111" y1="72889" x2="38222" y2="55111"/>
                        <a14:foregroundMark x1="24444" y1="18222" x2="53333" y2="11556"/>
                        <a14:foregroundMark x1="16889" y1="6222" x2="37778" y2="8000"/>
                        <a14:backgroundMark x1="42563" y1="889" x2="51556" y2="889"/>
                        <a14:backgroundMark x1="17333" y1="889" x2="20478" y2="889"/>
                        <a14:backgroundMark x1="97333" y1="57778" x2="98667" y2="44000"/>
                        <a14:backgroundMark x1="97333" y1="76889" x2="98222" y2="59556"/>
                        <a14:backgroundMark x1="21778" y1="96000" x2="48889" y2="99111"/>
                        <a14:backgroundMark x1="48444" y1="97778" x2="62222" y2="99556"/>
                        <a14:backgroundMark x1="97778" y1="42222" x2="99556" y2="25778"/>
                        <a14:backgroundMark x1="96000" y1="33778" x2="96889" y2="26667"/>
                      </a14:backgroundRemoval>
                    </a14:imgEffect>
                  </a14:imgLayer>
                </a14:imgProps>
              </a:ext>
              <a:ext uri="{28A0092B-C50C-407E-A947-70E740481C1C}">
                <a14:useLocalDpi xmlns:a14="http://schemas.microsoft.com/office/drawing/2010/main" val="0"/>
              </a:ext>
            </a:extLst>
          </a:blip>
          <a:srcRect/>
          <a:stretch>
            <a:fillRect/>
          </a:stretch>
        </p:blipFill>
        <p:spPr bwMode="auto">
          <a:xfrm rot="690289">
            <a:off x="9395648" y="3034585"/>
            <a:ext cx="2244419" cy="224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45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82C4841-AB9E-4F33-A128-6EC4547D3CDF}"/>
              </a:ext>
            </a:extLst>
          </p:cNvPr>
          <p:cNvPicPr>
            <a:picLocks noChangeAspect="1"/>
          </p:cNvPicPr>
          <p:nvPr/>
        </p:nvPicPr>
        <p:blipFill>
          <a:blip r:embed="rId2"/>
          <a:stretch>
            <a:fillRect/>
          </a:stretch>
        </p:blipFill>
        <p:spPr>
          <a:xfrm>
            <a:off x="13048" y="0"/>
            <a:ext cx="12165904" cy="6858000"/>
          </a:xfrm>
          <a:prstGeom prst="rect">
            <a:avLst/>
          </a:prstGeom>
        </p:spPr>
      </p:pic>
      <p:sp>
        <p:nvSpPr>
          <p:cNvPr id="4" name="Shape 168">
            <a:extLst>
              <a:ext uri="{FF2B5EF4-FFF2-40B4-BE49-F238E27FC236}">
                <a16:creationId xmlns:a16="http://schemas.microsoft.com/office/drawing/2014/main" id="{B7D14A00-89EC-4BF5-A428-B2418AA52DA9}"/>
              </a:ext>
            </a:extLst>
          </p:cNvPr>
          <p:cNvSpPr txBox="1">
            <a:spLocks/>
          </p:cNvSpPr>
          <p:nvPr/>
        </p:nvSpPr>
        <p:spPr>
          <a:xfrm>
            <a:off x="813659" y="1893115"/>
            <a:ext cx="7851913" cy="2888972"/>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496"/>
              </a:spcBef>
              <a:buClr>
                <a:srgbClr val="000000"/>
              </a:buClr>
            </a:pPr>
            <a:r>
              <a:rPr lang="sv-SE" sz="2400" dirty="0">
                <a:solidFill>
                  <a:srgbClr val="000000"/>
                </a:solidFill>
                <a:sym typeface="Calibri"/>
              </a:rPr>
              <a:t>Likt förra året kommer vi ha 5 lag som spelar matcher under året</a:t>
            </a:r>
          </a:p>
          <a:p>
            <a:pPr>
              <a:lnSpc>
                <a:spcPct val="80000"/>
              </a:lnSpc>
              <a:spcBef>
                <a:spcPts val="496"/>
              </a:spcBef>
              <a:buClr>
                <a:srgbClr val="000000"/>
              </a:buClr>
            </a:pPr>
            <a:endParaRPr lang="sv-SE" sz="2400" dirty="0">
              <a:solidFill>
                <a:srgbClr val="000000"/>
              </a:solidFill>
              <a:sym typeface="Calibri"/>
            </a:endParaRPr>
          </a:p>
          <a:p>
            <a:pPr>
              <a:lnSpc>
                <a:spcPct val="80000"/>
              </a:lnSpc>
              <a:spcBef>
                <a:spcPts val="496"/>
              </a:spcBef>
              <a:buClr>
                <a:srgbClr val="000000"/>
              </a:buClr>
            </a:pPr>
            <a:r>
              <a:rPr lang="sv-SE" sz="2400" dirty="0">
                <a:solidFill>
                  <a:srgbClr val="000000"/>
                </a:solidFill>
                <a:sym typeface="Calibri"/>
              </a:rPr>
              <a:t>Vi återkommer med lagindelning och vilka ledare som ansvarar för respektive lag</a:t>
            </a:r>
          </a:p>
          <a:p>
            <a:pPr>
              <a:lnSpc>
                <a:spcPct val="80000"/>
              </a:lnSpc>
              <a:spcBef>
                <a:spcPts val="496"/>
              </a:spcBef>
              <a:buClr>
                <a:srgbClr val="000000"/>
              </a:buClr>
            </a:pPr>
            <a:endParaRPr lang="sv-SE" sz="2400" dirty="0">
              <a:solidFill>
                <a:srgbClr val="000000"/>
              </a:solidFill>
              <a:sym typeface="Calibri"/>
            </a:endParaRPr>
          </a:p>
          <a:p>
            <a:pPr>
              <a:lnSpc>
                <a:spcPct val="80000"/>
              </a:lnSpc>
              <a:spcBef>
                <a:spcPts val="496"/>
              </a:spcBef>
              <a:buClr>
                <a:srgbClr val="000000"/>
              </a:buClr>
            </a:pPr>
            <a:r>
              <a:rPr lang="sv-SE" sz="2400" dirty="0">
                <a:solidFill>
                  <a:srgbClr val="000000"/>
                </a:solidFill>
                <a:sym typeface="Calibri"/>
              </a:rPr>
              <a:t>På träningar kommer vi blanda grupperna till stor grad</a:t>
            </a:r>
            <a:endParaRPr lang="sv-SE" sz="2400" dirty="0">
              <a:solidFill>
                <a:schemeClr val="dk1"/>
              </a:solidFill>
              <a:sym typeface="Calibri"/>
            </a:endParaRPr>
          </a:p>
        </p:txBody>
      </p:sp>
      <p:sp>
        <p:nvSpPr>
          <p:cNvPr id="6" name="Rubrik 1">
            <a:extLst>
              <a:ext uri="{FF2B5EF4-FFF2-40B4-BE49-F238E27FC236}">
                <a16:creationId xmlns:a16="http://schemas.microsoft.com/office/drawing/2014/main" id="{4A85F4F1-43DA-421E-A454-99D66814F0DB}"/>
              </a:ext>
            </a:extLst>
          </p:cNvPr>
          <p:cNvSpPr txBox="1">
            <a:spLocks/>
          </p:cNvSpPr>
          <p:nvPr/>
        </p:nvSpPr>
        <p:spPr>
          <a:xfrm>
            <a:off x="838200" y="75035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000" b="1" dirty="0"/>
              <a:t>Gruppindelning 2022</a:t>
            </a:r>
          </a:p>
        </p:txBody>
      </p:sp>
    </p:spTree>
    <p:extLst>
      <p:ext uri="{BB962C8B-B14F-4D97-AF65-F5344CB8AC3E}">
        <p14:creationId xmlns:p14="http://schemas.microsoft.com/office/powerpoint/2010/main" val="1096947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82C4841-AB9E-4F33-A128-6EC4547D3CDF}"/>
              </a:ext>
            </a:extLst>
          </p:cNvPr>
          <p:cNvPicPr>
            <a:picLocks noChangeAspect="1"/>
          </p:cNvPicPr>
          <p:nvPr/>
        </p:nvPicPr>
        <p:blipFill>
          <a:blip r:embed="rId2"/>
          <a:stretch>
            <a:fillRect/>
          </a:stretch>
        </p:blipFill>
        <p:spPr>
          <a:xfrm>
            <a:off x="13048" y="0"/>
            <a:ext cx="12165904" cy="6858000"/>
          </a:xfrm>
          <a:prstGeom prst="rect">
            <a:avLst/>
          </a:prstGeom>
        </p:spPr>
      </p:pic>
      <p:sp>
        <p:nvSpPr>
          <p:cNvPr id="4" name="Platshållare för innehåll 2">
            <a:extLst>
              <a:ext uri="{FF2B5EF4-FFF2-40B4-BE49-F238E27FC236}">
                <a16:creationId xmlns:a16="http://schemas.microsoft.com/office/drawing/2014/main" id="{5543E35F-4A10-4A04-BA8D-A3560809FF67}"/>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dirty="0"/>
          </a:p>
        </p:txBody>
      </p:sp>
      <p:sp>
        <p:nvSpPr>
          <p:cNvPr id="5" name="Rubrik 1">
            <a:extLst>
              <a:ext uri="{FF2B5EF4-FFF2-40B4-BE49-F238E27FC236}">
                <a16:creationId xmlns:a16="http://schemas.microsoft.com/office/drawing/2014/main" id="{0B77D29D-7F25-4817-A7EC-E37F8378D661}"/>
              </a:ext>
            </a:extLst>
          </p:cNvPr>
          <p:cNvSpPr txBox="1">
            <a:spLocks/>
          </p:cNvSpPr>
          <p:nvPr/>
        </p:nvSpPr>
        <p:spPr>
          <a:xfrm>
            <a:off x="546920" y="68103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v-SE" sz="3000" b="1" dirty="0"/>
          </a:p>
        </p:txBody>
      </p:sp>
      <p:sp>
        <p:nvSpPr>
          <p:cNvPr id="11" name="Platshållare för innehåll 2">
            <a:extLst>
              <a:ext uri="{FF2B5EF4-FFF2-40B4-BE49-F238E27FC236}">
                <a16:creationId xmlns:a16="http://schemas.microsoft.com/office/drawing/2014/main" id="{3754AEFD-A90C-45EE-91AE-AB10B68796A6}"/>
              </a:ext>
            </a:extLst>
          </p:cNvPr>
          <p:cNvSpPr txBox="1">
            <a:spLocks/>
          </p:cNvSpPr>
          <p:nvPr/>
        </p:nvSpPr>
        <p:spPr>
          <a:xfrm>
            <a:off x="546920" y="751966"/>
            <a:ext cx="10178322" cy="55173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t>Beteende i gruppen</a:t>
            </a:r>
            <a:endParaRPr lang="sv-SE" sz="2000" dirty="0"/>
          </a:p>
          <a:p>
            <a:pPr marL="0" indent="0">
              <a:buFont typeface="Arial" panose="020B0604020202020204" pitchFamily="34" charset="0"/>
              <a:buNone/>
            </a:pPr>
            <a:br>
              <a:rPr lang="sv-SE" dirty="0"/>
            </a:br>
            <a:endParaRPr lang="sv-SE" dirty="0"/>
          </a:p>
        </p:txBody>
      </p:sp>
      <p:sp>
        <p:nvSpPr>
          <p:cNvPr id="36" name="Content Placeholder 2">
            <a:extLst>
              <a:ext uri="{FF2B5EF4-FFF2-40B4-BE49-F238E27FC236}">
                <a16:creationId xmlns:a16="http://schemas.microsoft.com/office/drawing/2014/main" id="{525F29C1-438F-43D9-B5BC-2E85371474C6}"/>
              </a:ext>
            </a:extLst>
          </p:cNvPr>
          <p:cNvSpPr txBox="1">
            <a:spLocks/>
          </p:cNvSpPr>
          <p:nvPr/>
        </p:nvSpPr>
        <p:spPr>
          <a:xfrm>
            <a:off x="990600" y="19780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De </a:t>
            </a:r>
            <a:r>
              <a:rPr lang="en-US" sz="2000" dirty="0" err="1"/>
              <a:t>flesta</a:t>
            </a:r>
            <a:r>
              <a:rPr lang="en-US" sz="2000" dirty="0"/>
              <a:t> har nu </a:t>
            </a:r>
            <a:r>
              <a:rPr lang="en-US" sz="2000" dirty="0" err="1"/>
              <a:t>tränat</a:t>
            </a:r>
            <a:r>
              <a:rPr lang="en-US" sz="2000" dirty="0"/>
              <a:t> </a:t>
            </a:r>
            <a:r>
              <a:rPr lang="en-US" sz="2000" dirty="0" err="1"/>
              <a:t>ett</a:t>
            </a:r>
            <a:r>
              <a:rPr lang="en-US" sz="2000" dirty="0"/>
              <a:t> </a:t>
            </a:r>
            <a:r>
              <a:rPr lang="en-US" sz="2000" dirty="0" err="1"/>
              <a:t>antal</a:t>
            </a:r>
            <a:r>
              <a:rPr lang="en-US" sz="2000" dirty="0"/>
              <a:t> </a:t>
            </a:r>
            <a:r>
              <a:rPr lang="en-US" sz="2000" dirty="0" err="1"/>
              <a:t>år</a:t>
            </a:r>
            <a:r>
              <a:rPr lang="en-US" sz="2000" dirty="0"/>
              <a:t> – vi </a:t>
            </a:r>
            <a:r>
              <a:rPr lang="en-US" sz="2000" dirty="0" err="1"/>
              <a:t>ställer</a:t>
            </a:r>
            <a:r>
              <a:rPr lang="en-US" sz="2000" dirty="0"/>
              <a:t> </a:t>
            </a:r>
            <a:r>
              <a:rPr lang="en-US" sz="2000" dirty="0" err="1"/>
              <a:t>högre</a:t>
            </a:r>
            <a:r>
              <a:rPr lang="en-US" sz="2000" dirty="0"/>
              <a:t> </a:t>
            </a:r>
            <a:r>
              <a:rPr lang="en-US" sz="2000" dirty="0" err="1"/>
              <a:t>krav</a:t>
            </a:r>
            <a:r>
              <a:rPr lang="en-US" sz="2000" dirty="0"/>
              <a:t> </a:t>
            </a:r>
            <a:r>
              <a:rPr lang="en-US" sz="2000" dirty="0" err="1"/>
              <a:t>på</a:t>
            </a:r>
            <a:r>
              <a:rPr lang="en-US" sz="2000" dirty="0"/>
              <a:t> </a:t>
            </a:r>
            <a:r>
              <a:rPr lang="en-US" sz="2000" dirty="0" err="1"/>
              <a:t>ordning</a:t>
            </a:r>
            <a:r>
              <a:rPr lang="en-US" sz="2000" dirty="0"/>
              <a:t> </a:t>
            </a:r>
            <a:r>
              <a:rPr lang="en-US" sz="2000" dirty="0" err="1"/>
              <a:t>och</a:t>
            </a:r>
            <a:r>
              <a:rPr lang="en-US" sz="2000" dirty="0"/>
              <a:t> </a:t>
            </a:r>
            <a:r>
              <a:rPr lang="en-US" sz="2000" dirty="0" err="1"/>
              <a:t>beteende</a:t>
            </a:r>
            <a:endParaRPr lang="en-US" sz="2000" dirty="0"/>
          </a:p>
          <a:p>
            <a:endParaRPr lang="en-US" sz="2000" dirty="0"/>
          </a:p>
          <a:p>
            <a:r>
              <a:rPr lang="en-US" sz="2000" dirty="0" err="1"/>
              <a:t>Nolltolerans</a:t>
            </a:r>
            <a:r>
              <a:rPr lang="en-US" sz="2000" dirty="0"/>
              <a:t> mot </a:t>
            </a:r>
            <a:r>
              <a:rPr lang="en-US" sz="2000" dirty="0" err="1"/>
              <a:t>svordomar</a:t>
            </a:r>
            <a:endParaRPr lang="en-US" sz="2000" dirty="0"/>
          </a:p>
          <a:p>
            <a:endParaRPr lang="en-US" sz="2000" dirty="0"/>
          </a:p>
          <a:p>
            <a:r>
              <a:rPr lang="en-US" sz="2000" dirty="0"/>
              <a:t>Om man </a:t>
            </a:r>
            <a:r>
              <a:rPr lang="en-US" sz="2000" dirty="0" err="1"/>
              <a:t>upprepade</a:t>
            </a:r>
            <a:r>
              <a:rPr lang="en-US" sz="2000" dirty="0"/>
              <a:t> </a:t>
            </a:r>
            <a:r>
              <a:rPr lang="en-US" sz="2000" dirty="0" err="1"/>
              <a:t>gånger</a:t>
            </a:r>
            <a:r>
              <a:rPr lang="en-US" sz="2000" dirty="0"/>
              <a:t> under </a:t>
            </a:r>
            <a:r>
              <a:rPr lang="en-US" sz="2000" dirty="0" err="1"/>
              <a:t>en</a:t>
            </a:r>
            <a:r>
              <a:rPr lang="en-US" sz="2000" dirty="0"/>
              <a:t> </a:t>
            </a:r>
            <a:r>
              <a:rPr lang="en-US" sz="2000" dirty="0" err="1"/>
              <a:t>träning</a:t>
            </a:r>
            <a:r>
              <a:rPr lang="en-US" sz="2000" dirty="0"/>
              <a:t> </a:t>
            </a:r>
            <a:r>
              <a:rPr lang="en-US" sz="2000" dirty="0" err="1"/>
              <a:t>inte</a:t>
            </a:r>
            <a:r>
              <a:rPr lang="en-US" sz="2000" dirty="0"/>
              <a:t> </a:t>
            </a:r>
            <a:r>
              <a:rPr lang="en-US" sz="2000" dirty="0" err="1"/>
              <a:t>lyssnar</a:t>
            </a:r>
            <a:r>
              <a:rPr lang="en-US" sz="2000" dirty="0"/>
              <a:t>, </a:t>
            </a:r>
            <a:r>
              <a:rPr lang="en-US" sz="2000" dirty="0" err="1"/>
              <a:t>beter</a:t>
            </a:r>
            <a:r>
              <a:rPr lang="en-US" sz="2000" dirty="0"/>
              <a:t> sig </a:t>
            </a:r>
            <a:r>
              <a:rPr lang="en-US" sz="2000" dirty="0" err="1"/>
              <a:t>illa</a:t>
            </a:r>
            <a:r>
              <a:rPr lang="en-US" sz="2000" dirty="0"/>
              <a:t> mot </a:t>
            </a:r>
            <a:r>
              <a:rPr lang="en-US" sz="2000" dirty="0" err="1"/>
              <a:t>lagkamrater</a:t>
            </a:r>
            <a:r>
              <a:rPr lang="en-US" sz="2000" dirty="0"/>
              <a:t>, </a:t>
            </a:r>
            <a:r>
              <a:rPr lang="en-US" sz="2000" dirty="0" err="1"/>
              <a:t>är</a:t>
            </a:r>
            <a:r>
              <a:rPr lang="en-US" sz="2000" dirty="0"/>
              <a:t> </a:t>
            </a:r>
            <a:r>
              <a:rPr lang="en-US" sz="2000" dirty="0" err="1"/>
              <a:t>stökig</a:t>
            </a:r>
            <a:r>
              <a:rPr lang="en-US" sz="2000" dirty="0"/>
              <a:t> </a:t>
            </a:r>
            <a:r>
              <a:rPr lang="en-US" sz="2000" dirty="0" err="1"/>
              <a:t>etc</a:t>
            </a:r>
            <a:r>
              <a:rPr lang="en-US" sz="2000" dirty="0"/>
              <a:t> – </a:t>
            </a:r>
            <a:r>
              <a:rPr lang="en-US" sz="2000" dirty="0" err="1"/>
              <a:t>sätta</a:t>
            </a:r>
            <a:r>
              <a:rPr lang="en-US" sz="2000" dirty="0"/>
              <a:t> sig vid </a:t>
            </a:r>
            <a:r>
              <a:rPr lang="en-US" sz="2000" dirty="0" err="1"/>
              <a:t>sidan</a:t>
            </a:r>
            <a:r>
              <a:rPr lang="en-US" sz="2000" dirty="0"/>
              <a:t> </a:t>
            </a:r>
            <a:r>
              <a:rPr lang="en-US" sz="2000" dirty="0" err="1"/>
              <a:t>ett</a:t>
            </a:r>
            <a:r>
              <a:rPr lang="en-US" sz="2000" dirty="0"/>
              <a:t> tag </a:t>
            </a:r>
            <a:r>
              <a:rPr lang="en-US" sz="2000" dirty="0" err="1"/>
              <a:t>eller</a:t>
            </a:r>
            <a:r>
              <a:rPr lang="en-US" sz="2000" dirty="0"/>
              <a:t> </a:t>
            </a:r>
            <a:r>
              <a:rPr lang="en-US" sz="2000" dirty="0" err="1"/>
              <a:t>resten</a:t>
            </a:r>
            <a:r>
              <a:rPr lang="en-US" sz="2000" dirty="0"/>
              <a:t> av </a:t>
            </a:r>
            <a:r>
              <a:rPr lang="en-US" sz="2000" dirty="0" err="1"/>
              <a:t>träningen</a:t>
            </a:r>
            <a:endParaRPr lang="en-US" sz="2000" dirty="0"/>
          </a:p>
          <a:p>
            <a:endParaRPr lang="en-US" sz="2000" dirty="0"/>
          </a:p>
          <a:p>
            <a:r>
              <a:rPr lang="en-US" sz="2000" dirty="0"/>
              <a:t>Vi </a:t>
            </a:r>
            <a:r>
              <a:rPr lang="en-US" sz="2000" dirty="0" err="1"/>
              <a:t>vill</a:t>
            </a:r>
            <a:r>
              <a:rPr lang="en-US" sz="2000" dirty="0"/>
              <a:t> </a:t>
            </a:r>
            <a:r>
              <a:rPr lang="en-US" sz="2000" dirty="0" err="1"/>
              <a:t>få</a:t>
            </a:r>
            <a:r>
              <a:rPr lang="en-US" sz="2000" dirty="0"/>
              <a:t> </a:t>
            </a:r>
            <a:r>
              <a:rPr lang="en-US" sz="2000" dirty="0" err="1"/>
              <a:t>alla</a:t>
            </a:r>
            <a:r>
              <a:rPr lang="en-US" sz="2000" dirty="0"/>
              <a:t> </a:t>
            </a:r>
            <a:r>
              <a:rPr lang="en-US" sz="2000" dirty="0" err="1"/>
              <a:t>att</a:t>
            </a:r>
            <a:r>
              <a:rPr lang="en-US" sz="2000" dirty="0"/>
              <a:t> </a:t>
            </a:r>
            <a:r>
              <a:rPr lang="en-US" sz="2000" dirty="0" err="1"/>
              <a:t>känna</a:t>
            </a:r>
            <a:r>
              <a:rPr lang="en-US" sz="2000" dirty="0"/>
              <a:t> sig </a:t>
            </a:r>
            <a:r>
              <a:rPr lang="en-US" sz="2000" dirty="0" err="1"/>
              <a:t>delaktiga</a:t>
            </a:r>
            <a:r>
              <a:rPr lang="en-US" sz="2000" dirty="0"/>
              <a:t> </a:t>
            </a:r>
            <a:r>
              <a:rPr lang="en-US" sz="2000" dirty="0" err="1"/>
              <a:t>och</a:t>
            </a:r>
            <a:r>
              <a:rPr lang="en-US" sz="2000" dirty="0"/>
              <a:t> </a:t>
            </a:r>
            <a:r>
              <a:rPr lang="en-US" sz="2000" dirty="0" err="1"/>
              <a:t>få</a:t>
            </a:r>
            <a:r>
              <a:rPr lang="en-US" sz="2000" dirty="0"/>
              <a:t> </a:t>
            </a:r>
            <a:r>
              <a:rPr lang="en-US" sz="2000" dirty="0" err="1"/>
              <a:t>glädje</a:t>
            </a:r>
            <a:r>
              <a:rPr lang="en-US" sz="2000" dirty="0"/>
              <a:t> av </a:t>
            </a:r>
            <a:r>
              <a:rPr lang="en-US" sz="2000" dirty="0" err="1"/>
              <a:t>fotbollen</a:t>
            </a:r>
            <a:r>
              <a:rPr lang="en-US" sz="2000" dirty="0"/>
              <a:t> – </a:t>
            </a:r>
            <a:r>
              <a:rPr lang="en-US" sz="2000" dirty="0" err="1"/>
              <a:t>för</a:t>
            </a:r>
            <a:r>
              <a:rPr lang="en-US" sz="2000" dirty="0"/>
              <a:t> </a:t>
            </a:r>
            <a:r>
              <a:rPr lang="en-US" sz="2000" dirty="0" err="1"/>
              <a:t>att</a:t>
            </a:r>
            <a:r>
              <a:rPr lang="en-US" sz="2000" dirty="0"/>
              <a:t> </a:t>
            </a:r>
            <a:r>
              <a:rPr lang="en-US" sz="2000" dirty="0" err="1"/>
              <a:t>skapa</a:t>
            </a:r>
            <a:r>
              <a:rPr lang="en-US" sz="2000" dirty="0"/>
              <a:t> </a:t>
            </a:r>
            <a:r>
              <a:rPr lang="en-US" sz="2000" dirty="0" err="1"/>
              <a:t>bästa</a:t>
            </a:r>
            <a:r>
              <a:rPr lang="en-US" sz="2000" dirty="0"/>
              <a:t> </a:t>
            </a:r>
            <a:r>
              <a:rPr lang="en-US" sz="2000" dirty="0" err="1"/>
              <a:t>möjliga</a:t>
            </a:r>
            <a:r>
              <a:rPr lang="en-US" sz="2000" dirty="0"/>
              <a:t> </a:t>
            </a:r>
            <a:r>
              <a:rPr lang="en-US" sz="2000" dirty="0" err="1"/>
              <a:t>förutsättningar</a:t>
            </a:r>
            <a:r>
              <a:rPr lang="en-US" sz="2000" dirty="0"/>
              <a:t> </a:t>
            </a:r>
            <a:r>
              <a:rPr lang="en-US" sz="2000" dirty="0" err="1"/>
              <a:t>för</a:t>
            </a:r>
            <a:r>
              <a:rPr lang="en-US" sz="2000" dirty="0"/>
              <a:t> det </a:t>
            </a:r>
            <a:r>
              <a:rPr lang="en-US" sz="2000" dirty="0" err="1"/>
              <a:t>måste</a:t>
            </a:r>
            <a:r>
              <a:rPr lang="en-US" sz="2000" dirty="0"/>
              <a:t> vi ha </a:t>
            </a:r>
            <a:r>
              <a:rPr lang="en-US" sz="2000" dirty="0" err="1"/>
              <a:t>en</a:t>
            </a:r>
            <a:r>
              <a:rPr lang="en-US" sz="2000" dirty="0"/>
              <a:t> </a:t>
            </a:r>
            <a:r>
              <a:rPr lang="en-US" sz="2000" dirty="0" err="1"/>
              <a:t>viss</a:t>
            </a:r>
            <a:r>
              <a:rPr lang="en-US" sz="2000" dirty="0"/>
              <a:t> </a:t>
            </a:r>
            <a:r>
              <a:rPr lang="en-US" sz="2000" dirty="0" err="1"/>
              <a:t>nivå</a:t>
            </a:r>
            <a:r>
              <a:rPr lang="en-US" sz="2000" dirty="0"/>
              <a:t> av </a:t>
            </a:r>
            <a:r>
              <a:rPr lang="en-US" sz="2000" dirty="0" err="1"/>
              <a:t>ordning</a:t>
            </a: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261974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82C4841-AB9E-4F33-A128-6EC4547D3CDF}"/>
              </a:ext>
            </a:extLst>
          </p:cNvPr>
          <p:cNvPicPr>
            <a:picLocks noChangeAspect="1"/>
          </p:cNvPicPr>
          <p:nvPr/>
        </p:nvPicPr>
        <p:blipFill>
          <a:blip r:embed="rId3"/>
          <a:stretch>
            <a:fillRect/>
          </a:stretch>
        </p:blipFill>
        <p:spPr>
          <a:xfrm>
            <a:off x="13048" y="0"/>
            <a:ext cx="12165904" cy="6858000"/>
          </a:xfrm>
          <a:prstGeom prst="rect">
            <a:avLst/>
          </a:prstGeom>
        </p:spPr>
      </p:pic>
      <p:sp>
        <p:nvSpPr>
          <p:cNvPr id="3" name="Shape 174">
            <a:extLst>
              <a:ext uri="{FF2B5EF4-FFF2-40B4-BE49-F238E27FC236}">
                <a16:creationId xmlns:a16="http://schemas.microsoft.com/office/drawing/2014/main" id="{A7980287-F4C7-4319-A878-8A35479CF7D0}"/>
              </a:ext>
            </a:extLst>
          </p:cNvPr>
          <p:cNvSpPr txBox="1">
            <a:spLocks/>
          </p:cNvSpPr>
          <p:nvPr/>
        </p:nvSpPr>
        <p:spPr>
          <a:xfrm>
            <a:off x="700706" y="587226"/>
            <a:ext cx="8229600" cy="1143000"/>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chemeClr val="dk1"/>
              </a:buClr>
              <a:buSzPct val="25000"/>
            </a:pPr>
            <a:r>
              <a:rPr lang="sv-SE" sz="3000" b="1" dirty="0">
                <a:solidFill>
                  <a:schemeClr val="dk1"/>
                </a:solidFill>
                <a:ea typeface="Calibri"/>
                <a:cs typeface="Calibri"/>
                <a:sym typeface="Calibri"/>
              </a:rPr>
              <a:t>Till sist…</a:t>
            </a:r>
          </a:p>
        </p:txBody>
      </p:sp>
      <p:sp>
        <p:nvSpPr>
          <p:cNvPr id="4" name="Shape 175">
            <a:extLst>
              <a:ext uri="{FF2B5EF4-FFF2-40B4-BE49-F238E27FC236}">
                <a16:creationId xmlns:a16="http://schemas.microsoft.com/office/drawing/2014/main" id="{1DB5C472-66CA-41F1-A177-34B6C818661F}"/>
              </a:ext>
            </a:extLst>
          </p:cNvPr>
          <p:cNvSpPr txBox="1">
            <a:spLocks/>
          </p:cNvSpPr>
          <p:nvPr/>
        </p:nvSpPr>
        <p:spPr>
          <a:xfrm>
            <a:off x="810768" y="1730227"/>
            <a:ext cx="8229600" cy="4853136"/>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Clr>
                <a:schemeClr val="dk1"/>
              </a:buClr>
              <a:buSzPct val="100000"/>
              <a:buFont typeface="Arial"/>
              <a:buChar char="•"/>
            </a:pPr>
            <a:r>
              <a:rPr lang="sv-SE" altLang="sv-SE" sz="2000" dirty="0">
                <a:cs typeface="Calibri"/>
                <a:sym typeface="Calibri"/>
              </a:rPr>
              <a:t>Viktigt att svara på kallelser i tid för att underlätta planeringen för oss ledare – svara oavsett om ditt barn är med eller inte</a:t>
            </a:r>
          </a:p>
          <a:p>
            <a:pPr marL="342900" indent="-342900">
              <a:lnSpc>
                <a:spcPct val="100000"/>
              </a:lnSpc>
              <a:spcBef>
                <a:spcPts val="0"/>
              </a:spcBef>
              <a:buClr>
                <a:schemeClr val="dk1"/>
              </a:buClr>
              <a:buSzPct val="100000"/>
              <a:buFont typeface="Arial"/>
              <a:buChar char="•"/>
            </a:pPr>
            <a:endParaRPr lang="sv-SE" altLang="sv-SE" sz="2000" dirty="0">
              <a:cs typeface="Calibri"/>
              <a:sym typeface="Calibri"/>
            </a:endParaRPr>
          </a:p>
          <a:p>
            <a:pPr marL="342900" indent="-342900">
              <a:lnSpc>
                <a:spcPct val="100000"/>
              </a:lnSpc>
              <a:spcBef>
                <a:spcPts val="0"/>
              </a:spcBef>
              <a:buClr>
                <a:schemeClr val="dk1"/>
              </a:buClr>
              <a:buSzPct val="100000"/>
              <a:buFont typeface="Arial"/>
              <a:buChar char="•"/>
            </a:pPr>
            <a:r>
              <a:rPr lang="sv-SE" altLang="sv-SE" sz="2000" dirty="0">
                <a:cs typeface="Calibri"/>
                <a:sym typeface="Calibri"/>
              </a:rPr>
              <a:t>Tveka inte att kontakta oss ledare om ni har frågor kring verksamheten </a:t>
            </a:r>
          </a:p>
          <a:p>
            <a:pPr marL="342900" indent="-342900">
              <a:lnSpc>
                <a:spcPct val="100000"/>
              </a:lnSpc>
              <a:spcBef>
                <a:spcPts val="0"/>
              </a:spcBef>
              <a:buClr>
                <a:schemeClr val="dk1"/>
              </a:buClr>
              <a:buSzPct val="100000"/>
              <a:buFont typeface="Arial"/>
              <a:buChar char="•"/>
            </a:pPr>
            <a:endParaRPr lang="sv-SE" altLang="sv-SE" sz="2000" dirty="0">
              <a:cs typeface="Calibri"/>
              <a:sym typeface="Calibri"/>
            </a:endParaRPr>
          </a:p>
          <a:p>
            <a:pPr marL="342900" indent="-342900">
              <a:lnSpc>
                <a:spcPct val="100000"/>
              </a:lnSpc>
              <a:spcBef>
                <a:spcPts val="0"/>
              </a:spcBef>
              <a:buClr>
                <a:schemeClr val="dk1"/>
              </a:buClr>
              <a:buSzPct val="100000"/>
              <a:buFont typeface="Arial"/>
              <a:buChar char="•"/>
            </a:pPr>
            <a:r>
              <a:rPr lang="sv-SE" altLang="sv-SE" sz="2000" b="1" dirty="0">
                <a:cs typeface="Calibri"/>
                <a:sym typeface="Calibri"/>
              </a:rPr>
              <a:t>VI SER FRAM EMOT EN NY SÄSONG TILLSAMMANS!</a:t>
            </a:r>
            <a:endParaRPr lang="sv-SE" altLang="sv-SE" sz="2000" b="1" dirty="0"/>
          </a:p>
          <a:p>
            <a:pPr marL="342900" indent="-342900">
              <a:lnSpc>
                <a:spcPct val="100000"/>
              </a:lnSpc>
              <a:spcBef>
                <a:spcPts val="0"/>
              </a:spcBef>
              <a:buClr>
                <a:schemeClr val="dk1"/>
              </a:buClr>
              <a:buSzPct val="100000"/>
              <a:buFont typeface="Arial"/>
              <a:buChar char="•"/>
            </a:pPr>
            <a:endParaRPr lang="sv-SE" sz="2400" dirty="0"/>
          </a:p>
        </p:txBody>
      </p:sp>
      <p:pic>
        <p:nvPicPr>
          <p:cNvPr id="5" name="Picture 1">
            <a:extLst>
              <a:ext uri="{FF2B5EF4-FFF2-40B4-BE49-F238E27FC236}">
                <a16:creationId xmlns:a16="http://schemas.microsoft.com/office/drawing/2014/main" id="{B0A1FD58-C883-4C25-985E-5F6D622FA4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1663" y="3139521"/>
            <a:ext cx="3281012" cy="3718480"/>
          </a:xfrm>
          <a:prstGeom prst="rect">
            <a:avLst/>
          </a:prstGeom>
        </p:spPr>
      </p:pic>
      <p:pic>
        <p:nvPicPr>
          <p:cNvPr id="6" name="Picture 10" descr="laget.se - Apps on Google Play">
            <a:extLst>
              <a:ext uri="{FF2B5EF4-FFF2-40B4-BE49-F238E27FC236}">
                <a16:creationId xmlns:a16="http://schemas.microsoft.com/office/drawing/2014/main" id="{632655C4-AB03-4207-B57A-F663411847B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556" b="96889" l="6667" r="99556">
                        <a14:foregroundMark x1="10667" y1="92444" x2="6667" y2="26667"/>
                        <a14:foregroundMark x1="6667" y1="26667" x2="22530" y2="8860"/>
                        <a14:foregroundMark x1="47158" y1="7796" x2="91111" y2="20889"/>
                        <a14:foregroundMark x1="91111" y1="20889" x2="89778" y2="88000"/>
                        <a14:foregroundMark x1="89778" y1="88000" x2="65228" y2="95221"/>
                        <a14:foregroundMark x1="20958" y1="97195" x2="16000" y2="96889"/>
                        <a14:foregroundMark x1="16000" y1="96889" x2="11111" y2="91556"/>
                        <a14:foregroundMark x1="7556" y1="8444" x2="7111" y2="41333"/>
                        <a14:foregroundMark x1="98890" y1="38848" x2="99556" y2="42222"/>
                        <a14:foregroundMark x1="97184" y1="30205" x2="97526" y2="31937"/>
                        <a14:foregroundMark x1="92889" y1="8444" x2="96636" y2="27429"/>
                        <a14:foregroundMark x1="95291" y1="68975" x2="94667" y2="72889"/>
                        <a14:foregroundMark x1="99556" y1="42222" x2="95405" y2="68262"/>
                        <a14:foregroundMark x1="70667" y1="93333" x2="56000" y2="18667"/>
                        <a14:foregroundMark x1="20000" y1="9778" x2="29778" y2="70222"/>
                        <a14:foregroundMark x1="14667" y1="10222" x2="21568" y2="8860"/>
                        <a14:foregroundMark x1="49668" y1="3853" x2="79556" y2="11111"/>
                        <a14:foregroundMark x1="79556" y1="11111" x2="84444" y2="47111"/>
                        <a14:foregroundMark x1="84444" y1="47111" x2="74667" y2="80889"/>
                        <a14:foregroundMark x1="74667" y1="80889" x2="57983" y2="90548"/>
                        <a14:foregroundMark x1="56444" y1="83111" x2="39556" y2="61778"/>
                        <a14:foregroundMark x1="37333" y1="52000" x2="63111" y2="36000"/>
                        <a14:foregroundMark x1="70222" y1="35556" x2="74222" y2="56000"/>
                        <a14:foregroundMark x1="79111" y1="88000" x2="45333" y2="82667"/>
                        <a14:foregroundMark x1="45333" y1="82667" x2="33778" y2="64889"/>
                        <a14:foregroundMark x1="33778" y1="64889" x2="40889" y2="32889"/>
                        <a14:foregroundMark x1="40889" y1="32889" x2="41778" y2="32444"/>
                        <a14:foregroundMark x1="19111" y1="20889" x2="18222" y2="72000"/>
                        <a14:foregroundMark x1="15111" y1="72889" x2="38222" y2="55111"/>
                        <a14:foregroundMark x1="24444" y1="18222" x2="53333" y2="11556"/>
                        <a14:foregroundMark x1="16889" y1="6222" x2="37778" y2="8000"/>
                        <a14:backgroundMark x1="42563" y1="889" x2="51556" y2="889"/>
                        <a14:backgroundMark x1="17333" y1="889" x2="20478" y2="889"/>
                        <a14:backgroundMark x1="97333" y1="57778" x2="98667" y2="44000"/>
                        <a14:backgroundMark x1="97333" y1="76889" x2="98222" y2="59556"/>
                        <a14:backgroundMark x1="21778" y1="96000" x2="48889" y2="99111"/>
                        <a14:backgroundMark x1="48444" y1="97778" x2="62222" y2="99556"/>
                        <a14:backgroundMark x1="97778" y1="42222" x2="99556" y2="25778"/>
                        <a14:backgroundMark x1="96000" y1="33778" x2="96889" y2="26667"/>
                      </a14:backgroundRemoval>
                    </a14:imgEffect>
                  </a14:imgLayer>
                </a14:imgProps>
              </a:ext>
              <a:ext uri="{28A0092B-C50C-407E-A947-70E740481C1C}">
                <a14:useLocalDpi xmlns:a14="http://schemas.microsoft.com/office/drawing/2010/main" val="0"/>
              </a:ext>
            </a:extLst>
          </a:blip>
          <a:srcRect/>
          <a:stretch>
            <a:fillRect/>
          </a:stretch>
        </p:blipFill>
        <p:spPr bwMode="auto">
          <a:xfrm rot="690289">
            <a:off x="9395648" y="3034585"/>
            <a:ext cx="2244419" cy="224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80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76EE5D08-E0E4-431E-AA58-717AE95BE1C2}"/>
              </a:ext>
            </a:extLst>
          </p:cNvPr>
          <p:cNvPicPr>
            <a:picLocks noChangeAspect="1"/>
          </p:cNvPicPr>
          <p:nvPr/>
        </p:nvPicPr>
        <p:blipFill>
          <a:blip r:embed="rId3"/>
          <a:stretch>
            <a:fillRect/>
          </a:stretch>
        </p:blipFill>
        <p:spPr>
          <a:xfrm>
            <a:off x="11289" y="0"/>
            <a:ext cx="12165904" cy="6858000"/>
          </a:xfrm>
          <a:prstGeom prst="rect">
            <a:avLst/>
          </a:prstGeom>
        </p:spPr>
      </p:pic>
      <p:sp>
        <p:nvSpPr>
          <p:cNvPr id="12" name="Rubrik 1">
            <a:extLst>
              <a:ext uri="{FF2B5EF4-FFF2-40B4-BE49-F238E27FC236}">
                <a16:creationId xmlns:a16="http://schemas.microsoft.com/office/drawing/2014/main" id="{A7AC0E44-E9F9-4BE5-AF76-1883BDBA570C}"/>
              </a:ext>
            </a:extLst>
          </p:cNvPr>
          <p:cNvSpPr txBox="1">
            <a:spLocks/>
          </p:cNvSpPr>
          <p:nvPr/>
        </p:nvSpPr>
        <p:spPr>
          <a:xfrm>
            <a:off x="4220308" y="419295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000" b="1" dirty="0">
                <a:latin typeface="+mn-lt"/>
              </a:rPr>
              <a:t>Frågor?</a:t>
            </a:r>
          </a:p>
          <a:p>
            <a:r>
              <a:rPr lang="sv-SE" sz="4000" b="1" dirty="0">
                <a:latin typeface="+mn-lt"/>
              </a:rPr>
              <a:t> </a:t>
            </a:r>
          </a:p>
        </p:txBody>
      </p:sp>
      <p:pic>
        <p:nvPicPr>
          <p:cNvPr id="2" name="Picture 2" descr="Män och sms… Varför svarar dom aldrig?? | Feel in the Blogg">
            <a:extLst>
              <a:ext uri="{FF2B5EF4-FFF2-40B4-BE49-F238E27FC236}">
                <a16:creationId xmlns:a16="http://schemas.microsoft.com/office/drawing/2014/main" id="{AA21CD89-71C8-4124-B9D6-B19EB7A185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4260" y="2645588"/>
            <a:ext cx="2718289" cy="271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54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43" t="-14322" r="-276" b="24043"/>
          <a:stretch/>
        </p:blipFill>
        <p:spPr>
          <a:xfrm>
            <a:off x="-90312" y="-1332089"/>
            <a:ext cx="12383911" cy="8308621"/>
          </a:xfrm>
          <a:prstGeom prst="rect">
            <a:avLst/>
          </a:prstGeom>
        </p:spPr>
      </p:pic>
      <p:pic>
        <p:nvPicPr>
          <p:cNvPr id="234" name="Shape 234"/>
          <p:cNvPicPr preferRelativeResize="0"/>
          <p:nvPr/>
        </p:nvPicPr>
        <p:blipFill rotWithShape="1">
          <a:blip r:embed="rId4">
            <a:alphaModFix/>
          </a:blip>
          <a:srcRect/>
          <a:stretch/>
        </p:blipFill>
        <p:spPr>
          <a:xfrm>
            <a:off x="5272592" y="1773310"/>
            <a:ext cx="1622100" cy="1622100"/>
          </a:xfrm>
          <a:prstGeom prst="rect">
            <a:avLst/>
          </a:prstGeom>
          <a:noFill/>
          <a:ln>
            <a:noFill/>
          </a:ln>
        </p:spPr>
      </p:pic>
      <p:sp>
        <p:nvSpPr>
          <p:cNvPr id="235" name="Shape 235"/>
          <p:cNvSpPr txBox="1">
            <a:spLocks noGrp="1"/>
          </p:cNvSpPr>
          <p:nvPr>
            <p:ph type="ctrTitle"/>
          </p:nvPr>
        </p:nvSpPr>
        <p:spPr>
          <a:xfrm>
            <a:off x="2207568" y="4729943"/>
            <a:ext cx="7772400" cy="1469998"/>
          </a:xfrm>
          <a:prstGeom prst="rect">
            <a:avLst/>
          </a:prstGeom>
          <a:noFill/>
          <a:ln>
            <a:noFill/>
          </a:ln>
        </p:spPr>
        <p:txBody>
          <a:bodyPr vert="horz" lIns="91425" tIns="45700" rIns="91425" bIns="45700" rtlCol="0" anchor="ctr" anchorCtr="0">
            <a:noAutofit/>
          </a:bodyPr>
          <a:lstStyle/>
          <a:p>
            <a:pPr>
              <a:lnSpc>
                <a:spcPct val="100000"/>
              </a:lnSpc>
              <a:spcBef>
                <a:spcPts val="0"/>
              </a:spcBef>
              <a:buClr>
                <a:schemeClr val="dk1"/>
              </a:buClr>
              <a:buSzPct val="25000"/>
            </a:pPr>
            <a:r>
              <a:rPr lang="sv-SE" b="1" dirty="0">
                <a:ln w="9525">
                  <a:solidFill>
                    <a:schemeClr val="bg1"/>
                  </a:solidFill>
                  <a:prstDash val="solid"/>
                </a:ln>
                <a:effectLst>
                  <a:outerShdw blurRad="12700" dist="38100" dir="2700000" algn="tl" rotWithShape="0">
                    <a:schemeClr val="bg1">
                      <a:lumMod val="50000"/>
                    </a:schemeClr>
                  </a:outerShdw>
                </a:effectLst>
                <a:latin typeface="Calibri"/>
                <a:ea typeface="Calibri"/>
                <a:cs typeface="Calibri"/>
                <a:sym typeface="Calibri"/>
              </a:rPr>
              <a:t>Slut för idag!</a:t>
            </a:r>
          </a:p>
        </p:txBody>
      </p:sp>
    </p:spTree>
    <p:extLst>
      <p:ext uri="{BB962C8B-B14F-4D97-AF65-F5344CB8AC3E}">
        <p14:creationId xmlns:p14="http://schemas.microsoft.com/office/powerpoint/2010/main" val="1205741982"/>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C009E85-4B6B-4F8E-AB88-44983A54CE8A}"/>
              </a:ext>
            </a:extLst>
          </p:cNvPr>
          <p:cNvPicPr>
            <a:picLocks noChangeAspect="1"/>
          </p:cNvPicPr>
          <p:nvPr/>
        </p:nvPicPr>
        <p:blipFill>
          <a:blip r:embed="rId2"/>
          <a:stretch>
            <a:fillRect/>
          </a:stretch>
        </p:blipFill>
        <p:spPr>
          <a:xfrm>
            <a:off x="13048" y="0"/>
            <a:ext cx="12165904" cy="6858000"/>
          </a:xfrm>
          <a:prstGeom prst="rect">
            <a:avLst/>
          </a:prstGeom>
        </p:spPr>
      </p:pic>
      <p:sp>
        <p:nvSpPr>
          <p:cNvPr id="2" name="Rektangel 1">
            <a:extLst>
              <a:ext uri="{FF2B5EF4-FFF2-40B4-BE49-F238E27FC236}">
                <a16:creationId xmlns:a16="http://schemas.microsoft.com/office/drawing/2014/main" id="{D6CEFDE5-B097-47D0-9B92-46DE27E12C78}"/>
              </a:ext>
            </a:extLst>
          </p:cNvPr>
          <p:cNvSpPr/>
          <p:nvPr/>
        </p:nvSpPr>
        <p:spPr>
          <a:xfrm>
            <a:off x="681401" y="575449"/>
            <a:ext cx="1392432" cy="553998"/>
          </a:xfrm>
          <a:prstGeom prst="rect">
            <a:avLst/>
          </a:prstGeom>
        </p:spPr>
        <p:txBody>
          <a:bodyPr wrap="none">
            <a:spAutoFit/>
          </a:bodyPr>
          <a:lstStyle/>
          <a:p>
            <a:r>
              <a:rPr lang="sv-SE" altLang="sv-SE" sz="3000" b="1" dirty="0">
                <a:cs typeface="Arial Black" panose="020B0A04020102020204" pitchFamily="34" charset="0"/>
              </a:rPr>
              <a:t>Agenda</a:t>
            </a:r>
            <a:endParaRPr lang="sv-SE" sz="3000" b="1" dirty="0"/>
          </a:p>
        </p:txBody>
      </p:sp>
      <p:sp>
        <p:nvSpPr>
          <p:cNvPr id="8" name="Platshållare för innehåll 2">
            <a:extLst>
              <a:ext uri="{FF2B5EF4-FFF2-40B4-BE49-F238E27FC236}">
                <a16:creationId xmlns:a16="http://schemas.microsoft.com/office/drawing/2014/main" id="{F9BE3A19-A3C8-4CEE-999C-C0341EF9E2C4}"/>
              </a:ext>
            </a:extLst>
          </p:cNvPr>
          <p:cNvSpPr txBox="1">
            <a:spLocks/>
          </p:cNvSpPr>
          <p:nvPr/>
        </p:nvSpPr>
        <p:spPr>
          <a:xfrm>
            <a:off x="681401" y="1797229"/>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600" dirty="0"/>
          </a:p>
          <a:p>
            <a:pPr marL="0" indent="0">
              <a:buFont typeface="Arial" panose="020B0604020202020204" pitchFamily="34" charset="0"/>
              <a:buNone/>
            </a:pPr>
            <a:endParaRPr lang="sv-SE" sz="1600" dirty="0"/>
          </a:p>
          <a:p>
            <a:pPr marL="0" indent="0">
              <a:buFont typeface="Arial" panose="020B0604020202020204" pitchFamily="34" charset="0"/>
              <a:buNone/>
            </a:pPr>
            <a:endParaRPr lang="sv-SE" sz="1600" dirty="0"/>
          </a:p>
          <a:p>
            <a:pPr>
              <a:buFontTx/>
              <a:buChar char="-"/>
            </a:pPr>
            <a:endParaRPr lang="sv-SE" dirty="0"/>
          </a:p>
        </p:txBody>
      </p:sp>
      <p:sp>
        <p:nvSpPr>
          <p:cNvPr id="3" name="textruta 2">
            <a:extLst>
              <a:ext uri="{FF2B5EF4-FFF2-40B4-BE49-F238E27FC236}">
                <a16:creationId xmlns:a16="http://schemas.microsoft.com/office/drawing/2014/main" id="{31649572-3652-40FA-BEC8-0DB5B2E762EF}"/>
              </a:ext>
            </a:extLst>
          </p:cNvPr>
          <p:cNvSpPr txBox="1"/>
          <p:nvPr/>
        </p:nvSpPr>
        <p:spPr>
          <a:xfrm>
            <a:off x="681401" y="1820150"/>
            <a:ext cx="7062777" cy="6247864"/>
          </a:xfrm>
          <a:prstGeom prst="rect">
            <a:avLst/>
          </a:prstGeom>
          <a:noFill/>
        </p:spPr>
        <p:txBody>
          <a:bodyPr wrap="square" rtlCol="0">
            <a:spAutoFit/>
          </a:bodyPr>
          <a:lstStyle/>
          <a:p>
            <a:pPr marL="285750" indent="-285750">
              <a:buFont typeface="Arial" panose="020B0604020202020204" pitchFamily="34" charset="0"/>
              <a:buChar char="•"/>
            </a:pPr>
            <a:r>
              <a:rPr lang="sv-SE" sz="2400" dirty="0"/>
              <a:t>Presentation tränare</a:t>
            </a:r>
          </a:p>
          <a:p>
            <a:pPr marL="285750" indent="-285750">
              <a:buFont typeface="Arial" panose="020B0604020202020204" pitchFamily="34" charset="0"/>
              <a:buChar char="•"/>
            </a:pPr>
            <a:r>
              <a:rPr lang="sv-SE" sz="2400" dirty="0"/>
              <a:t>Skiljebo vill – villkor för medlemskap</a:t>
            </a:r>
          </a:p>
          <a:p>
            <a:pPr marL="285750" indent="-285750">
              <a:buFont typeface="Arial" panose="020B0604020202020204" pitchFamily="34" charset="0"/>
              <a:buChar char="•"/>
            </a:pPr>
            <a:r>
              <a:rPr lang="sv-SE" sz="2400" dirty="0"/>
              <a:t>Skiljebo vill – för föräldrar</a:t>
            </a:r>
          </a:p>
          <a:p>
            <a:pPr marL="285750" indent="-285750">
              <a:buFont typeface="Arial" panose="020B0604020202020204" pitchFamily="34" charset="0"/>
              <a:buChar char="•"/>
            </a:pPr>
            <a:r>
              <a:rPr lang="sv-SE" sz="2400" dirty="0"/>
              <a:t>Föräldrasysslor för SSK som förening</a:t>
            </a:r>
          </a:p>
          <a:p>
            <a:pPr marL="285750" indent="-285750">
              <a:buFont typeface="Arial" panose="020B0604020202020204" pitchFamily="34" charset="0"/>
              <a:buChar char="•"/>
            </a:pPr>
            <a:r>
              <a:rPr lang="sv-SE" sz="2400" dirty="0"/>
              <a:t>Träningsupplägg</a:t>
            </a:r>
          </a:p>
          <a:p>
            <a:pPr marL="285750" indent="-285750">
              <a:buFont typeface="Arial" panose="020B0604020202020204" pitchFamily="34" charset="0"/>
              <a:buChar char="•"/>
            </a:pPr>
            <a:r>
              <a:rPr lang="sv-SE" sz="2400" dirty="0"/>
              <a:t>Beteende i gruppen</a:t>
            </a:r>
          </a:p>
          <a:p>
            <a:pPr marL="285750" indent="-285750">
              <a:buFont typeface="Arial" panose="020B0604020202020204" pitchFamily="34" charset="0"/>
              <a:buChar char="•"/>
            </a:pPr>
            <a:r>
              <a:rPr lang="sv-SE" sz="2400" dirty="0"/>
              <a:t>Föräldrasysslor P-13 och rollbeskrivningar</a:t>
            </a:r>
          </a:p>
          <a:p>
            <a:pPr marL="285750" indent="-285750">
              <a:buFont typeface="Arial" panose="020B0604020202020204" pitchFamily="34" charset="0"/>
              <a:buChar char="•"/>
            </a:pPr>
            <a:r>
              <a:rPr lang="sv-SE" sz="2400" dirty="0"/>
              <a:t>Summering</a:t>
            </a:r>
          </a:p>
          <a:p>
            <a:pPr marL="285750" indent="-285750">
              <a:buFont typeface="Arial" panose="020B0604020202020204" pitchFamily="34" charset="0"/>
              <a:buChar char="•"/>
            </a:pPr>
            <a:endParaRPr lang="sv-SE" sz="2800"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endParaRPr lang="sv-SE" dirty="0"/>
          </a:p>
          <a:p>
            <a:endParaRPr lang="sv-SE" dirty="0"/>
          </a:p>
          <a:p>
            <a:endParaRPr lang="sv-SE" dirty="0"/>
          </a:p>
          <a:p>
            <a:endParaRPr lang="sv-SE" dirty="0"/>
          </a:p>
          <a:p>
            <a:endParaRPr lang="sv-SE" dirty="0"/>
          </a:p>
          <a:p>
            <a:endParaRPr lang="sv-SE" dirty="0"/>
          </a:p>
          <a:p>
            <a:br>
              <a:rPr lang="sv-SE" dirty="0"/>
            </a:br>
            <a:endParaRPr lang="sv-SE" dirty="0"/>
          </a:p>
        </p:txBody>
      </p:sp>
    </p:spTree>
    <p:extLst>
      <p:ext uri="{BB962C8B-B14F-4D97-AF65-F5344CB8AC3E}">
        <p14:creationId xmlns:p14="http://schemas.microsoft.com/office/powerpoint/2010/main" val="3887840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C009E85-4B6B-4F8E-AB88-44983A54CE8A}"/>
              </a:ext>
            </a:extLst>
          </p:cNvPr>
          <p:cNvPicPr>
            <a:picLocks noChangeAspect="1"/>
          </p:cNvPicPr>
          <p:nvPr/>
        </p:nvPicPr>
        <p:blipFill>
          <a:blip r:embed="rId2"/>
          <a:stretch>
            <a:fillRect/>
          </a:stretch>
        </p:blipFill>
        <p:spPr>
          <a:xfrm>
            <a:off x="13047" y="-10884"/>
            <a:ext cx="12165904" cy="6858000"/>
          </a:xfrm>
          <a:prstGeom prst="rect">
            <a:avLst/>
          </a:prstGeom>
        </p:spPr>
      </p:pic>
      <p:sp>
        <p:nvSpPr>
          <p:cNvPr id="2" name="Rektangel 1">
            <a:extLst>
              <a:ext uri="{FF2B5EF4-FFF2-40B4-BE49-F238E27FC236}">
                <a16:creationId xmlns:a16="http://schemas.microsoft.com/office/drawing/2014/main" id="{D6CEFDE5-B097-47D0-9B92-46DE27E12C78}"/>
              </a:ext>
            </a:extLst>
          </p:cNvPr>
          <p:cNvSpPr/>
          <p:nvPr/>
        </p:nvSpPr>
        <p:spPr>
          <a:xfrm>
            <a:off x="986200" y="1428589"/>
            <a:ext cx="2131224" cy="553998"/>
          </a:xfrm>
          <a:prstGeom prst="rect">
            <a:avLst/>
          </a:prstGeom>
        </p:spPr>
        <p:txBody>
          <a:bodyPr wrap="none">
            <a:spAutoFit/>
          </a:bodyPr>
          <a:lstStyle/>
          <a:p>
            <a:r>
              <a:rPr lang="sv-SE" altLang="sv-SE" sz="3000" b="1" dirty="0">
                <a:cs typeface="Arial Black" panose="020B0A04020102020204" pitchFamily="34" charset="0"/>
              </a:rPr>
              <a:t>Ledare 2022</a:t>
            </a:r>
            <a:endParaRPr lang="sv-SE" sz="3000" b="1" dirty="0"/>
          </a:p>
        </p:txBody>
      </p:sp>
      <p:sp>
        <p:nvSpPr>
          <p:cNvPr id="8" name="Platshållare för innehåll 2">
            <a:extLst>
              <a:ext uri="{FF2B5EF4-FFF2-40B4-BE49-F238E27FC236}">
                <a16:creationId xmlns:a16="http://schemas.microsoft.com/office/drawing/2014/main" id="{F9BE3A19-A3C8-4CEE-999C-C0341EF9E2C4}"/>
              </a:ext>
            </a:extLst>
          </p:cNvPr>
          <p:cNvSpPr txBox="1">
            <a:spLocks/>
          </p:cNvSpPr>
          <p:nvPr/>
        </p:nvSpPr>
        <p:spPr>
          <a:xfrm>
            <a:off x="986200" y="186254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600" dirty="0"/>
          </a:p>
          <a:p>
            <a:pPr marL="0" indent="0">
              <a:buFont typeface="Arial" panose="020B0604020202020204" pitchFamily="34" charset="0"/>
              <a:buNone/>
            </a:pPr>
            <a:endParaRPr lang="sv-SE" sz="1600" dirty="0"/>
          </a:p>
          <a:p>
            <a:pPr marL="0" indent="0">
              <a:buFont typeface="Arial" panose="020B0604020202020204" pitchFamily="34" charset="0"/>
              <a:buNone/>
            </a:pPr>
            <a:endParaRPr lang="sv-SE" sz="1600" dirty="0"/>
          </a:p>
          <a:p>
            <a:pPr>
              <a:buFontTx/>
              <a:buChar char="-"/>
            </a:pPr>
            <a:endParaRPr lang="sv-SE" dirty="0"/>
          </a:p>
        </p:txBody>
      </p:sp>
      <p:sp>
        <p:nvSpPr>
          <p:cNvPr id="3" name="textruta 2">
            <a:extLst>
              <a:ext uri="{FF2B5EF4-FFF2-40B4-BE49-F238E27FC236}">
                <a16:creationId xmlns:a16="http://schemas.microsoft.com/office/drawing/2014/main" id="{31649572-3652-40FA-BEC8-0DB5B2E762EF}"/>
              </a:ext>
            </a:extLst>
          </p:cNvPr>
          <p:cNvSpPr txBox="1"/>
          <p:nvPr/>
        </p:nvSpPr>
        <p:spPr>
          <a:xfrm>
            <a:off x="986200" y="2168499"/>
            <a:ext cx="2899999" cy="7355860"/>
          </a:xfrm>
          <a:prstGeom prst="rect">
            <a:avLst/>
          </a:prstGeom>
          <a:noFill/>
        </p:spPr>
        <p:txBody>
          <a:bodyPr wrap="square" rtlCol="0">
            <a:spAutoFit/>
          </a:bodyPr>
          <a:lstStyle/>
          <a:p>
            <a:r>
              <a:rPr lang="en-US" sz="2400" dirty="0"/>
              <a:t>Henrik Edström</a:t>
            </a:r>
          </a:p>
          <a:p>
            <a:r>
              <a:rPr lang="en-US" sz="2400" dirty="0"/>
              <a:t>Robert Jensen</a:t>
            </a:r>
          </a:p>
          <a:p>
            <a:r>
              <a:rPr lang="en-US" sz="2400" dirty="0"/>
              <a:t>Lars Kjellstrand</a:t>
            </a:r>
          </a:p>
          <a:p>
            <a:r>
              <a:rPr lang="en-US" sz="2400" dirty="0"/>
              <a:t>Anders Gunnarsson</a:t>
            </a:r>
          </a:p>
          <a:p>
            <a:r>
              <a:rPr lang="en-US" sz="2400" dirty="0"/>
              <a:t>Lisa </a:t>
            </a:r>
            <a:r>
              <a:rPr lang="en-US" sz="2400" dirty="0" err="1"/>
              <a:t>Nordling</a:t>
            </a:r>
            <a:endParaRPr lang="en-US" sz="2400" dirty="0"/>
          </a:p>
          <a:p>
            <a:r>
              <a:rPr lang="en-US" sz="2400" dirty="0"/>
              <a:t>Fredrik Strand</a:t>
            </a:r>
          </a:p>
          <a:p>
            <a:r>
              <a:rPr lang="en-US" sz="2400" dirty="0"/>
              <a:t>Johan Lundberg</a:t>
            </a:r>
          </a:p>
          <a:p>
            <a:r>
              <a:rPr lang="en-US" sz="2400" dirty="0"/>
              <a:t>Christoffer Wallin</a:t>
            </a:r>
          </a:p>
          <a:p>
            <a:r>
              <a:rPr lang="en-US" sz="2400" dirty="0"/>
              <a:t>Sara </a:t>
            </a:r>
            <a:r>
              <a:rPr lang="en-US" sz="2400" dirty="0" err="1"/>
              <a:t>Betshammar</a:t>
            </a:r>
            <a:endParaRPr lang="en-US" sz="2400" dirty="0"/>
          </a:p>
          <a:p>
            <a:r>
              <a:rPr lang="en-US" sz="2400" dirty="0"/>
              <a:t>Mathias </a:t>
            </a:r>
            <a:r>
              <a:rPr lang="en-US" sz="2400" dirty="0" err="1"/>
              <a:t>Bernövall</a:t>
            </a:r>
            <a:endParaRPr lang="en-US" sz="2400" dirty="0"/>
          </a:p>
          <a:p>
            <a:r>
              <a:rPr lang="en-US" sz="2400" dirty="0"/>
              <a:t>Tomas Glassing</a:t>
            </a:r>
          </a:p>
          <a:p>
            <a:endParaRPr lang="sv-SE" sz="2800"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endParaRPr lang="sv-SE" dirty="0"/>
          </a:p>
          <a:p>
            <a:endParaRPr lang="sv-SE" dirty="0"/>
          </a:p>
          <a:p>
            <a:endParaRPr lang="sv-SE" dirty="0"/>
          </a:p>
          <a:p>
            <a:endParaRPr lang="sv-SE" dirty="0"/>
          </a:p>
          <a:p>
            <a:endParaRPr lang="sv-SE" dirty="0"/>
          </a:p>
          <a:p>
            <a:endParaRPr lang="sv-SE" dirty="0"/>
          </a:p>
          <a:p>
            <a:br>
              <a:rPr lang="sv-SE" dirty="0"/>
            </a:br>
            <a:endParaRPr lang="sv-SE" dirty="0"/>
          </a:p>
        </p:txBody>
      </p:sp>
      <p:sp>
        <p:nvSpPr>
          <p:cNvPr id="6" name="textruta 2">
            <a:extLst>
              <a:ext uri="{FF2B5EF4-FFF2-40B4-BE49-F238E27FC236}">
                <a16:creationId xmlns:a16="http://schemas.microsoft.com/office/drawing/2014/main" id="{6EC4457D-6013-431C-A637-DF1F91BE5D3E}"/>
              </a:ext>
            </a:extLst>
          </p:cNvPr>
          <p:cNvSpPr txBox="1"/>
          <p:nvPr/>
        </p:nvSpPr>
        <p:spPr>
          <a:xfrm>
            <a:off x="4112776" y="2168499"/>
            <a:ext cx="3082680" cy="3570208"/>
          </a:xfrm>
          <a:prstGeom prst="rect">
            <a:avLst/>
          </a:prstGeom>
          <a:noFill/>
        </p:spPr>
        <p:txBody>
          <a:bodyPr wrap="square" rtlCol="0">
            <a:spAutoFit/>
          </a:bodyPr>
          <a:lstStyle/>
          <a:p>
            <a:r>
              <a:rPr lang="en-US" sz="2400" dirty="0"/>
              <a:t>Theresa Wolf</a:t>
            </a:r>
          </a:p>
          <a:p>
            <a:r>
              <a:rPr lang="en-US" sz="2400" dirty="0"/>
              <a:t>Urban Tillman</a:t>
            </a:r>
          </a:p>
          <a:p>
            <a:endParaRPr lang="sv-SE" sz="2800" dirty="0"/>
          </a:p>
          <a:p>
            <a:r>
              <a:rPr lang="sv-SE" altLang="sv-SE" sz="3000" b="1" dirty="0"/>
              <a:t>Kassör 2022</a:t>
            </a:r>
            <a:endParaRPr lang="sv-SE" dirty="0"/>
          </a:p>
          <a:p>
            <a:r>
              <a:rPr lang="sv-SE" sz="2400" dirty="0"/>
              <a:t>Per Olsson</a:t>
            </a:r>
          </a:p>
          <a:p>
            <a:r>
              <a:rPr lang="sv-SE" sz="2400" dirty="0"/>
              <a:t>Nicole </a:t>
            </a:r>
            <a:r>
              <a:rPr lang="sv-SE" sz="2400" dirty="0" err="1"/>
              <a:t>Zeisig</a:t>
            </a:r>
            <a:endParaRPr lang="sv-SE" sz="2400" dirty="0"/>
          </a:p>
          <a:p>
            <a:endParaRPr lang="sv-SE" dirty="0"/>
          </a:p>
          <a:p>
            <a:endParaRPr lang="sv-SE" dirty="0"/>
          </a:p>
          <a:p>
            <a:br>
              <a:rPr lang="sv-SE" dirty="0"/>
            </a:br>
            <a:endParaRPr lang="sv-SE" dirty="0"/>
          </a:p>
        </p:txBody>
      </p:sp>
      <p:sp>
        <p:nvSpPr>
          <p:cNvPr id="7" name="Rektangel 1">
            <a:extLst>
              <a:ext uri="{FF2B5EF4-FFF2-40B4-BE49-F238E27FC236}">
                <a16:creationId xmlns:a16="http://schemas.microsoft.com/office/drawing/2014/main" id="{7B38440C-FDC3-4A02-94C1-D77E95920F7C}"/>
              </a:ext>
            </a:extLst>
          </p:cNvPr>
          <p:cNvSpPr/>
          <p:nvPr/>
        </p:nvSpPr>
        <p:spPr>
          <a:xfrm>
            <a:off x="4112776" y="1428589"/>
            <a:ext cx="2597699" cy="553998"/>
          </a:xfrm>
          <a:prstGeom prst="rect">
            <a:avLst/>
          </a:prstGeom>
        </p:spPr>
        <p:txBody>
          <a:bodyPr wrap="none">
            <a:spAutoFit/>
          </a:bodyPr>
          <a:lstStyle/>
          <a:p>
            <a:r>
              <a:rPr lang="sv-SE" altLang="sv-SE" sz="3000" b="1" dirty="0">
                <a:cs typeface="Arial Black" panose="020B0A04020102020204" pitchFamily="34" charset="0"/>
              </a:rPr>
              <a:t>Lagledare 2022</a:t>
            </a:r>
            <a:endParaRPr lang="sv-SE" sz="3000" b="1" dirty="0"/>
          </a:p>
        </p:txBody>
      </p:sp>
      <p:sp>
        <p:nvSpPr>
          <p:cNvPr id="9" name="Rektangel 1">
            <a:extLst>
              <a:ext uri="{FF2B5EF4-FFF2-40B4-BE49-F238E27FC236}">
                <a16:creationId xmlns:a16="http://schemas.microsoft.com/office/drawing/2014/main" id="{FAB50183-006D-4B20-BD49-2E47A6CF8147}"/>
              </a:ext>
            </a:extLst>
          </p:cNvPr>
          <p:cNvSpPr/>
          <p:nvPr/>
        </p:nvSpPr>
        <p:spPr>
          <a:xfrm>
            <a:off x="7390141" y="1428589"/>
            <a:ext cx="2960747" cy="553998"/>
          </a:xfrm>
          <a:prstGeom prst="rect">
            <a:avLst/>
          </a:prstGeom>
        </p:spPr>
        <p:txBody>
          <a:bodyPr wrap="none">
            <a:spAutoFit/>
          </a:bodyPr>
          <a:lstStyle/>
          <a:p>
            <a:r>
              <a:rPr lang="sv-SE" altLang="sv-SE" sz="3000" b="1" dirty="0">
                <a:cs typeface="Arial Black" panose="020B0A04020102020204" pitchFamily="34" charset="0"/>
              </a:rPr>
              <a:t>Andra roller 2022</a:t>
            </a:r>
            <a:endParaRPr lang="sv-SE" sz="3000" b="1" dirty="0"/>
          </a:p>
        </p:txBody>
      </p:sp>
      <p:sp>
        <p:nvSpPr>
          <p:cNvPr id="10" name="textruta 2">
            <a:extLst>
              <a:ext uri="{FF2B5EF4-FFF2-40B4-BE49-F238E27FC236}">
                <a16:creationId xmlns:a16="http://schemas.microsoft.com/office/drawing/2014/main" id="{C82C984C-2771-46B5-A772-654D1F53BD7F}"/>
              </a:ext>
            </a:extLst>
          </p:cNvPr>
          <p:cNvSpPr txBox="1"/>
          <p:nvPr/>
        </p:nvSpPr>
        <p:spPr>
          <a:xfrm>
            <a:off x="7434557" y="2168499"/>
            <a:ext cx="3082680" cy="1292662"/>
          </a:xfrm>
          <a:prstGeom prst="rect">
            <a:avLst/>
          </a:prstGeom>
          <a:noFill/>
        </p:spPr>
        <p:txBody>
          <a:bodyPr wrap="square" rtlCol="0">
            <a:spAutoFit/>
          </a:bodyPr>
          <a:lstStyle/>
          <a:p>
            <a:r>
              <a:rPr lang="sv-SE" sz="2400" dirty="0" err="1"/>
              <a:t>Aroscupen</a:t>
            </a:r>
            <a:r>
              <a:rPr lang="sv-SE" sz="2400" dirty="0"/>
              <a:t> - </a:t>
            </a:r>
          </a:p>
          <a:p>
            <a:endParaRPr lang="sv-SE" dirty="0"/>
          </a:p>
          <a:p>
            <a:br>
              <a:rPr lang="sv-SE" dirty="0"/>
            </a:br>
            <a:endParaRPr lang="sv-SE" dirty="0"/>
          </a:p>
        </p:txBody>
      </p:sp>
    </p:spTree>
    <p:extLst>
      <p:ext uri="{BB962C8B-B14F-4D97-AF65-F5344CB8AC3E}">
        <p14:creationId xmlns:p14="http://schemas.microsoft.com/office/powerpoint/2010/main" val="16827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4D69E18-61C6-40B0-A60B-7FBD4BD0FB36}"/>
              </a:ext>
            </a:extLst>
          </p:cNvPr>
          <p:cNvPicPr>
            <a:picLocks noChangeAspect="1"/>
          </p:cNvPicPr>
          <p:nvPr/>
        </p:nvPicPr>
        <p:blipFill>
          <a:blip r:embed="rId2"/>
          <a:stretch>
            <a:fillRect/>
          </a:stretch>
        </p:blipFill>
        <p:spPr>
          <a:xfrm>
            <a:off x="13048" y="0"/>
            <a:ext cx="12165904" cy="6858000"/>
          </a:xfrm>
          <a:prstGeom prst="rect">
            <a:avLst/>
          </a:prstGeom>
        </p:spPr>
      </p:pic>
      <p:sp>
        <p:nvSpPr>
          <p:cNvPr id="8" name="Rubrik 1">
            <a:extLst>
              <a:ext uri="{FF2B5EF4-FFF2-40B4-BE49-F238E27FC236}">
                <a16:creationId xmlns:a16="http://schemas.microsoft.com/office/drawing/2014/main" id="{7AB87F72-B6C8-45BC-A9F8-06BF6BB28AB9}"/>
              </a:ext>
            </a:extLst>
          </p:cNvPr>
          <p:cNvSpPr txBox="1">
            <a:spLocks/>
          </p:cNvSpPr>
          <p:nvPr/>
        </p:nvSpPr>
        <p:spPr>
          <a:xfrm>
            <a:off x="575698" y="713062"/>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000" b="1" dirty="0"/>
              <a:t>Skiljebo Vill </a:t>
            </a:r>
            <a:br>
              <a:rPr lang="sv-SE" sz="3000" b="1" dirty="0"/>
            </a:br>
            <a:r>
              <a:rPr lang="sv-SE" sz="3000" b="1" dirty="0"/>
              <a:t>- Att vara en del av Skiljebo SK innebär …</a:t>
            </a:r>
          </a:p>
        </p:txBody>
      </p:sp>
      <p:sp>
        <p:nvSpPr>
          <p:cNvPr id="2" name="Rektangel 1">
            <a:extLst>
              <a:ext uri="{FF2B5EF4-FFF2-40B4-BE49-F238E27FC236}">
                <a16:creationId xmlns:a16="http://schemas.microsoft.com/office/drawing/2014/main" id="{DEF65C13-204D-41BD-B69F-6D980FC91BF2}"/>
              </a:ext>
            </a:extLst>
          </p:cNvPr>
          <p:cNvSpPr/>
          <p:nvPr/>
        </p:nvSpPr>
        <p:spPr>
          <a:xfrm>
            <a:off x="717753" y="2466556"/>
            <a:ext cx="10977535" cy="2893100"/>
          </a:xfrm>
          <a:prstGeom prst="rect">
            <a:avLst/>
          </a:prstGeom>
        </p:spPr>
        <p:txBody>
          <a:bodyPr wrap="square">
            <a:spAutoFit/>
          </a:bodyPr>
          <a:lstStyle/>
          <a:p>
            <a:pPr marL="342900" indent="-342900">
              <a:buFont typeface="Arial" panose="020B0604020202020204" pitchFamily="34" charset="0"/>
              <a:buChar char="•"/>
            </a:pPr>
            <a:r>
              <a:rPr lang="sv-SE" sz="2400" dirty="0"/>
              <a:t>Att alla </a:t>
            </a:r>
            <a:r>
              <a:rPr lang="sv-SE" sz="2400" b="1" dirty="0"/>
              <a:t>följer ”Skiljebo Vill”</a:t>
            </a:r>
            <a:r>
              <a:rPr lang="sv-SE" sz="2400" dirty="0"/>
              <a:t> som är föreningens styrdokument för ungdomsverksamheten.</a:t>
            </a:r>
          </a:p>
          <a:p>
            <a:pPr marL="342900" indent="-342900">
              <a:buFont typeface="Arial" panose="020B0604020202020204" pitchFamily="34" charset="0"/>
              <a:buChar char="•"/>
            </a:pPr>
            <a:r>
              <a:rPr lang="sv-SE" sz="2400" dirty="0"/>
              <a:t>Dokumentet ska nå ut till samtliga ledare, tränare och föräldrar och finns och hämta på Skiljebo SK hemsida.</a:t>
            </a:r>
          </a:p>
          <a:p>
            <a:pPr marL="342900" indent="-342900">
              <a:buFont typeface="Arial" panose="020B0604020202020204" pitchFamily="34" charset="0"/>
              <a:buChar char="•"/>
            </a:pPr>
            <a:r>
              <a:rPr lang="sv-SE" sz="2400" dirty="0"/>
              <a:t>En förutsättning för medlemskap i Skiljebo SK är att man accepterar ”Skiljebo Vill”.</a:t>
            </a:r>
          </a:p>
          <a:p>
            <a:pPr marL="342900" indent="-342900">
              <a:buFont typeface="Arial" panose="020B0604020202020204" pitchFamily="34" charset="0"/>
              <a:buChar char="•"/>
            </a:pPr>
            <a:r>
              <a:rPr lang="sv-SE" sz="2400" dirty="0"/>
              <a:t>Skiljebo Vill hittar du på </a:t>
            </a:r>
            <a:r>
              <a:rPr lang="sv-SE" sz="2400" dirty="0">
                <a:hlinkClick r:id="rId3"/>
              </a:rPr>
              <a:t>https://www.skiljebosk.nu/Document</a:t>
            </a:r>
            <a:endParaRPr lang="sv-SE" sz="2400" dirty="0"/>
          </a:p>
          <a:p>
            <a:pPr marL="342900" indent="-342900">
              <a:buFont typeface="Arial" panose="020B0604020202020204" pitchFamily="34" charset="0"/>
              <a:buChar char="•"/>
            </a:pPr>
            <a:endParaRPr lang="sv-SE" sz="2400" dirty="0"/>
          </a:p>
          <a:p>
            <a:pPr>
              <a:buFontTx/>
              <a:buChar char="-"/>
            </a:pPr>
            <a:endParaRPr lang="sv-SE" sz="1400" dirty="0"/>
          </a:p>
        </p:txBody>
      </p:sp>
    </p:spTree>
    <p:extLst>
      <p:ext uri="{BB962C8B-B14F-4D97-AF65-F5344CB8AC3E}">
        <p14:creationId xmlns:p14="http://schemas.microsoft.com/office/powerpoint/2010/main" val="262662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82C4841-AB9E-4F33-A128-6EC4547D3CDF}"/>
              </a:ext>
            </a:extLst>
          </p:cNvPr>
          <p:cNvPicPr>
            <a:picLocks noChangeAspect="1"/>
          </p:cNvPicPr>
          <p:nvPr/>
        </p:nvPicPr>
        <p:blipFill>
          <a:blip r:embed="rId3"/>
          <a:stretch>
            <a:fillRect/>
          </a:stretch>
        </p:blipFill>
        <p:spPr>
          <a:xfrm>
            <a:off x="13048" y="0"/>
            <a:ext cx="12165904" cy="6858000"/>
          </a:xfrm>
          <a:prstGeom prst="rect">
            <a:avLst/>
          </a:prstGeom>
        </p:spPr>
      </p:pic>
      <p:sp>
        <p:nvSpPr>
          <p:cNvPr id="9" name="Rubrik 1">
            <a:extLst>
              <a:ext uri="{FF2B5EF4-FFF2-40B4-BE49-F238E27FC236}">
                <a16:creationId xmlns:a16="http://schemas.microsoft.com/office/drawing/2014/main" id="{AB02A1A3-5DE3-4637-B452-93CF21079609}"/>
              </a:ext>
            </a:extLst>
          </p:cNvPr>
          <p:cNvSpPr txBox="1">
            <a:spLocks/>
          </p:cNvSpPr>
          <p:nvPr/>
        </p:nvSpPr>
        <p:spPr>
          <a:xfrm>
            <a:off x="600456" y="58458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000" b="1" dirty="0"/>
              <a:t>Skiljebo Vill </a:t>
            </a:r>
          </a:p>
          <a:p>
            <a:r>
              <a:rPr lang="sv-SE" sz="3000" b="1" dirty="0"/>
              <a:t>- Att vara en del av Skiljebo SK innebär …</a:t>
            </a:r>
          </a:p>
        </p:txBody>
      </p:sp>
      <p:sp>
        <p:nvSpPr>
          <p:cNvPr id="10" name="Platshållare för innehåll 2">
            <a:extLst>
              <a:ext uri="{FF2B5EF4-FFF2-40B4-BE49-F238E27FC236}">
                <a16:creationId xmlns:a16="http://schemas.microsoft.com/office/drawing/2014/main" id="{1DDE7D00-60C1-4A8B-BCC4-0AB5E31E4AC2}"/>
              </a:ext>
            </a:extLst>
          </p:cNvPr>
          <p:cNvSpPr txBox="1">
            <a:spLocks/>
          </p:cNvSpPr>
          <p:nvPr/>
        </p:nvSpPr>
        <p:spPr>
          <a:xfrm>
            <a:off x="728472" y="2208403"/>
            <a:ext cx="998829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Att alla </a:t>
            </a:r>
            <a:r>
              <a:rPr lang="sv-SE" sz="2400" b="1" dirty="0"/>
              <a:t>barn och ungdomar som vill ska få vara med och utvecklas</a:t>
            </a:r>
            <a:r>
              <a:rPr lang="sv-SE" sz="2400" dirty="0"/>
              <a:t>. </a:t>
            </a:r>
          </a:p>
          <a:p>
            <a:r>
              <a:rPr lang="sv-SE" sz="2400" dirty="0"/>
              <a:t>Vår utgångspunkt är att alla spelare vill och kan  utvecklas. </a:t>
            </a:r>
          </a:p>
          <a:p>
            <a:r>
              <a:rPr lang="sv-SE" sz="2400" dirty="0"/>
              <a:t>Få så många ungdomar som möjligt att spela fotboll så länge som möjligt.</a:t>
            </a:r>
          </a:p>
          <a:p>
            <a:r>
              <a:rPr lang="sv-SE" sz="2400" dirty="0"/>
              <a:t>Det ska vara roligt och lustfyllt att spela i SSK och man ska minnas sin tid i föreningen som positiv.</a:t>
            </a:r>
          </a:p>
          <a:p>
            <a:pPr marL="0" indent="0">
              <a:buNone/>
            </a:pPr>
            <a:r>
              <a:rPr lang="sv-SE" sz="2400" b="1" dirty="0"/>
              <a:t>		</a:t>
            </a:r>
            <a:r>
              <a:rPr lang="sv-SE" b="1" dirty="0"/>
              <a:t>					        </a:t>
            </a:r>
            <a:r>
              <a:rPr lang="sv-SE" sz="1800" i="1" dirty="0"/>
              <a:t>Utdrag från Skiljebo Vill</a:t>
            </a:r>
            <a:endParaRPr lang="sv-SE" i="1" dirty="0"/>
          </a:p>
          <a:p>
            <a:pPr marL="0" indent="0">
              <a:buFont typeface="Arial" panose="020B0604020202020204" pitchFamily="34" charset="0"/>
              <a:buNone/>
            </a:pPr>
            <a:endParaRPr lang="sv-SE" dirty="0"/>
          </a:p>
        </p:txBody>
      </p:sp>
    </p:spTree>
    <p:extLst>
      <p:ext uri="{BB962C8B-B14F-4D97-AF65-F5344CB8AC3E}">
        <p14:creationId xmlns:p14="http://schemas.microsoft.com/office/powerpoint/2010/main" val="127505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82C4841-AB9E-4F33-A128-6EC4547D3CDF}"/>
              </a:ext>
            </a:extLst>
          </p:cNvPr>
          <p:cNvPicPr>
            <a:picLocks noChangeAspect="1"/>
          </p:cNvPicPr>
          <p:nvPr/>
        </p:nvPicPr>
        <p:blipFill>
          <a:blip r:embed="rId2"/>
          <a:stretch>
            <a:fillRect/>
          </a:stretch>
        </p:blipFill>
        <p:spPr>
          <a:xfrm>
            <a:off x="13048" y="0"/>
            <a:ext cx="12165904" cy="6858000"/>
          </a:xfrm>
          <a:prstGeom prst="rect">
            <a:avLst/>
          </a:prstGeom>
        </p:spPr>
      </p:pic>
      <p:sp>
        <p:nvSpPr>
          <p:cNvPr id="3" name="Rubrik 1">
            <a:extLst>
              <a:ext uri="{FF2B5EF4-FFF2-40B4-BE49-F238E27FC236}">
                <a16:creationId xmlns:a16="http://schemas.microsoft.com/office/drawing/2014/main" id="{0757894C-A905-4112-B45B-D5F8B26570A5}"/>
              </a:ext>
            </a:extLst>
          </p:cNvPr>
          <p:cNvSpPr txBox="1">
            <a:spLocks/>
          </p:cNvSpPr>
          <p:nvPr/>
        </p:nvSpPr>
        <p:spPr>
          <a:xfrm>
            <a:off x="838200" y="87718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000" b="1" dirty="0"/>
              <a:t>Skiljebo Vill </a:t>
            </a:r>
            <a:br>
              <a:rPr lang="sv-SE" sz="3000" b="1" dirty="0"/>
            </a:br>
            <a:r>
              <a:rPr lang="sv-SE" sz="3000" b="1" dirty="0"/>
              <a:t>- Att vara en del av Skiljebo SK innebär …</a:t>
            </a:r>
          </a:p>
        </p:txBody>
      </p:sp>
      <p:sp>
        <p:nvSpPr>
          <p:cNvPr id="4" name="Platshållare för innehåll 2">
            <a:extLst>
              <a:ext uri="{FF2B5EF4-FFF2-40B4-BE49-F238E27FC236}">
                <a16:creationId xmlns:a16="http://schemas.microsoft.com/office/drawing/2014/main" id="{34558A67-39A9-4DEC-96BE-CDC6254C261E}"/>
              </a:ext>
            </a:extLst>
          </p:cNvPr>
          <p:cNvSpPr txBox="1">
            <a:spLocks/>
          </p:cNvSpPr>
          <p:nvPr/>
        </p:nvSpPr>
        <p:spPr>
          <a:xfrm>
            <a:off x="838200" y="2593721"/>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En förutsättning för att Skiljebo SK och ”Skiljebo Vill” skall kunna fungera är </a:t>
            </a:r>
            <a:r>
              <a:rPr lang="sv-SE" sz="2400" b="1" dirty="0"/>
              <a:t>att det finns ideella ledare</a:t>
            </a:r>
            <a:r>
              <a:rPr lang="sv-SE" sz="2400" dirty="0"/>
              <a:t> på alla nivåer och alla funktioner inom lagen och dessa ideella ledare hämtas ur lagens föräldragrupper.</a:t>
            </a:r>
          </a:p>
          <a:p>
            <a:r>
              <a:rPr lang="sv-SE" sz="2400" dirty="0"/>
              <a:t>Innehåller information och är det regelverk som Skiljebo SK ställer till förfogande för ledare, föräldrar och ungdomar (6-17 år) </a:t>
            </a:r>
          </a:p>
          <a:p>
            <a:pPr>
              <a:buFontTx/>
              <a:buChar char="-"/>
            </a:pPr>
            <a:endParaRPr lang="sv-SE" sz="2400" dirty="0"/>
          </a:p>
          <a:p>
            <a:pPr marL="3657600" lvl="8" indent="0">
              <a:buNone/>
            </a:pPr>
            <a:r>
              <a:rPr lang="sv-SE" sz="1400" dirty="0"/>
              <a:t>					</a:t>
            </a:r>
            <a:r>
              <a:rPr lang="sv-SE" sz="1400" i="1" dirty="0"/>
              <a:t> Utdrag från Skiljebo Vill</a:t>
            </a:r>
            <a:endParaRPr lang="sv-SE" dirty="0"/>
          </a:p>
          <a:p>
            <a:pPr marL="0" indent="0">
              <a:buFont typeface="Arial" panose="020B0604020202020204" pitchFamily="34" charset="0"/>
              <a:buNone/>
            </a:pPr>
            <a:endParaRPr lang="sv-SE" dirty="0"/>
          </a:p>
        </p:txBody>
      </p:sp>
    </p:spTree>
    <p:extLst>
      <p:ext uri="{BB962C8B-B14F-4D97-AF65-F5344CB8AC3E}">
        <p14:creationId xmlns:p14="http://schemas.microsoft.com/office/powerpoint/2010/main" val="479014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82C4841-AB9E-4F33-A128-6EC4547D3CDF}"/>
              </a:ext>
            </a:extLst>
          </p:cNvPr>
          <p:cNvPicPr>
            <a:picLocks noChangeAspect="1"/>
          </p:cNvPicPr>
          <p:nvPr/>
        </p:nvPicPr>
        <p:blipFill>
          <a:blip r:embed="rId2"/>
          <a:stretch>
            <a:fillRect/>
          </a:stretch>
        </p:blipFill>
        <p:spPr>
          <a:xfrm>
            <a:off x="13048" y="0"/>
            <a:ext cx="12165904" cy="6858000"/>
          </a:xfrm>
          <a:prstGeom prst="rect">
            <a:avLst/>
          </a:prstGeom>
        </p:spPr>
      </p:pic>
      <p:sp>
        <p:nvSpPr>
          <p:cNvPr id="3" name="Rubrik 1">
            <a:extLst>
              <a:ext uri="{FF2B5EF4-FFF2-40B4-BE49-F238E27FC236}">
                <a16:creationId xmlns:a16="http://schemas.microsoft.com/office/drawing/2014/main" id="{3B08491F-B7CE-41F2-BFCC-04A81A603285}"/>
              </a:ext>
            </a:extLst>
          </p:cNvPr>
          <p:cNvSpPr txBox="1">
            <a:spLocks/>
          </p:cNvSpPr>
          <p:nvPr/>
        </p:nvSpPr>
        <p:spPr>
          <a:xfrm>
            <a:off x="761478" y="948118"/>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000" b="1" dirty="0"/>
              <a:t>Skiljebo Vill </a:t>
            </a:r>
            <a:br>
              <a:rPr lang="sv-SE" sz="3000" b="1" dirty="0"/>
            </a:br>
            <a:r>
              <a:rPr lang="sv-SE" sz="3000" b="1" dirty="0"/>
              <a:t>- Att vara en del av Skiljebo SK innebär …</a:t>
            </a:r>
          </a:p>
        </p:txBody>
      </p:sp>
      <p:sp>
        <p:nvSpPr>
          <p:cNvPr id="4" name="Platshållare för innehåll 2">
            <a:extLst>
              <a:ext uri="{FF2B5EF4-FFF2-40B4-BE49-F238E27FC236}">
                <a16:creationId xmlns:a16="http://schemas.microsoft.com/office/drawing/2014/main" id="{17490478-C8C6-43F3-B155-773437F9647C}"/>
              </a:ext>
            </a:extLst>
          </p:cNvPr>
          <p:cNvSpPr txBox="1">
            <a:spLocks/>
          </p:cNvSpPr>
          <p:nvPr/>
        </p:nvSpPr>
        <p:spPr>
          <a:xfrm>
            <a:off x="838200" y="1825625"/>
            <a:ext cx="962253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2400" dirty="0"/>
          </a:p>
          <a:p>
            <a:pPr marL="0" indent="0">
              <a:buFont typeface="Arial" panose="020B0604020202020204" pitchFamily="34" charset="0"/>
              <a:buNone/>
            </a:pPr>
            <a:endParaRPr lang="sv-SE" sz="2400" dirty="0"/>
          </a:p>
          <a:p>
            <a:r>
              <a:rPr lang="sv-SE" sz="2400" dirty="0"/>
              <a:t>Vår syn är att </a:t>
            </a:r>
            <a:r>
              <a:rPr lang="sv-SE" sz="2400" b="1" dirty="0"/>
              <a:t>hur Skiljebo SK uppfattas av omgivningen beror </a:t>
            </a:r>
            <a:r>
              <a:rPr lang="sv-SE" sz="2400" dirty="0"/>
              <a:t>inte enbart på vad som presteras på fotbollsplanen utan än mer av hur </a:t>
            </a:r>
            <a:r>
              <a:rPr lang="sv-SE" sz="2400" b="1" dirty="0"/>
              <a:t>Ledare, Spelare och Föräldrar agerar vid och utanför planen.</a:t>
            </a:r>
          </a:p>
          <a:p>
            <a:pPr marL="0" indent="0">
              <a:buNone/>
            </a:pPr>
            <a:r>
              <a:rPr lang="sv-SE" dirty="0"/>
              <a:t>								</a:t>
            </a:r>
            <a:r>
              <a:rPr lang="sv-SE" i="1" dirty="0"/>
              <a:t> </a:t>
            </a:r>
            <a:r>
              <a:rPr lang="sv-SE" sz="1400" i="1" dirty="0"/>
              <a:t>Utdrag från Skiljebo Vill</a:t>
            </a:r>
            <a:endParaRPr lang="sv-SE" sz="1400" dirty="0"/>
          </a:p>
          <a:p>
            <a:pPr marL="0" indent="0">
              <a:buFont typeface="Arial" panose="020B0604020202020204" pitchFamily="34" charset="0"/>
              <a:buNone/>
            </a:pPr>
            <a:endParaRPr lang="sv-SE" dirty="0"/>
          </a:p>
        </p:txBody>
      </p:sp>
    </p:spTree>
    <p:extLst>
      <p:ext uri="{BB962C8B-B14F-4D97-AF65-F5344CB8AC3E}">
        <p14:creationId xmlns:p14="http://schemas.microsoft.com/office/powerpoint/2010/main" val="33933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82C4841-AB9E-4F33-A128-6EC4547D3CDF}"/>
              </a:ext>
            </a:extLst>
          </p:cNvPr>
          <p:cNvPicPr>
            <a:picLocks noChangeAspect="1"/>
          </p:cNvPicPr>
          <p:nvPr/>
        </p:nvPicPr>
        <p:blipFill>
          <a:blip r:embed="rId3"/>
          <a:stretch>
            <a:fillRect/>
          </a:stretch>
        </p:blipFill>
        <p:spPr>
          <a:xfrm>
            <a:off x="13048" y="0"/>
            <a:ext cx="12165904" cy="6858000"/>
          </a:xfrm>
          <a:prstGeom prst="rect">
            <a:avLst/>
          </a:prstGeom>
        </p:spPr>
      </p:pic>
      <p:sp>
        <p:nvSpPr>
          <p:cNvPr id="3" name="Rubrik 1">
            <a:extLst>
              <a:ext uri="{FF2B5EF4-FFF2-40B4-BE49-F238E27FC236}">
                <a16:creationId xmlns:a16="http://schemas.microsoft.com/office/drawing/2014/main" id="{AE91DD73-6C46-484F-B6A2-2332C8FCF5BD}"/>
              </a:ext>
            </a:extLst>
          </p:cNvPr>
          <p:cNvSpPr txBox="1">
            <a:spLocks/>
          </p:cNvSpPr>
          <p:nvPr/>
        </p:nvSpPr>
        <p:spPr>
          <a:xfrm>
            <a:off x="838200" y="68103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000" b="1" dirty="0"/>
              <a:t>Skiljebo Vill </a:t>
            </a:r>
            <a:br>
              <a:rPr lang="sv-SE" sz="3000" b="1" dirty="0"/>
            </a:br>
            <a:r>
              <a:rPr lang="sv-SE" sz="3000" b="1" dirty="0"/>
              <a:t>– Att vara en del av Skiljebo SK innebär …</a:t>
            </a:r>
          </a:p>
        </p:txBody>
      </p:sp>
      <p:sp>
        <p:nvSpPr>
          <p:cNvPr id="4" name="Platshållare för innehåll 2">
            <a:extLst>
              <a:ext uri="{FF2B5EF4-FFF2-40B4-BE49-F238E27FC236}">
                <a16:creationId xmlns:a16="http://schemas.microsoft.com/office/drawing/2014/main" id="{7F54B38C-138C-435E-8449-E79AFD36BD13}"/>
              </a:ext>
            </a:extLst>
          </p:cNvPr>
          <p:cNvSpPr txBox="1">
            <a:spLocks/>
          </p:cNvSpPr>
          <p:nvPr/>
        </p:nvSpPr>
        <p:spPr>
          <a:xfrm>
            <a:off x="838200" y="1825625"/>
            <a:ext cx="10515600" cy="4351338"/>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8000" dirty="0"/>
              <a:t>ORDNINGSREGLER för föräldrar:</a:t>
            </a:r>
          </a:p>
          <a:p>
            <a:pPr marL="0" indent="0">
              <a:buFont typeface="Arial" panose="020B0604020202020204" pitchFamily="34" charset="0"/>
              <a:buNone/>
            </a:pPr>
            <a:endParaRPr lang="sv-SE" sz="8000" dirty="0"/>
          </a:p>
          <a:p>
            <a:pPr marL="0" indent="0">
              <a:buNone/>
            </a:pPr>
            <a:r>
              <a:rPr lang="sv-SE" sz="8000" dirty="0"/>
              <a:t>1. Följ med på träning och match - ditt barn sätter stort värde på det.</a:t>
            </a:r>
          </a:p>
          <a:p>
            <a:pPr marL="0" indent="0">
              <a:buNone/>
            </a:pPr>
            <a:r>
              <a:rPr lang="sv-SE" sz="8000" dirty="0"/>
              <a:t>2. Skapa god stämning vid träning och match.</a:t>
            </a:r>
          </a:p>
          <a:p>
            <a:pPr marL="0" indent="0">
              <a:buNone/>
            </a:pPr>
            <a:r>
              <a:rPr lang="sv-SE" sz="8000" dirty="0"/>
              <a:t>3. Uppehåll dig längs ena sidlinjen och var lugn. Låt barnen spela.</a:t>
            </a:r>
          </a:p>
          <a:p>
            <a:pPr marL="0" indent="0">
              <a:buNone/>
            </a:pPr>
            <a:r>
              <a:rPr lang="sv-SE" sz="8000" dirty="0"/>
              <a:t>4. Uppmuntra alla spelarna i laget, inte bara ditt eget barn, i både med- och motgång.</a:t>
            </a:r>
          </a:p>
          <a:p>
            <a:pPr marL="0" indent="0">
              <a:buNone/>
            </a:pPr>
            <a:r>
              <a:rPr lang="sv-SE" sz="8000" dirty="0"/>
              <a:t>5. Respektera ledarnas matchning och beslut. Sätt dig in i föreningens policy.</a:t>
            </a:r>
          </a:p>
          <a:p>
            <a:pPr marL="0" indent="0">
              <a:buNone/>
            </a:pPr>
            <a:r>
              <a:rPr lang="sv-SE" sz="8000" dirty="0"/>
              <a:t>6. Respektera domarens beslut och se henne/honom som en vägledare under utbildning.</a:t>
            </a:r>
          </a:p>
          <a:p>
            <a:pPr marL="0" indent="0">
              <a:buNone/>
            </a:pPr>
            <a:r>
              <a:rPr lang="sv-SE" sz="8000" dirty="0"/>
              <a:t>7. Uppmuntra ditt barn att delta - pressa inte.</a:t>
            </a:r>
          </a:p>
          <a:p>
            <a:pPr marL="0" indent="0">
              <a:buNone/>
            </a:pPr>
            <a:r>
              <a:rPr lang="sv-SE" sz="8000" dirty="0"/>
              <a:t>8. Fråga barnen om matchen var rolig, spännande, juste eller om spelet var bra</a:t>
            </a:r>
          </a:p>
          <a:p>
            <a:pPr marL="0" indent="0">
              <a:buNone/>
            </a:pPr>
            <a:r>
              <a:rPr lang="sv-SE" sz="8000" dirty="0"/>
              <a:t>- fokusera inte på resultatet.</a:t>
            </a:r>
          </a:p>
          <a:p>
            <a:pPr marL="0" indent="0">
              <a:buNone/>
            </a:pPr>
            <a:r>
              <a:rPr lang="sv-SE" sz="8000" dirty="0"/>
              <a:t>9. Stöd föreningen i dess arbete. Din insats blir värdesatt, inte minst av ditt barn.</a:t>
            </a:r>
          </a:p>
          <a:p>
            <a:pPr marL="0" indent="0">
              <a:buNone/>
            </a:pPr>
            <a:r>
              <a:rPr lang="sv-SE" sz="8000" dirty="0"/>
              <a:t>10. Kom ihåg att det är ditt barn som spelar fotboll - inte Du själv.</a:t>
            </a:r>
          </a:p>
          <a:p>
            <a:pPr marL="0" indent="0">
              <a:buNone/>
            </a:pPr>
            <a:br>
              <a:rPr lang="sv-SE" sz="6400" dirty="0"/>
            </a:br>
            <a:r>
              <a:rPr lang="sv-SE" sz="6400" dirty="0"/>
              <a:t>								</a:t>
            </a:r>
            <a:r>
              <a:rPr lang="sv-SE" sz="6400" i="1" dirty="0"/>
              <a:t>Utdrag från Skiljebo Vill</a:t>
            </a:r>
            <a:endParaRPr lang="sv-SE" i="1" dirty="0"/>
          </a:p>
          <a:p>
            <a:endParaRPr lang="sv-SE" dirty="0"/>
          </a:p>
        </p:txBody>
      </p:sp>
    </p:spTree>
    <p:extLst>
      <p:ext uri="{BB962C8B-B14F-4D97-AF65-F5344CB8AC3E}">
        <p14:creationId xmlns:p14="http://schemas.microsoft.com/office/powerpoint/2010/main" val="1608431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C009E85-4B6B-4F8E-AB88-44983A54CE8A}"/>
              </a:ext>
            </a:extLst>
          </p:cNvPr>
          <p:cNvPicPr>
            <a:picLocks noChangeAspect="1"/>
          </p:cNvPicPr>
          <p:nvPr/>
        </p:nvPicPr>
        <p:blipFill>
          <a:blip r:embed="rId2"/>
          <a:stretch>
            <a:fillRect/>
          </a:stretch>
        </p:blipFill>
        <p:spPr>
          <a:xfrm>
            <a:off x="13048" y="0"/>
            <a:ext cx="12165904" cy="6858000"/>
          </a:xfrm>
          <a:prstGeom prst="rect">
            <a:avLst/>
          </a:prstGeom>
        </p:spPr>
      </p:pic>
      <p:sp>
        <p:nvSpPr>
          <p:cNvPr id="2" name="Rektangel 1">
            <a:extLst>
              <a:ext uri="{FF2B5EF4-FFF2-40B4-BE49-F238E27FC236}">
                <a16:creationId xmlns:a16="http://schemas.microsoft.com/office/drawing/2014/main" id="{D6CEFDE5-B097-47D0-9B92-46DE27E12C78}"/>
              </a:ext>
            </a:extLst>
          </p:cNvPr>
          <p:cNvSpPr/>
          <p:nvPr/>
        </p:nvSpPr>
        <p:spPr>
          <a:xfrm>
            <a:off x="579801" y="72133"/>
            <a:ext cx="3521413" cy="1015663"/>
          </a:xfrm>
          <a:prstGeom prst="rect">
            <a:avLst/>
          </a:prstGeom>
        </p:spPr>
        <p:txBody>
          <a:bodyPr wrap="none">
            <a:spAutoFit/>
          </a:bodyPr>
          <a:lstStyle/>
          <a:p>
            <a:r>
              <a:rPr lang="sv-SE" altLang="sv-SE" sz="3000" dirty="0">
                <a:cs typeface="Arial Black" panose="020B0A04020102020204" pitchFamily="34" charset="0"/>
              </a:rPr>
              <a:t>Organisation</a:t>
            </a:r>
            <a:br>
              <a:rPr lang="sv-SE" altLang="sv-SE" sz="3000" dirty="0">
                <a:cs typeface="Arial Black" panose="020B0A04020102020204" pitchFamily="34" charset="0"/>
              </a:rPr>
            </a:br>
            <a:r>
              <a:rPr lang="sv-SE" altLang="sv-SE" sz="3000" dirty="0">
                <a:cs typeface="Arial Black" panose="020B0A04020102020204" pitchFamily="34" charset="0"/>
              </a:rPr>
              <a:t>- Ledare, tränare etc. </a:t>
            </a:r>
            <a:endParaRPr lang="sv-SE" sz="3000" dirty="0"/>
          </a:p>
        </p:txBody>
      </p:sp>
      <p:sp>
        <p:nvSpPr>
          <p:cNvPr id="8" name="Platshållare för innehåll 2">
            <a:extLst>
              <a:ext uri="{FF2B5EF4-FFF2-40B4-BE49-F238E27FC236}">
                <a16:creationId xmlns:a16="http://schemas.microsoft.com/office/drawing/2014/main" id="{F9BE3A19-A3C8-4CEE-999C-C0341EF9E2C4}"/>
              </a:ext>
            </a:extLst>
          </p:cNvPr>
          <p:cNvSpPr txBox="1">
            <a:spLocks/>
          </p:cNvSpPr>
          <p:nvPr/>
        </p:nvSpPr>
        <p:spPr>
          <a:xfrm>
            <a:off x="681401" y="1797229"/>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1600" dirty="0"/>
          </a:p>
          <a:p>
            <a:pPr marL="0" indent="0">
              <a:buFont typeface="Arial" panose="020B0604020202020204" pitchFamily="34" charset="0"/>
              <a:buNone/>
            </a:pPr>
            <a:endParaRPr lang="sv-SE" sz="1600" dirty="0"/>
          </a:p>
          <a:p>
            <a:pPr marL="0" indent="0">
              <a:buFont typeface="Arial" panose="020B0604020202020204" pitchFamily="34" charset="0"/>
              <a:buNone/>
            </a:pPr>
            <a:endParaRPr lang="sv-SE" sz="1600" dirty="0"/>
          </a:p>
          <a:p>
            <a:pPr>
              <a:buFontTx/>
              <a:buChar char="-"/>
            </a:pPr>
            <a:endParaRPr lang="sv-SE" dirty="0"/>
          </a:p>
        </p:txBody>
      </p:sp>
      <p:sp>
        <p:nvSpPr>
          <p:cNvPr id="3" name="textruta 2">
            <a:extLst>
              <a:ext uri="{FF2B5EF4-FFF2-40B4-BE49-F238E27FC236}">
                <a16:creationId xmlns:a16="http://schemas.microsoft.com/office/drawing/2014/main" id="{31649572-3652-40FA-BEC8-0DB5B2E762EF}"/>
              </a:ext>
            </a:extLst>
          </p:cNvPr>
          <p:cNvSpPr txBox="1"/>
          <p:nvPr/>
        </p:nvSpPr>
        <p:spPr>
          <a:xfrm>
            <a:off x="451207" y="1347804"/>
            <a:ext cx="4985621" cy="5262979"/>
          </a:xfrm>
          <a:prstGeom prst="rect">
            <a:avLst/>
          </a:prstGeom>
          <a:noFill/>
        </p:spPr>
        <p:txBody>
          <a:bodyPr wrap="square" rtlCol="0">
            <a:spAutoFit/>
          </a:bodyPr>
          <a:lstStyle/>
          <a:p>
            <a:r>
              <a:rPr lang="sv-SE" sz="1600" dirty="0"/>
              <a:t>Lagadministratör (1):</a:t>
            </a:r>
          </a:p>
          <a:p>
            <a:pPr marL="285750" indent="-285750">
              <a:buFont typeface="Arial" panose="020B0604020202020204" pitchFamily="34" charset="0"/>
              <a:buChar char="•"/>
            </a:pPr>
            <a:r>
              <a:rPr lang="sv-SE" sz="1600" dirty="0"/>
              <a:t>Övergripande ansvar för hela åldersgruppen</a:t>
            </a:r>
          </a:p>
          <a:p>
            <a:pPr marL="285750" indent="-285750">
              <a:buFont typeface="Arial" panose="020B0604020202020204" pitchFamily="34" charset="0"/>
              <a:buChar char="•"/>
            </a:pPr>
            <a:r>
              <a:rPr lang="sv-SE" sz="1600" dirty="0"/>
              <a:t>Kontaktyta för kansliet</a:t>
            </a:r>
          </a:p>
          <a:p>
            <a:pPr marL="285750" indent="-285750">
              <a:buFont typeface="Arial" panose="020B0604020202020204" pitchFamily="34" charset="0"/>
              <a:buChar char="•"/>
            </a:pPr>
            <a:r>
              <a:rPr lang="sv-SE" sz="1600" dirty="0"/>
              <a:t>Ansvarig Årsplanering &amp; Verksamhetsberättelse.</a:t>
            </a:r>
          </a:p>
          <a:p>
            <a:pPr marL="285750" indent="-285750">
              <a:buFont typeface="Arial" panose="020B0604020202020204" pitchFamily="34" charset="0"/>
              <a:buChar char="•"/>
            </a:pPr>
            <a:r>
              <a:rPr lang="sv-SE" sz="1600" dirty="0"/>
              <a:t>Ansvarig för kommunikation med föräldrar.</a:t>
            </a:r>
          </a:p>
          <a:p>
            <a:pPr marL="285750" indent="-285750">
              <a:buFont typeface="Arial" panose="020B0604020202020204" pitchFamily="34" charset="0"/>
              <a:buChar char="•"/>
            </a:pPr>
            <a:r>
              <a:rPr lang="sv-SE" sz="1600" dirty="0"/>
              <a:t>Kallar till ledarmöten och föräldramöten</a:t>
            </a:r>
          </a:p>
          <a:p>
            <a:pPr marL="285750" indent="-285750">
              <a:buFont typeface="Arial" panose="020B0604020202020204" pitchFamily="34" charset="0"/>
              <a:buChar char="•"/>
            </a:pPr>
            <a:r>
              <a:rPr lang="sv-SE" sz="1600" dirty="0"/>
              <a:t>Kösystem för nya spelare</a:t>
            </a:r>
          </a:p>
          <a:p>
            <a:br>
              <a:rPr lang="sv-SE" sz="1600" dirty="0"/>
            </a:br>
            <a:r>
              <a:rPr lang="sv-SE" sz="1600" b="1" dirty="0">
                <a:solidFill>
                  <a:srgbClr val="00B050"/>
                </a:solidFill>
              </a:rPr>
              <a:t>Tränare (10): </a:t>
            </a:r>
          </a:p>
          <a:p>
            <a:pPr marL="285750" indent="-285750">
              <a:buFont typeface="Arial" panose="020B0604020202020204" pitchFamily="34" charset="0"/>
              <a:buChar char="•"/>
            </a:pPr>
            <a:r>
              <a:rPr lang="sv-SE" sz="1600" dirty="0"/>
              <a:t>Planerar och leder träningar och planerar matcher.</a:t>
            </a:r>
          </a:p>
          <a:p>
            <a:pPr marL="285750" indent="-285750">
              <a:buFont typeface="Arial" panose="020B0604020202020204" pitchFamily="34" charset="0"/>
              <a:buChar char="•"/>
            </a:pPr>
            <a:r>
              <a:rPr lang="sv-SE" sz="1600" dirty="0"/>
              <a:t>Laguttagningar (kallar spelarna till matcher via </a:t>
            </a:r>
            <a:r>
              <a:rPr lang="sv-SE" sz="1600" dirty="0">
                <a:hlinkClick r:id="rId3"/>
              </a:rPr>
              <a:t>laget.se</a:t>
            </a:r>
            <a:r>
              <a:rPr lang="sv-SE" sz="1600" dirty="0"/>
              <a:t>)</a:t>
            </a:r>
          </a:p>
          <a:p>
            <a:pPr marL="285750" indent="-285750">
              <a:buFont typeface="Arial" panose="020B0604020202020204" pitchFamily="34" charset="0"/>
              <a:buChar char="•"/>
            </a:pPr>
            <a:r>
              <a:rPr lang="sv-SE" sz="1600" dirty="0"/>
              <a:t>Spelsätt</a:t>
            </a:r>
          </a:p>
          <a:p>
            <a:pPr marL="285750" indent="-285750">
              <a:buFont typeface="Arial" panose="020B0604020202020204" pitchFamily="34" charset="0"/>
              <a:buChar char="•"/>
            </a:pPr>
            <a:endParaRPr lang="sv-SE" sz="1600" dirty="0"/>
          </a:p>
          <a:p>
            <a:r>
              <a:rPr lang="sv-SE" sz="1600" dirty="0"/>
              <a:t>Kassörer (2):</a:t>
            </a:r>
          </a:p>
          <a:p>
            <a:pPr marL="285750" indent="-285750">
              <a:buFont typeface="Arial" panose="020B0604020202020204" pitchFamily="34" charset="0"/>
              <a:buChar char="•"/>
            </a:pPr>
            <a:r>
              <a:rPr lang="sv-SE" sz="1600" dirty="0"/>
              <a:t>Lagets konto</a:t>
            </a:r>
          </a:p>
          <a:p>
            <a:pPr marL="285750" indent="-285750">
              <a:buFont typeface="Arial" panose="020B0604020202020204" pitchFamily="34" charset="0"/>
              <a:buChar char="•"/>
            </a:pPr>
            <a:r>
              <a:rPr lang="sv-SE" sz="1600" dirty="0"/>
              <a:t>Dokumentera lagets inkomster och utgifter.</a:t>
            </a:r>
          </a:p>
          <a:p>
            <a:pPr marL="285750" indent="-285750">
              <a:buFont typeface="Arial" panose="020B0604020202020204" pitchFamily="34" charset="0"/>
              <a:buChar char="•"/>
            </a:pPr>
            <a:r>
              <a:rPr lang="sv-SE" sz="1600" dirty="0"/>
              <a:t>Utbetalningar för cuper, domarkostnader, läger kostnader</a:t>
            </a:r>
          </a:p>
          <a:p>
            <a:pPr marL="285750" indent="-285750">
              <a:buFont typeface="Arial" panose="020B0604020202020204" pitchFamily="34" charset="0"/>
              <a:buChar char="•"/>
            </a:pPr>
            <a:r>
              <a:rPr lang="sv-SE" sz="1600" dirty="0"/>
              <a:t>Redovisar domarkvitton mot föreningen</a:t>
            </a:r>
          </a:p>
          <a:p>
            <a:pPr marL="285750" indent="-285750">
              <a:buFont typeface="Arial" panose="020B0604020202020204" pitchFamily="34" charset="0"/>
              <a:buChar char="•"/>
            </a:pPr>
            <a:r>
              <a:rPr lang="sv-SE" sz="1600" dirty="0"/>
              <a:t>Fixa </a:t>
            </a:r>
            <a:r>
              <a:rPr lang="sv-SE" sz="1600" dirty="0" err="1"/>
              <a:t>swish</a:t>
            </a:r>
            <a:r>
              <a:rPr lang="sv-SE" sz="1600" dirty="0"/>
              <a:t>-konto, QR-kod</a:t>
            </a:r>
          </a:p>
        </p:txBody>
      </p:sp>
      <p:sp>
        <p:nvSpPr>
          <p:cNvPr id="6" name="Rektangel 5">
            <a:extLst>
              <a:ext uri="{FF2B5EF4-FFF2-40B4-BE49-F238E27FC236}">
                <a16:creationId xmlns:a16="http://schemas.microsoft.com/office/drawing/2014/main" id="{D14057DB-514E-4ED6-BE9A-7A375296B0B2}"/>
              </a:ext>
            </a:extLst>
          </p:cNvPr>
          <p:cNvSpPr/>
          <p:nvPr/>
        </p:nvSpPr>
        <p:spPr>
          <a:xfrm>
            <a:off x="5436828" y="1347804"/>
            <a:ext cx="6096000" cy="2585323"/>
          </a:xfrm>
          <a:prstGeom prst="rect">
            <a:avLst/>
          </a:prstGeom>
        </p:spPr>
        <p:txBody>
          <a:bodyPr>
            <a:spAutoFit/>
          </a:bodyPr>
          <a:lstStyle/>
          <a:p>
            <a:pPr>
              <a:buFontTx/>
              <a:buChar char="-"/>
            </a:pPr>
            <a:endParaRPr lang="sv-SE" sz="1600" dirty="0"/>
          </a:p>
          <a:p>
            <a:r>
              <a:rPr lang="sv-SE" sz="1600" dirty="0"/>
              <a:t>Eventgrupp </a:t>
            </a:r>
          </a:p>
          <a:p>
            <a:pPr marL="285750" indent="-285750">
              <a:buFont typeface="Arial" panose="020B0604020202020204" pitchFamily="34" charset="0"/>
              <a:buChar char="•"/>
            </a:pPr>
            <a:r>
              <a:rPr lang="sv-SE" sz="1600" dirty="0"/>
              <a:t>Bemanningsschema av vaktmästeriet (kiosk)</a:t>
            </a:r>
          </a:p>
          <a:p>
            <a:pPr marL="285750" indent="-285750">
              <a:buFont typeface="Arial" panose="020B0604020202020204" pitchFamily="34" charset="0"/>
              <a:buChar char="•"/>
            </a:pPr>
            <a:r>
              <a:rPr lang="sv-SE" sz="1600" dirty="0"/>
              <a:t>Bemanningsschema av </a:t>
            </a:r>
            <a:r>
              <a:rPr lang="sv-SE" sz="1600" dirty="0" err="1"/>
              <a:t>ArosCupen</a:t>
            </a:r>
            <a:endParaRPr lang="sv-SE" sz="1600" dirty="0"/>
          </a:p>
          <a:p>
            <a:pPr marL="285750" indent="-285750">
              <a:buFont typeface="Arial" panose="020B0604020202020204" pitchFamily="34" charset="0"/>
              <a:buChar char="•"/>
            </a:pPr>
            <a:r>
              <a:rPr lang="sv-SE" sz="1600" dirty="0" err="1"/>
              <a:t>Ev</a:t>
            </a:r>
            <a:r>
              <a:rPr lang="sv-SE" sz="1600" dirty="0"/>
              <a:t> Fikaförsäljning vid matcher</a:t>
            </a:r>
          </a:p>
          <a:p>
            <a:pPr marL="285750" indent="-285750">
              <a:buFont typeface="Arial" panose="020B0604020202020204" pitchFamily="34" charset="0"/>
              <a:buChar char="•"/>
            </a:pPr>
            <a:r>
              <a:rPr lang="sv-SE" sz="1600" dirty="0"/>
              <a:t>Eventuell egen försäljning i laget (exempelvis restaurang chansen, bingolotter etc.)</a:t>
            </a:r>
          </a:p>
          <a:p>
            <a:pPr marL="285750" indent="-285750">
              <a:buFont typeface="Arial" panose="020B0604020202020204" pitchFamily="34" charset="0"/>
              <a:buChar char="•"/>
            </a:pPr>
            <a:r>
              <a:rPr lang="sv-SE" sz="1600" dirty="0"/>
              <a:t>Lagaktiviteter för att stärka lagsammanhållningen</a:t>
            </a:r>
          </a:p>
          <a:p>
            <a:endParaRPr lang="sv-SE" sz="1600" dirty="0"/>
          </a:p>
          <a:p>
            <a:endParaRPr lang="sv-SE" dirty="0"/>
          </a:p>
        </p:txBody>
      </p:sp>
    </p:spTree>
    <p:extLst>
      <p:ext uri="{BB962C8B-B14F-4D97-AF65-F5344CB8AC3E}">
        <p14:creationId xmlns:p14="http://schemas.microsoft.com/office/powerpoint/2010/main" val="49180419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8544</TotalTime>
  <Words>1584</Words>
  <Application>Microsoft Office PowerPoint</Application>
  <PresentationFormat>Bredbild</PresentationFormat>
  <Paragraphs>227</Paragraphs>
  <Slides>18</Slides>
  <Notes>8</Notes>
  <HiddenSlides>1</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Slut för idag!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Karin Sundell, PostNord</dc:creator>
  <cp:lastModifiedBy>Lars Kjellstrand</cp:lastModifiedBy>
  <cp:revision>10</cp:revision>
  <dcterms:created xsi:type="dcterms:W3CDTF">2022-02-21T09:06:26Z</dcterms:created>
  <dcterms:modified xsi:type="dcterms:W3CDTF">2022-04-04T09:27:55Z</dcterms:modified>
</cp:coreProperties>
</file>