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6" r:id="rId3"/>
    <p:sldId id="257" r:id="rId4"/>
    <p:sldId id="293" r:id="rId5"/>
    <p:sldId id="305" r:id="rId6"/>
    <p:sldId id="299" r:id="rId7"/>
    <p:sldId id="295" r:id="rId8"/>
    <p:sldId id="290" r:id="rId9"/>
    <p:sldId id="294" r:id="rId10"/>
    <p:sldId id="289" r:id="rId11"/>
    <p:sldId id="297" r:id="rId12"/>
    <p:sldId id="298" r:id="rId13"/>
    <p:sldId id="283" r:id="rId14"/>
    <p:sldId id="301" r:id="rId15"/>
    <p:sldId id="300" r:id="rId16"/>
    <p:sldId id="302" r:id="rId17"/>
    <p:sldId id="304" r:id="rId18"/>
    <p:sldId id="284" r:id="rId19"/>
    <p:sldId id="303" r:id="rId20"/>
  </p:sldIdLst>
  <p:sldSz cx="12188825" cy="6858000"/>
  <p:notesSz cx="7104063" cy="10234613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E928FDE-A418-42EC-8B36-E672883298C1}">
          <p14:sldIdLst>
            <p14:sldId id="256"/>
            <p14:sldId id="296"/>
          </p14:sldIdLst>
        </p14:section>
        <p14:section name="Introduktion" id="{7B823D08-A30B-4C48-ABFD-790E10F44600}">
          <p14:sldIdLst>
            <p14:sldId id="257"/>
            <p14:sldId id="293"/>
            <p14:sldId id="305"/>
            <p14:sldId id="299"/>
            <p14:sldId id="295"/>
            <p14:sldId id="290"/>
            <p14:sldId id="294"/>
            <p14:sldId id="289"/>
            <p14:sldId id="297"/>
            <p14:sldId id="298"/>
            <p14:sldId id="283"/>
            <p14:sldId id="301"/>
            <p14:sldId id="300"/>
            <p14:sldId id="302"/>
            <p14:sldId id="304"/>
            <p14:sldId id="28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85A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8" autoAdjust="0"/>
    <p:restoredTop sz="95735" autoAdjust="0"/>
  </p:normalViewPr>
  <p:slideViewPr>
    <p:cSldViewPr>
      <p:cViewPr>
        <p:scale>
          <a:sx n="130" d="100"/>
          <a:sy n="130" d="100"/>
        </p:scale>
        <p:origin x="144" y="-6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5D121D0E-3091-4D95-9CF7-51A110083791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A850423A-8BCE-448E-A97B-03A88B2B12C1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006CBD27-4AE6-41A2-BD93-A7A3AE91AEC4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sv-SE" dirty="0"/>
              <a:t>Redigera format för bakgrundstext</a:t>
            </a:r>
          </a:p>
          <a:p>
            <a:pPr lvl="1" rtl="0"/>
            <a:r>
              <a:rPr lang="sv-SE" dirty="0"/>
              <a:t>Nivå två</a:t>
            </a:r>
          </a:p>
          <a:p>
            <a:pPr lvl="2" rtl="0"/>
            <a:r>
              <a:rPr lang="sv-SE" dirty="0"/>
              <a:t>Nivå tre</a:t>
            </a:r>
          </a:p>
          <a:p>
            <a:pPr lvl="3" rtl="0"/>
            <a:r>
              <a:rPr lang="sv-SE" dirty="0"/>
              <a:t>Nivå fyra</a:t>
            </a:r>
          </a:p>
          <a:p>
            <a:pPr lvl="4" rtl="0"/>
            <a:r>
              <a:rPr lang="sv-SE" dirty="0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01F2A70B-78F2-4DCF-B53B-C990D2FAFB8A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52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den målsättning ni har för säsongen.</a:t>
            </a:r>
          </a:p>
          <a:p>
            <a:r>
              <a:rPr lang="sv-SE" dirty="0"/>
              <a:t>Finns det en målsättning för lagets föräldrar också?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53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70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70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den målsättning ni har för säsongen.</a:t>
            </a:r>
          </a:p>
          <a:p>
            <a:r>
              <a:rPr lang="sv-SE" dirty="0"/>
              <a:t>Finns det en målsättning för lagets föräldrar också?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66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cuper. Finns fler.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17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den målsättning ni har för säsongen.</a:t>
            </a:r>
          </a:p>
          <a:p>
            <a:r>
              <a:rPr lang="sv-SE" dirty="0"/>
              <a:t>Finns det en målsättning för lagets föräldrar också?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5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noProof="0" dirty="0"/>
              <a:t>COVID-19 är inte med på agendan men ni kommer säkert att få frågor. Ta del av det senaste  som informerats från styrelsen innan mötet antingen via </a:t>
            </a:r>
            <a:r>
              <a:rPr lang="sv-SE" noProof="0"/>
              <a:t>mejl eller hemsida.</a:t>
            </a:r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46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Beskriv vad ”Trygg idrott” är. Se infogad fil.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25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Spelboken finns uppladdad på innebandys hemsida under ”Dokument” och ”Tränare” (bilden illustrerar inte ”vår” spelbok).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757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Förening finansieras genom: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Medlemsavgift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Deltagar</a:t>
            </a:r>
            <a:r>
              <a:rPr lang="sv-SE" dirty="0"/>
              <a:t>/verksamhetssavgift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LOK stöd från Riksidrottsförbundet. Förkortningen LOK står för statligt lokalt aktivitetsstöd, och avser att stödja idrottslig föreningsverksamhet för barn och ungdomar mellan 7 och 25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Aktivitetsstöd från kommunen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Proxima Nova"/>
              </a:rPr>
              <a:t>Kanslitjänsten finansieras till stor del via Bangolfen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621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2020 </a:t>
            </a:r>
            <a:r>
              <a:rPr lang="sv-SE" dirty="0" err="1"/>
              <a:t>Materialare</a:t>
            </a:r>
            <a:r>
              <a:rPr lang="sv-SE" dirty="0"/>
              <a:t> Jan Fromm </a:t>
            </a:r>
          </a:p>
          <a:p>
            <a:r>
              <a:rPr lang="sv-SE" dirty="0"/>
              <a:t>2020 Caféansvarig Helena Ingelög Bohman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85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den målsättning ni har för säsongen.</a:t>
            </a:r>
          </a:p>
          <a:p>
            <a:r>
              <a:rPr lang="sv-SE" dirty="0"/>
              <a:t>Finns det en målsättning för lagets föräldrar också?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82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91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256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8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59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0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1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2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3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4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5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6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7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8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69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0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1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2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3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4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5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6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7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8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79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0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1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2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3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4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5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6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7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8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89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0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1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2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3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4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5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6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7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8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299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0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1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2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3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4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5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6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7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8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09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0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1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2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3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4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5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6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7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8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19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0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1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2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3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4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5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6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7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8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29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0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1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2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3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4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5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6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7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8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39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0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1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2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3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4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5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6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7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8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49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0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1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2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3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4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5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6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7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8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59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0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1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2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3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4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5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6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7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8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69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0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1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2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3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4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5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6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7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8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  <p:sp>
          <p:nvSpPr>
            <p:cNvPr id="379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/>
            </a:p>
          </p:txBody>
        </p:sp>
      </p:grp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ihandsfigu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9" name="Frihandsfigu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0" name="Frihandsfigu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09CCF-EA16-4730-89AB-4B9712C5285D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7" name="rad" descr="Rad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3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4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5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6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7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8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F5F43-AF7C-407C-9C14-8A25177C885A}" type="datetime1">
              <a:rPr lang="sv-SE" noProof="0" smtClean="0"/>
              <a:t>2020-10-20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67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1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2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3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4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5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6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7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8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9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0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41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9833B-2DD6-4A3D-A264-CDC70376F55D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255" name="rad" descr="Rad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ihandsfigu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7" name="Frihandsfigu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8" name="Frihandsfigu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59" name="Frihandsfigu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0" name="Frihandsfigu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1" name="Frihandsfigu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2" name="Frihandsfigu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3" name="Frihandsfigu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4" name="Frihandsfigu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5" name="Frihandsfigu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6" name="Frihandsfigu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7" name="Frihandsfigu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8" name="Frihandsfigu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69" name="Frihandsfigu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0" name="Frihandsfigu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1" name="Frihandsfigu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2" name="Frihandsfigu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3" name="Frihandsfigu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4" name="Frihandsfigu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5" name="Frihandsfigu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6" name="Frihandsfigu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7" name="Frihandsfigu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8" name="Frihandsfigu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79" name="Frihandsfigu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0" name="Frihandsfigu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1" name="Frihandsfigu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2" name="Frihandsfigu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3" name="Frihandsfigu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4" name="Frihandsfigu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5" name="Frihandsfigu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6" name="Frihandsfigu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7" name="Frihandsfigu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8" name="Frihandsfigu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89" name="Frihandsfigu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0" name="Frihandsfigu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1" name="Frihandsfigu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2" name="Frihandsfigu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3" name="Frihandsfigu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4" name="Frihandsfigu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5" name="Frihandsfigu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6" name="Frihandsfigu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7" name="Frihandsfigu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8" name="Frihandsfigu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299" name="Frihandsfigu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0" name="Frihandsfigu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1" name="Frihandsfigu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2" name="Frihandsfigu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3" name="Frihandsfigu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4" name="Frihandsfigu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5" name="Frihandsfigu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6" name="Frihandsfigu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7" name="Frihandsfigu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8" name="Frihandsfigu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09" name="Frihandsfigu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0" name="Frihandsfigu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1" name="Frihandsfigu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2" name="Frihandsfigu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3" name="Frihandsfigu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4" name="Frihandsfigu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5" name="Frihandsfigu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6" name="Frihandsfigu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7" name="Frihandsfigu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8" name="Frihandsfigu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19" name="Frihandsfigu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0" name="Frihandsfigu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1" name="Frihandsfigu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2" name="Frihandsfigu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3" name="Frihandsfigu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4" name="Frihandsfigu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5" name="Frihandsfigu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6" name="Frihandsfigu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7" name="Frihandsfigu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8" name="Frihandsfigu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29" name="Frihandsfigu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0" name="Frihandsfigu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1" name="Frihandsfigu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2" name="Frihandsfigu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3" name="Frihandsfigu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4" name="Frihandsfigu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5" name="Frihandsfigu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6" name="Frihandsfigu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7" name="Frihandsfigu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8" name="Frihandsfigu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39" name="Frihandsfigu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0" name="Frihandsfigu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1" name="Frihandsfigu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2" name="Frihandsfigu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3" name="Frihandsfigu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4" name="Frihandsfigu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5" name="Frihandsfigu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6" name="Frihandsfigu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7" name="Frihandsfigu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8" name="Frihandsfigu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49" name="Frihandsfigu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0" name="Frihandsfigu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1" name="Frihandsfigu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2" name="Frihandsfigu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3" name="Frihandsfigu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4" name="Frihandsfigu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5" name="Frihandsfigu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6" name="Frihandsfigu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7" name="Frihandsfigu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8" name="Frihandsfigu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59" name="Frihandsfigu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0" name="Frihandsfigu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1" name="Frihandsfigu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2" name="Frihandsfigu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3" name="Frihandsfigu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4" name="Frihandsfigu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5" name="Frihandsfigu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6" name="Frihandsfigu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7" name="Frihandsfigu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8" name="Frihandsfigu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69" name="Frihandsfigu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0" name="Frihandsfigu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1" name="Frihandsfigu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2" name="Frihandsfigu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3" name="Frihandsfigu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4" name="Frihandsfigu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5" name="Frihandsfigu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6" name="’Frihandsfigu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7" name="Frihandsfigu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  <p:sp>
          <p:nvSpPr>
            <p:cNvPr id="378" name="Frihandsfigu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/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563D4-DFC9-4B04-B8EE-A69DF4A3CC41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58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0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1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5903A9-CD76-44D8-BCAD-0EF16648287D}" type="datetime1">
              <a:rPr lang="sv-SE" noProof="0" smtClean="0"/>
              <a:t>2020-10-20</a:t>
            </a:fld>
            <a:endParaRPr lang="sv-SE" noProof="0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grpSp>
        <p:nvGrpSpPr>
          <p:cNvPr id="160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ihandsfigu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2" name="Frihandsfigu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3" name="Frihandsfigu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4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5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6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7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8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69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0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1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2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3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4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5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6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7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8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79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0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1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2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3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4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5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6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7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8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89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0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1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2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3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4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5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6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7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8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199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0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1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2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3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4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5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6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7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8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09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0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1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2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3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4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5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6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7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8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19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0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1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2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3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4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5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6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7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8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29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0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1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2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3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  <p:sp>
          <p:nvSpPr>
            <p:cNvPr id="234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noProof="0" dirty="0">
                <a:ln>
                  <a:noFill/>
                </a:ln>
              </a:endParaRPr>
            </a:p>
          </p:txBody>
        </p:sp>
      </p:grp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F3CDD-B530-446C-A32B-A278A8B56E19}" type="datetime1">
              <a:rPr lang="sv-SE" noProof="0" smtClean="0"/>
              <a:t>2020-10-20</a:t>
            </a:fld>
            <a:endParaRPr lang="sv-SE" noProof="0" dirty="0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  <p:sp>
        <p:nvSpPr>
          <p:cNvPr id="85" name="Platshållare 3 för innehåll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56" name="rad" descr="Rad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ihandsfigu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8" name="Frihandsfigu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59" name="Frihandsfigu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0" name="Frihandsfigu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1" name="Frihandsfigu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2" name="Frihandsfigu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3" name="Frihandsfigu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4" name="Frihandsfigu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5" name="Frihandsfigu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6" name="Frihandsfigu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7" name="Frihandsfigu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8" name="Frihandsfigu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69" name="Frihandsfigu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0" name="Frihandsfigu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1" name="Frihandsfigu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2" name="Frihandsfigu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3" name="Frihandsfigu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4" name="Frihandsfigu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5" name="Frihandsfigu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6" name="Frihandsfigu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7" name="Frihandsfigu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8" name="Frihandsfigu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79" name="Frihandsfigu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0" name="Frihandsfigu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1" name="Frihandsfigu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2" name="Frihandsfigu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3" name="Frihandsfigu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4" name="Frihandsfigu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5" name="Frihandsfigu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6" name="Frihandsfigu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7" name="Frihandsfigu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8" name="Frihandsfigu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89" name="Frihandsfigu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0" name="Frihandsfigu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1" name="Frihandsfigu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2" name="Frihandsfigu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3" name="Frihandsfigu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4" name="Frihandsfigu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5" name="Frihandsfigu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6" name="Frihandsfigu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7" name="Frihandsfigu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8" name="Frihandsfigu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199" name="Frihandsfigu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0" name="Frihandsfigu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1" name="Frihandsfigu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2" name="Frihandsfigu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3" name="Frihandsfigu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4" name="Frihandsfigu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5" name="Frihandsfigu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6" name="Frihandsfigu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7" name="Frihandsfigu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8" name="Frihandsfigu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09" name="Frihandsfigu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0" name="Frihandsfigu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1" name="Frihandsfigu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2" name="Frihandsfigu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3" name="Frihandsfigu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4" name="Frihandsfigu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5" name="Frihandsfigu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6" name="Frihandsfigu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7" name="Frihandsfigu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8" name="Frihandsfigu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19" name="Frihandsfigu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0" name="Frihandsfigu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1" name="Frihandsfigu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2" name="Frihandsfigu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3" name="Frihandsfigu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4" name="Frihandsfigu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5" name="Frihandsfigu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6" name="Frihandsfigu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7" name="Frihandsfigu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8" name="Frihandsfigu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29" name="Frihandsfigu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  <p:sp>
          <p:nvSpPr>
            <p:cNvPr id="230" name="Frihandsfigu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v-SE" dirty="0">
                <a:ln>
                  <a:noFill/>
                </a:ln>
              </a:endParaRPr>
            </a:p>
          </p:txBody>
        </p:sp>
      </p:grp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587E6-7ACB-4BAA-9450-357C605FBD6F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4C002-2059-4422-B901-628F564BF567}" type="datetime1">
              <a:rPr lang="sv-SE" noProof="0" smtClean="0"/>
              <a:t>2020-10-20</a:t>
            </a:fld>
            <a:endParaRPr lang="sv-SE" noProof="0" dirty="0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grpSp>
        <p:nvGrpSpPr>
          <p:cNvPr id="615" name="bildruta" descr="Rut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D15AC-9FE8-447E-87DF-AE1B256F26E6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614" name="bildruta" descr="Rut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ihandsfigu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ihandsfigu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ihandsfigu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ihandsfigu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ihandsfigu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ihandsfigu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ihandsfigu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ihandsfigu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ihandsfigu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ihandsfigu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ihandsfigu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ihandsfigu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ihandsfigu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ihandsfigu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ihandsfigu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ihandsfigu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ihandsfigu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ihandsfigu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ihandsfigu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ihandsfigu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ihandsfigu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ihandsfigu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ihandsfigu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ihandsfigu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ihandsfigu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ihandsfigu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ihandsfigu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ihandsfigu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ihandsfigu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ihandsfigu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ihandsfigu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ihandsfigu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ihandsfigu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ihandsfigu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ihandsfigu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ihandsfigu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ihandsfigu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ihandsfigu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ihandsfigu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ihandsfigu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ihandsfigu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ihandsfigu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ihandsfigu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ihandsfigu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ihandsfigu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ihandsfigu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ihandsfigu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ihandsfigu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ihandsfigu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ihandsfigu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ihandsfigu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ihandsfigu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ihandsfigu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ihandsfigu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ihandsfigu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ihandsfigu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ihandsfigu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ihandsfigu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ihandsfigu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ihandsfigu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ihandsfigu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ihandsfigu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ihandsfigu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ihandsfigu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ihandsfigu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ihandsfigu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ihandsfigu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ihandsfigu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ihandsfigu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ihandsfigu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ihandsfigu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ihandsfigu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ihandsfigu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ihandsfigu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ihandsfigu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ihandsfigu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ihandsfigu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ihandsfigu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ihandsfigu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ihandsfigu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ihandsfigu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ihandsfigu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ihandsfigu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ihandsfigu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ihandsfigu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ihandsfigu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ihandsfigu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ihandsfigu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ihandsfigu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ihandsfigu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ihandsfigu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ihandsfigu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ihandsfigu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ihandsfigu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ihandsfigu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ihandsfigu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ihandsfigu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ihandsfigu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ihandsfigu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ihandsfigu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ihandsfigu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ihandsfigu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ihandsfigu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ihandsfigu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ihandsfigu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ihandsfigu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ihandsfigu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ihandsfigu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ihandsfigu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ihandsfigu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ihandsfigu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ihandsfigu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ihandsfigu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ihandsfigu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ihandsfigu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ihandsfigu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ihandsfigu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ihandsfigu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ihandsfigu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ihandsfigu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ihandsfigu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ihandsfigu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ihandsfigu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ihandsfigu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ihandsfigu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ihandsfigu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ihandsfigu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ihandsfigu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ihandsfigu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ihandsfigu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ihandsfigu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ihandsfigu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ihandsfigu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ihandsfigu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ihandsfigu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ihandsfigu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ihandsfigu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ihandsfigu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ihandsfigu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ihandsfigu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ihandsfigu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ihandsfigu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ihandsfigu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ihandsfigu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ihandsfigu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ihandsfigu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ihandsfigu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ihandsfigu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ihandsfigu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ihandsfigu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ihandsfigu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ihandsfigu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ihandsfigu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ihandsfigu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v-S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28FDE-2A6A-4A35-A588-09ACCBE0CEAF}" type="datetime1">
              <a:rPr lang="sv-SE" smtClean="0"/>
              <a:t>2020-10-20</a:t>
            </a:fld>
            <a:endParaRPr lang="sv-SE" dirty="0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CC8373-8ACF-4AD1-A6A6-EDBDFF780203}" type="datetime1">
              <a:rPr lang="sv-SE" noProof="0" smtClean="0"/>
              <a:t>2020-10-20</a:t>
            </a:fld>
            <a:endParaRPr lang="sv-SE" noProof="0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media/10645/v%C3%A4lkommen-till-r%C3%B6d-2020-202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yredaktor.innebandy.se/media/15205/fokuspunkter-s%C3%A4songen-2020-202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tunaifinnebandy.se/Document/Download/-1/86828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sigtunaifinnebandy.se/Document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FÖRÄLDRAINFORMATION </a:t>
            </a:r>
            <a:br>
              <a:rPr lang="sv-SE" dirty="0"/>
            </a:br>
            <a:r>
              <a:rPr lang="sv-SE" dirty="0"/>
              <a:t>SÄSONG 2020/2021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6D5B0F-E663-45FE-B813-9CD549897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12188825" cy="21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1BB585-F5D8-4BDE-BE8C-1FBD1DC3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”Alla är en del av laget”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EDBACC-C47B-4460-A018-2A843CDE7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4091" y="1825149"/>
            <a:ext cx="799288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/>
              <a:t>Självklart är att det måste finnas tränare, lagledare. Men laget &amp; klubben fungerar inte utan…</a:t>
            </a:r>
          </a:p>
          <a:p>
            <a:pPr lvl="0"/>
            <a:r>
              <a:rPr lang="sv-SE" sz="2200" dirty="0"/>
              <a:t>Material ansvarig i Innebandyklubben: Jan Fromm</a:t>
            </a:r>
          </a:p>
          <a:p>
            <a:pPr lvl="0"/>
            <a:r>
              <a:rPr lang="sv-SE" sz="2200" dirty="0"/>
              <a:t>Caféansvarig på Innebandyklubben: Helena </a:t>
            </a:r>
            <a:r>
              <a:rPr lang="sv-SE" sz="2200" dirty="0" err="1"/>
              <a:t>Ingelög</a:t>
            </a:r>
            <a:r>
              <a:rPr lang="sv-SE" sz="2200" dirty="0"/>
              <a:t> Bohman</a:t>
            </a:r>
          </a:p>
          <a:p>
            <a:pPr lvl="0"/>
            <a:r>
              <a:rPr lang="sv-SE" sz="2200" dirty="0"/>
              <a:t>Julmarknad ansvariga i laget: ???</a:t>
            </a:r>
          </a:p>
          <a:p>
            <a:pPr lvl="0"/>
            <a:r>
              <a:rPr lang="sv-SE" sz="2200" dirty="0"/>
              <a:t>Café &amp; Hallansvariga i laget: Anna Malmros </a:t>
            </a:r>
            <a:r>
              <a:rPr lang="sv-SE" sz="2200" dirty="0" err="1"/>
              <a:t>Stavås</a:t>
            </a:r>
            <a:r>
              <a:rPr lang="sv-SE" sz="2200" dirty="0"/>
              <a:t>/Björn </a:t>
            </a:r>
            <a:r>
              <a:rPr lang="sv-SE" sz="2200" dirty="0" err="1"/>
              <a:t>Stavås</a:t>
            </a:r>
            <a:endParaRPr lang="sv-SE" sz="2200" dirty="0"/>
          </a:p>
          <a:p>
            <a:pPr lvl="0"/>
            <a:r>
              <a:rPr lang="sv-SE" sz="2200" dirty="0"/>
              <a:t>Event ansvarig(a) (avslutning/kick-off etc.)i laget: ???</a:t>
            </a:r>
          </a:p>
          <a:p>
            <a:pPr lvl="0"/>
            <a:r>
              <a:rPr lang="sv-SE" sz="2200" dirty="0"/>
              <a:t>Cup-ansvariga:???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E13738-C5E9-4DE6-BE21-B01E34EB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72" y="1764865"/>
            <a:ext cx="1875088" cy="2520280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B5772F6-FED8-4ED0-A779-1AF8AB608A6E}"/>
              </a:ext>
            </a:extLst>
          </p:cNvPr>
          <p:cNvSpPr txBox="1"/>
          <p:nvPr/>
        </p:nvSpPr>
        <p:spPr>
          <a:xfrm>
            <a:off x="197193" y="4413114"/>
            <a:ext cx="2912977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latin typeface="Lucida Calligraphy" panose="03010101010101010101" pitchFamily="66" charset="0"/>
              </a:rPr>
              <a:t>WE NEED YOU!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8C3BE05-4670-954A-9BE1-29B191908C82}"/>
              </a:ext>
            </a:extLst>
          </p:cNvPr>
          <p:cNvSpPr txBox="1"/>
          <p:nvPr/>
        </p:nvSpPr>
        <p:spPr>
          <a:xfrm>
            <a:off x="3430116" y="6091085"/>
            <a:ext cx="98764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b="1" dirty="0"/>
              <a:t>Bemanning av sekretariat + matchvärd vid hemmamatch</a:t>
            </a:r>
          </a:p>
        </p:txBody>
      </p:sp>
    </p:spTree>
    <p:extLst>
      <p:ext uri="{BB962C8B-B14F-4D97-AF65-F5344CB8AC3E}">
        <p14:creationId xmlns:p14="http://schemas.microsoft.com/office/powerpoint/2010/main" val="1382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denna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829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Pojkar Ljusröd</a:t>
            </a:r>
          </a:p>
          <a:p>
            <a:r>
              <a:rPr lang="sv-SE" dirty="0"/>
              <a:t>Pojkar Ljusröd Lätt 13 år (födda 2007). Lag som inte kommit så långt i sin utveckling eller som är nystartade. Viktigt att lämna denna nivå till ”lätta” lag i åldersklassen-2007. </a:t>
            </a:r>
          </a:p>
          <a:p>
            <a:r>
              <a:rPr lang="sv-SE" b="1" dirty="0"/>
              <a:t>Pojkar Ljusröd Medellätt 13-14 år (födda 2006-2007). Denna serie är främst till för de lag som tidigare spelade i Ljusröd Lätt eller legat i det mellersta eller lägre skiktet av tabellen i Blå </a:t>
            </a:r>
            <a:r>
              <a:rPr lang="sv-SE" b="1" dirty="0" err="1"/>
              <a:t>Svårlätt</a:t>
            </a:r>
            <a:r>
              <a:rPr lang="sv-SE" b="1" dirty="0"/>
              <a:t> med spelare som inte kommit så långt i sin utveckling.</a:t>
            </a:r>
          </a:p>
          <a:p>
            <a:r>
              <a:rPr lang="sv-SE" dirty="0"/>
              <a:t>Pojkar Ljusröd Medel 13-14 år (födda 2006-2007). Lag som kommit en bit i sin utveckling. Tidigare har de spelat på Ljusröd Medellätt, tillhört det mellersta skiktet i tabellen i Blå </a:t>
            </a:r>
            <a:r>
              <a:rPr lang="sv-SE" dirty="0" err="1"/>
              <a:t>Svårlätt</a:t>
            </a:r>
            <a:r>
              <a:rPr lang="sv-SE" dirty="0"/>
              <a:t> eller de bättre lagen i Blå </a:t>
            </a:r>
            <a:r>
              <a:rPr lang="sv-SE" dirty="0" err="1"/>
              <a:t>Svårlätt</a:t>
            </a:r>
            <a:r>
              <a:rPr lang="sv-SE" dirty="0"/>
              <a:t>.</a:t>
            </a:r>
          </a:p>
          <a:p>
            <a:r>
              <a:rPr lang="sv-SE" dirty="0"/>
              <a:t>Pojkar Ljusröd Medelsvår 13-14 år (födda 2006-2007). Lag som tidigare spelat på Ljusröd Medel eller som tillhört de bästa lagen i Blår Svårsvår. </a:t>
            </a:r>
          </a:p>
          <a:p>
            <a:r>
              <a:rPr lang="sv-SE" dirty="0"/>
              <a:t>Pojkar Ljusröd Svår 14 år (födda 2006). Lag som kommit mycket långt i sin utveckling med en stomme i åldersklassen 2006</a:t>
            </a:r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5E408F4-2DDC-7446-8818-EE024B05B772}"/>
              </a:ext>
            </a:extLst>
          </p:cNvPr>
          <p:cNvSpPr/>
          <p:nvPr/>
        </p:nvSpPr>
        <p:spPr>
          <a:xfrm>
            <a:off x="333769" y="3284984"/>
            <a:ext cx="118864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A912FB1-280B-D446-8099-2652AA523DBC}"/>
              </a:ext>
            </a:extLst>
          </p:cNvPr>
          <p:cNvSpPr txBox="1"/>
          <p:nvPr/>
        </p:nvSpPr>
        <p:spPr>
          <a:xfrm>
            <a:off x="299846" y="3743993"/>
            <a:ext cx="1522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200" b="1" dirty="0">
                <a:solidFill>
                  <a:srgbClr val="FF0000"/>
                </a:solidFill>
              </a:rPr>
              <a:t>Enligt förbundets rekommendation</a:t>
            </a:r>
          </a:p>
        </p:txBody>
      </p:sp>
    </p:spTree>
    <p:extLst>
      <p:ext uri="{BB962C8B-B14F-4D97-AF65-F5344CB8AC3E}">
        <p14:creationId xmlns:p14="http://schemas.microsoft.com/office/powerpoint/2010/main" val="18776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denna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829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RÖD NIVÅ</a:t>
            </a:r>
          </a:p>
          <a:p>
            <a:pPr>
              <a:buFont typeface="Wingdings" pitchFamily="2" charset="2"/>
              <a:buChar char="§"/>
            </a:pPr>
            <a:r>
              <a:rPr lang="sv-SE" b="1" dirty="0"/>
              <a:t>3 x 15 min</a:t>
            </a:r>
            <a:r>
              <a:rPr lang="sv-SE" dirty="0"/>
              <a:t> - </a:t>
            </a:r>
            <a:r>
              <a:rPr lang="sv-SE" b="1" dirty="0"/>
              <a:t>effektiv speltid sista 3 min</a:t>
            </a:r>
          </a:p>
          <a:p>
            <a:pPr>
              <a:buFont typeface="Wingdings" pitchFamily="2" charset="2"/>
              <a:buChar char="§"/>
            </a:pPr>
            <a:r>
              <a:rPr lang="sv-SE" b="1" dirty="0"/>
              <a:t>Matchprotokoll</a:t>
            </a:r>
          </a:p>
          <a:p>
            <a:pPr>
              <a:buFont typeface="Wingdings" pitchFamily="2" charset="2"/>
              <a:buChar char="§"/>
            </a:pPr>
            <a:r>
              <a:rPr lang="sv-SE" b="1" dirty="0"/>
              <a:t>Tabell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28EDAA-F446-7440-8611-7D989B7555A5}"/>
              </a:ext>
            </a:extLst>
          </p:cNvPr>
          <p:cNvSpPr/>
          <p:nvPr/>
        </p:nvSpPr>
        <p:spPr>
          <a:xfrm>
            <a:off x="1144115" y="4581128"/>
            <a:ext cx="990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https://www.innebandy.se/media/10645/v%C3%A4lkommen-till-r%C3%B6d-2020-2021.pdf</a:t>
            </a:r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DE0D8C-980F-824B-AE76-6EDD7D4828C3}"/>
              </a:ext>
            </a:extLst>
          </p:cNvPr>
          <p:cNvSpPr txBox="1"/>
          <p:nvPr/>
        </p:nvSpPr>
        <p:spPr>
          <a:xfrm>
            <a:off x="3790156" y="5805264"/>
            <a:ext cx="82089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VIKTIGT MED RÄTT MATCHKLÄDER!</a:t>
            </a:r>
          </a:p>
        </p:txBody>
      </p:sp>
    </p:spTree>
    <p:extLst>
      <p:ext uri="{BB962C8B-B14F-4D97-AF65-F5344CB8AC3E}">
        <p14:creationId xmlns:p14="http://schemas.microsoft.com/office/powerpoint/2010/main" val="31482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Målsättning denna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267200"/>
          </a:xfrm>
        </p:spPr>
        <p:txBody>
          <a:bodyPr>
            <a:normAutofit/>
          </a:bodyPr>
          <a:lstStyle/>
          <a:p>
            <a:r>
              <a:rPr lang="sv-SE" dirty="0"/>
              <a:t>Att fortsätta utvecklas som innebandyspelare - både individuellt och som lag</a:t>
            </a:r>
          </a:p>
          <a:p>
            <a:r>
              <a:rPr lang="sv-SE" dirty="0"/>
              <a:t>Att fortsätta ha roligt med innebandyn</a:t>
            </a:r>
          </a:p>
          <a:p>
            <a:r>
              <a:rPr lang="sv-SE" dirty="0"/>
              <a:t>Fokus på passningsspel</a:t>
            </a:r>
          </a:p>
        </p:txBody>
      </p:sp>
    </p:spTree>
    <p:extLst>
      <p:ext uri="{BB962C8B-B14F-4D97-AF65-F5344CB8AC3E}">
        <p14:creationId xmlns:p14="http://schemas.microsoft.com/office/powerpoint/2010/main" val="22773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Domarfokus 2020/2021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2467000"/>
          </a:xfrm>
        </p:spPr>
        <p:txBody>
          <a:bodyPr>
            <a:normAutofit/>
          </a:bodyPr>
          <a:lstStyle/>
          <a:p>
            <a:r>
              <a:rPr lang="sv-SE" sz="2000" b="1" dirty="0"/>
              <a:t>Svordomar och könsord </a:t>
            </a:r>
          </a:p>
          <a:p>
            <a:r>
              <a:rPr lang="sv-SE" sz="2000" b="1" dirty="0"/>
              <a:t>Fokus på byteszoner</a:t>
            </a:r>
          </a:p>
          <a:p>
            <a:r>
              <a:rPr lang="sv-SE" sz="2000" b="1" dirty="0"/>
              <a:t>Spelförstörande moment</a:t>
            </a:r>
          </a:p>
          <a:p>
            <a:r>
              <a:rPr lang="sv-SE" sz="2000" b="1" dirty="0"/>
              <a:t>Tekningar ska utföras enligt regelboken</a:t>
            </a:r>
          </a:p>
          <a:p>
            <a:r>
              <a:rPr lang="sv-SE" sz="2000" b="1" dirty="0"/>
              <a:t>Fasthållningar</a:t>
            </a:r>
          </a:p>
          <a:p>
            <a:endParaRPr lang="sv-SE" sz="1800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F60A33-5964-E74B-BFB7-7596630FC864}"/>
              </a:ext>
            </a:extLst>
          </p:cNvPr>
          <p:cNvSpPr/>
          <p:nvPr/>
        </p:nvSpPr>
        <p:spPr>
          <a:xfrm>
            <a:off x="1197868" y="5085184"/>
            <a:ext cx="1015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https://nyredaktor.innebandy.se/media/15205/fokuspunkter-s%C3%A4songen-2020-2021.pdf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7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Matchkallelser och 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8292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v-SE" dirty="0"/>
              <a:t>Kallelser inför helgens match skickas ut i början av veckan med några dagars svarstid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Alla som kallas får spela matchen – inga uttagningar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Samarbete med P06, P08, P09 vid behov av inlåning till match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Uppdaterat matchprogram på </a:t>
            </a:r>
            <a:r>
              <a:rPr lang="sv-SE" dirty="0" err="1"/>
              <a:t>laget.se</a:t>
            </a:r>
            <a:r>
              <a:rPr lang="sv-SE" dirty="0"/>
              <a:t> (kalendern )</a:t>
            </a:r>
          </a:p>
          <a:p>
            <a:pPr>
              <a:buFont typeface="Wingdings" pitchFamily="2" charset="2"/>
              <a:buChar char="§"/>
            </a:pPr>
            <a:endParaRPr lang="sv-SE" dirty="0"/>
          </a:p>
          <a:p>
            <a:pPr>
              <a:buFont typeface="Wingdings" pitchFamily="2" charset="2"/>
              <a:buChar char="§"/>
            </a:pPr>
            <a:r>
              <a:rPr lang="sv-SE" dirty="0"/>
              <a:t>Viktig info läggs upp som nyhet på </a:t>
            </a:r>
            <a:r>
              <a:rPr lang="sv-SE" dirty="0" err="1"/>
              <a:t>laget.se</a:t>
            </a:r>
            <a:r>
              <a:rPr lang="sv-SE" dirty="0"/>
              <a:t> alternativt skickas ut som utskick. </a:t>
            </a:r>
          </a:p>
        </p:txBody>
      </p:sp>
    </p:spTree>
    <p:extLst>
      <p:ext uri="{BB962C8B-B14F-4D97-AF65-F5344CB8AC3E}">
        <p14:creationId xmlns:p14="http://schemas.microsoft.com/office/powerpoint/2010/main" val="24997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267200"/>
          </a:xfrm>
        </p:spPr>
        <p:txBody>
          <a:bodyPr>
            <a:normAutofit/>
          </a:bodyPr>
          <a:lstStyle/>
          <a:p>
            <a:r>
              <a:rPr lang="sv-SE" dirty="0"/>
              <a:t>Fakturering: Medlemsavgift och deltagaravgift</a:t>
            </a:r>
          </a:p>
          <a:p>
            <a:r>
              <a:rPr lang="sv-SE" dirty="0"/>
              <a:t>Lagkassan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Lagkassan 2019/2020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B28922-3338-4F30-AAD5-33290B9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4088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EE7D0112-3433-3540-91B3-54152C92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15514"/>
              </p:ext>
            </p:extLst>
          </p:nvPr>
        </p:nvGraphicFramePr>
        <p:xfrm>
          <a:off x="1269876" y="2044382"/>
          <a:ext cx="9526794" cy="396703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75598">
                  <a:extLst>
                    <a:ext uri="{9D8B030D-6E8A-4147-A177-3AD203B41FA5}">
                      <a16:colId xmlns:a16="http://schemas.microsoft.com/office/drawing/2014/main" val="3110156622"/>
                    </a:ext>
                  </a:extLst>
                </a:gridCol>
                <a:gridCol w="2080986">
                  <a:extLst>
                    <a:ext uri="{9D8B030D-6E8A-4147-A177-3AD203B41FA5}">
                      <a16:colId xmlns:a16="http://schemas.microsoft.com/office/drawing/2014/main" val="2469576024"/>
                    </a:ext>
                  </a:extLst>
                </a:gridCol>
                <a:gridCol w="4270210">
                  <a:extLst>
                    <a:ext uri="{9D8B030D-6E8A-4147-A177-3AD203B41FA5}">
                      <a16:colId xmlns:a16="http://schemas.microsoft.com/office/drawing/2014/main" val="3606967111"/>
                    </a:ext>
                  </a:extLst>
                </a:gridCol>
              </a:tblGrid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Utgifter och inkomster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05203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b="1" dirty="0" err="1"/>
                        <a:t>Sept</a:t>
                      </a:r>
                      <a:r>
                        <a:rPr lang="sv-SE" sz="1400" b="1" dirty="0"/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/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51968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Pizzakväll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90597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 err="1"/>
                        <a:t>Hoodies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7810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r>
                        <a:rPr lang="sv-SE" sz="1400" dirty="0"/>
                        <a:t>Storvreta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Incl</a:t>
                      </a:r>
                      <a:r>
                        <a:rPr lang="sv-SE" sz="1400" dirty="0"/>
                        <a:t> cupbidrag, bidrag för deltagaravgift, bowling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86440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38288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Minigolf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21801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37407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Julmarknad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92399"/>
                  </a:ext>
                </a:extLst>
              </a:tr>
              <a:tr h="144693">
                <a:tc>
                  <a:txBody>
                    <a:bodyPr/>
                    <a:lstStyle/>
                    <a:p>
                      <a:r>
                        <a:rPr lang="sv-SE" sz="1400" b="1" dirty="0" err="1"/>
                        <a:t>Sept</a:t>
                      </a:r>
                      <a:r>
                        <a:rPr lang="sv-SE" sz="1400" b="1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/>
                        <a:t>9300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32157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 err="1"/>
                        <a:t>Töjnan</a:t>
                      </a:r>
                      <a:r>
                        <a:rPr lang="sv-SE" sz="1400" dirty="0"/>
                        <a:t>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Cupbidrag 1500 kr kommer betalas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60743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/>
                        <a:t>Storvreta Cup anmälan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Cupbidrag 1500 kr kommer betalas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73569"/>
                  </a:ext>
                </a:extLst>
              </a:tr>
              <a:tr h="300541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rgbClr val="FF0000"/>
                          </a:solidFill>
                        </a:rPr>
                        <a:t>Idag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rgbClr val="FF0000"/>
                          </a:solidFill>
                        </a:rPr>
                        <a:t>4100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>
                          <a:solidFill>
                            <a:srgbClr val="FF0000"/>
                          </a:solidFill>
                        </a:rPr>
                        <a:t>Intäkter för 2020/2021 väldigt oklart </a:t>
                      </a:r>
                      <a:r>
                        <a:rPr lang="sv-SE" sz="1400" b="1" dirty="0" err="1">
                          <a:solidFill>
                            <a:srgbClr val="FF0000"/>
                          </a:solidFill>
                        </a:rPr>
                        <a:t>pga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</a:rPr>
                        <a:t> 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10260630" cy="1020762"/>
          </a:xfrm>
        </p:spPr>
        <p:txBody>
          <a:bodyPr/>
          <a:lstStyle/>
          <a:p>
            <a:r>
              <a:rPr lang="sv-SE" dirty="0"/>
              <a:t>Säsongsplanering – förslag på cuper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56FCA0-1491-46D1-8D21-26B0904E0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1" y="1938701"/>
            <a:ext cx="3064366" cy="1988218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7F9E1FA-D1C1-4651-AEE0-4A1454DAF473}"/>
              </a:ext>
            </a:extLst>
          </p:cNvPr>
          <p:cNvGrpSpPr/>
          <p:nvPr/>
        </p:nvGrpSpPr>
        <p:grpSpPr>
          <a:xfrm>
            <a:off x="2638028" y="5746128"/>
            <a:ext cx="1917947" cy="837234"/>
            <a:chOff x="1" y="5036214"/>
            <a:chExt cx="4006180" cy="1821785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F141313-37EF-4466-9424-9958B45C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036214"/>
              <a:ext cx="4006180" cy="1821785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2558AA8-D05D-47A5-8A8B-FE5F64BA906A}"/>
                </a:ext>
              </a:extLst>
            </p:cNvPr>
            <p:cNvSpPr/>
            <p:nvPr/>
          </p:nvSpPr>
          <p:spPr>
            <a:xfrm>
              <a:off x="1125860" y="6309320"/>
              <a:ext cx="1368152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052" name="Picture 4" descr="Visit Linköping - Linköping Floorball Games innebandycup... | Facebook">
            <a:extLst>
              <a:ext uri="{FF2B5EF4-FFF2-40B4-BE49-F238E27FC236}">
                <a16:creationId xmlns:a16="http://schemas.microsoft.com/office/drawing/2014/main" id="{61A627D7-8D3C-409D-BC22-868132F9F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01" y="5698959"/>
            <a:ext cx="1772326" cy="8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AA19133-5010-354E-BAEF-CEF44A7D2C57}"/>
              </a:ext>
            </a:extLst>
          </p:cNvPr>
          <p:cNvSpPr/>
          <p:nvPr/>
        </p:nvSpPr>
        <p:spPr>
          <a:xfrm>
            <a:off x="3802179" y="2132856"/>
            <a:ext cx="494026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/>
              <a:t>2-4/1 2021</a:t>
            </a:r>
            <a:endParaRPr lang="sv-SE" sz="5400" b="1" dirty="0">
              <a:latin typeface="-apple-system"/>
            </a:endParaRPr>
          </a:p>
          <a:p>
            <a:r>
              <a:rPr lang="sv-SE" sz="2400" dirty="0">
                <a:latin typeface="-apple-system"/>
              </a:rPr>
              <a:t>P07L (Pojkar Födda-07 Lätt)</a:t>
            </a:r>
          </a:p>
          <a:p>
            <a:r>
              <a:rPr lang="sv-SE" sz="2400" i="1" dirty="0">
                <a:latin typeface="-apple-system"/>
              </a:rPr>
              <a:t>Anmälan kommer skickas ut inom kort</a:t>
            </a:r>
            <a:endParaRPr lang="sv-SE" sz="2400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ADCAF5-6470-854B-919E-56FD1750667B}"/>
              </a:ext>
            </a:extLst>
          </p:cNvPr>
          <p:cNvSpPr/>
          <p:nvPr/>
        </p:nvSpPr>
        <p:spPr>
          <a:xfrm>
            <a:off x="4819425" y="5744102"/>
            <a:ext cx="94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/>
              <a:t>???</a:t>
            </a:r>
            <a:endParaRPr lang="sv-SE" sz="5400" b="1" dirty="0">
              <a:latin typeface="-apple-system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88DACAA-3434-9143-BC0E-DC3867139BD9}"/>
              </a:ext>
            </a:extLst>
          </p:cNvPr>
          <p:cNvSpPr txBox="1"/>
          <p:nvPr/>
        </p:nvSpPr>
        <p:spPr>
          <a:xfrm>
            <a:off x="3802179" y="3926919"/>
            <a:ext cx="51845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b="1" dirty="0"/>
              <a:t>Deltagarkort 200 kr/person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843BCC5-8BA0-824E-91BB-A3838E97A89B}"/>
              </a:ext>
            </a:extLst>
          </p:cNvPr>
          <p:cNvSpPr txBox="1"/>
          <p:nvPr/>
        </p:nvSpPr>
        <p:spPr>
          <a:xfrm>
            <a:off x="5898127" y="5900715"/>
            <a:ext cx="61009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Behov av mer pengar till lagkassan !!!</a:t>
            </a:r>
          </a:p>
        </p:txBody>
      </p:sp>
    </p:spTree>
    <p:extLst>
      <p:ext uri="{BB962C8B-B14F-4D97-AF65-F5344CB8AC3E}">
        <p14:creationId xmlns:p14="http://schemas.microsoft.com/office/powerpoint/2010/main" val="28343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5DD80-9CC3-45FE-917E-DABEA57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Ordet är fritt/frågor?</a:t>
            </a:r>
          </a:p>
        </p:txBody>
      </p:sp>
    </p:spTree>
    <p:extLst>
      <p:ext uri="{BB962C8B-B14F-4D97-AF65-F5344CB8AC3E}">
        <p14:creationId xmlns:p14="http://schemas.microsoft.com/office/powerpoint/2010/main" val="10359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grupp, står, ung&#10;&#10;Automatiskt genererad beskrivning">
            <a:extLst>
              <a:ext uri="{FF2B5EF4-FFF2-40B4-BE49-F238E27FC236}">
                <a16:creationId xmlns:a16="http://schemas.microsoft.com/office/drawing/2014/main" id="{F93954D1-4C03-ED48-99D6-B2695A880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228" y="552990"/>
            <a:ext cx="7974632" cy="59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Agenda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sv-SE" dirty="0"/>
              <a:t>Tränare/Ledare</a:t>
            </a:r>
          </a:p>
          <a:p>
            <a:r>
              <a:rPr lang="sv-SE" dirty="0"/>
              <a:t>COVID-19</a:t>
            </a:r>
          </a:p>
          <a:p>
            <a:r>
              <a:rPr lang="sv-SE" dirty="0">
                <a:hlinkClick r:id="rId3"/>
              </a:rPr>
              <a:t>Trygg Idrott</a:t>
            </a:r>
            <a:endParaRPr lang="sv-SE" dirty="0"/>
          </a:p>
          <a:p>
            <a:r>
              <a:rPr lang="sv-SE" dirty="0" err="1"/>
              <a:t>Sportråd</a:t>
            </a:r>
            <a:r>
              <a:rPr lang="sv-SE" dirty="0"/>
              <a:t> - Spelbok</a:t>
            </a:r>
          </a:p>
          <a:p>
            <a:r>
              <a:rPr lang="sv-SE" dirty="0"/>
              <a:t>Sigtuna IF IBK en Ideell förening</a:t>
            </a:r>
          </a:p>
          <a:p>
            <a:r>
              <a:rPr lang="sv-SE" dirty="0"/>
              <a:t>Seriespel och målsättning denna säsong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Cuper mm</a:t>
            </a:r>
          </a:p>
          <a:p>
            <a:r>
              <a:rPr lang="sv-SE" dirty="0"/>
              <a:t>Ordet är fritt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B41FC6-C2AD-4675-BEF3-0512120F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Tränare/Ledare/Truppen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516736-2FFA-4579-B894-289791CC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Ledare/tränare </a:t>
            </a:r>
          </a:p>
          <a:p>
            <a:pPr marL="0" indent="0">
              <a:buNone/>
            </a:pPr>
            <a:r>
              <a:rPr lang="sv-SE" dirty="0"/>
              <a:t>Huvudtränare: Peter Fredriksson, Mikael ”Hagge” Hagman</a:t>
            </a:r>
          </a:p>
          <a:p>
            <a:pPr marL="0" indent="0">
              <a:buNone/>
            </a:pPr>
            <a:r>
              <a:rPr lang="sv-SE" dirty="0"/>
              <a:t>Hjälptränare: Magnus Bergmark</a:t>
            </a:r>
          </a:p>
          <a:p>
            <a:pPr marL="0" indent="0">
              <a:buNone/>
            </a:pPr>
            <a:r>
              <a:rPr lang="sv-SE" dirty="0"/>
              <a:t>Lagledare: Helena </a:t>
            </a:r>
            <a:r>
              <a:rPr lang="sv-SE" dirty="0" err="1"/>
              <a:t>Bysell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18 killar i truppen 👍 </a:t>
            </a:r>
          </a:p>
          <a:p>
            <a:pPr marL="0" indent="0">
              <a:buNone/>
            </a:pPr>
            <a:r>
              <a:rPr lang="sv-SE" dirty="0"/>
              <a:t>Medelnärvaro 77% 👍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F78147-AFE1-D446-84F5-B1DED6A515DC}"/>
              </a:ext>
            </a:extLst>
          </p:cNvPr>
          <p:cNvSpPr txBox="1"/>
          <p:nvPr/>
        </p:nvSpPr>
        <p:spPr>
          <a:xfrm>
            <a:off x="7534572" y="5445224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b="1" dirty="0"/>
              <a:t>BEHOV AV HJÄLP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711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B41FC6-C2AD-4675-BEF3-0512120F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516736-2FFA-4579-B894-289791CC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PRÄSTÄNGSHALLEN</a:t>
            </a:r>
          </a:p>
          <a:p>
            <a:pPr marL="0" indent="0">
              <a:buNone/>
            </a:pPr>
            <a:r>
              <a:rPr lang="sv-SE" b="1" dirty="0"/>
              <a:t>MÅN: 18-19, samling + uppvärmning 17:45</a:t>
            </a:r>
          </a:p>
          <a:p>
            <a:pPr marL="0" indent="0">
              <a:buNone/>
            </a:pPr>
            <a:r>
              <a:rPr lang="sv-SE" b="1" dirty="0"/>
              <a:t>ONS: 18:30-19:30, samling + uppvärmning 18:10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Kalendern på </a:t>
            </a:r>
            <a:r>
              <a:rPr lang="sv-SE" dirty="0" err="1"/>
              <a:t>laget.se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F78147-AFE1-D446-84F5-B1DED6A515DC}"/>
              </a:ext>
            </a:extLst>
          </p:cNvPr>
          <p:cNvSpPr txBox="1"/>
          <p:nvPr/>
        </p:nvSpPr>
        <p:spPr>
          <a:xfrm>
            <a:off x="1629916" y="5747468"/>
            <a:ext cx="85689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b="1" dirty="0"/>
              <a:t>FYS med Rugbyn: Lördagar 8:30-10 SSHL  💪   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781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B41FC6-C2AD-4675-BEF3-0512120F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COVID-19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516736-2FFA-4579-B894-289791CC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v-SE" dirty="0"/>
              <a:t>Matcher spelas utan publik  med vissa undantag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Regler för hur vi vistas i PÄ hallen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Max 4 personer vid match (förutom de personer som är inblandade i matchen)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Smittspårningsdokument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Styrelsen utreder möjligheten att söka tillstånd för publik </a:t>
            </a:r>
          </a:p>
          <a:p>
            <a:pPr>
              <a:buFont typeface="Wingdings" pitchFamily="2" charset="2"/>
              <a:buChar char="§"/>
            </a:pPr>
            <a:r>
              <a:rPr lang="sv-SE" dirty="0"/>
              <a:t>Kom bara på träning och match om du är frisk</a:t>
            </a:r>
          </a:p>
          <a:p>
            <a:pPr>
              <a:buFont typeface="Wingdings" pitchFamily="2" charset="2"/>
              <a:buChar char="§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46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489D0-8561-4561-857D-1DB1483A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Trygg Idrott</a:t>
            </a: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3F60A199-06A3-4743-81B1-4EA0234005C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4006556"/>
              </p:ext>
            </p:extLst>
          </p:nvPr>
        </p:nvGraphicFramePr>
        <p:xfrm>
          <a:off x="6811046" y="570530"/>
          <a:ext cx="914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Skalobjekt för Paketeraren" showAsIcon="1" r:id="rId4" imgW="914275" imgH="860866" progId="Package">
                  <p:embed/>
                </p:oleObj>
              </mc:Choice>
              <mc:Fallback>
                <p:oleObj name="Skalobjekt för Paketeraren" showAsIcon="1" r:id="rId4" imgW="914275" imgH="860866" progId="Package">
                  <p:embed/>
                  <p:pic>
                    <p:nvPicPr>
                      <p:cNvPr id="12" name="Platshållare för innehåll 11">
                        <a:extLst>
                          <a:ext uri="{FF2B5EF4-FFF2-40B4-BE49-F238E27FC236}">
                            <a16:creationId xmlns:a16="http://schemas.microsoft.com/office/drawing/2014/main" id="{3F60A199-06A3-4743-81B1-4EA023400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1046" y="570530"/>
                        <a:ext cx="9144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Sigtuna IF Innebandy">
            <a:extLst>
              <a:ext uri="{FF2B5EF4-FFF2-40B4-BE49-F238E27FC236}">
                <a16:creationId xmlns:a16="http://schemas.microsoft.com/office/drawing/2014/main" id="{8CFE0587-12C0-4339-A027-0F5321350A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198" y="2386910"/>
            <a:ext cx="3672408" cy="3545813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A9C4D62-A255-C04A-9815-92831AE403C5}"/>
              </a:ext>
            </a:extLst>
          </p:cNvPr>
          <p:cNvSpPr/>
          <p:nvPr/>
        </p:nvSpPr>
        <p:spPr>
          <a:xfrm>
            <a:off x="1027493" y="6021288"/>
            <a:ext cx="449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7"/>
              </a:rPr>
              <a:t>http://www.sigtunaifinnebandy.se/Document</a:t>
            </a:r>
            <a:endParaRPr lang="sv-SE" dirty="0"/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460CBF-6F2B-E44A-8CA9-9F2E41D077D8}"/>
              </a:ext>
            </a:extLst>
          </p:cNvPr>
          <p:cNvSpPr/>
          <p:nvPr/>
        </p:nvSpPr>
        <p:spPr>
          <a:xfrm>
            <a:off x="1027493" y="2353915"/>
            <a:ext cx="60928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v-SE" sz="2000" dirty="0"/>
              <a:t>Handlingsplan mot mobbning, diskriminering och kränkande behandling.</a:t>
            </a:r>
          </a:p>
          <a:p>
            <a:pPr marL="285750" indent="-285750">
              <a:buFont typeface="Wingdings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5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199602-8329-477D-BFD4-8F49C41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err="1"/>
              <a:t>Sportråd</a:t>
            </a:r>
            <a:r>
              <a:rPr lang="sv-SE" sz="4000" dirty="0"/>
              <a:t> -&gt; SIF Spelbok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933223-2E11-4FBC-81D4-7FE5542D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Spelbok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67875C58-83EA-41C7-9432-E07AF6CC97F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sv-SE" dirty="0"/>
              <a:t>Blå tråd genom alla lag</a:t>
            </a:r>
          </a:p>
          <a:p>
            <a:r>
              <a:rPr lang="sv-SE" dirty="0"/>
              <a:t>Prata samma språk</a:t>
            </a:r>
          </a:p>
          <a:p>
            <a:r>
              <a:rPr lang="sv-SE" dirty="0"/>
              <a:t>Stöd för både ledare &amp; spelare</a:t>
            </a:r>
          </a:p>
        </p:txBody>
      </p:sp>
      <p:pic>
        <p:nvPicPr>
          <p:cNvPr id="1026" name="Picture 2" descr="Din spelbok en bok om innebandytaktik by Peter Svensson">
            <a:extLst>
              <a:ext uri="{FF2B5EF4-FFF2-40B4-BE49-F238E27FC236}">
                <a16:creationId xmlns:a16="http://schemas.microsoft.com/office/drawing/2014/main" id="{38D753A0-1111-4845-8DE5-1FEBE45A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924" y="2178618"/>
            <a:ext cx="2664296" cy="35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9352930A-E091-45DE-B636-59C6448FDD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00" y="3999035"/>
            <a:ext cx="1080120" cy="17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83AAD-9520-4231-8F0C-FD9D890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Sigtuna IF IBK en Ideell förening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11B99-547B-4DA2-95A2-09061F38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deltids administratör på SIF Kansli supportar alla klubbar i Alliansföreningen</a:t>
            </a:r>
          </a:p>
          <a:p>
            <a:r>
              <a:rPr lang="sv-SE" dirty="0"/>
              <a:t>2020 har SIF IBK  kontrakterat en föreningsutvecklare på deltid</a:t>
            </a:r>
          </a:p>
          <a:p>
            <a:r>
              <a:rPr lang="sv-SE" dirty="0"/>
              <a:t>Ungdomstränare </a:t>
            </a:r>
          </a:p>
          <a:p>
            <a:r>
              <a:rPr lang="sv-SE" dirty="0"/>
              <a:t>I övrigt jobbar alla tränare, lagledare, styrelse och andra funktioner ideellt utan ersättning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3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art tav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2_TF02804846_TF02804846" id="{EB999075-59DB-4C14-BA46-41FEF534751D}" vid="{2B4A5B03-9375-48F4-8A83-FE3E2E940433}"/>
    </a:ext>
  </a:extLst>
</a:theme>
</file>

<file path=ppt/theme/theme2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1006</Words>
  <Application>Microsoft Macintosh PowerPoint</Application>
  <PresentationFormat>Anpassad</PresentationFormat>
  <Paragraphs>167</Paragraphs>
  <Slides>19</Slides>
  <Notes>16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Consolas</vt:lpstr>
      <vt:lpstr>Corbel</vt:lpstr>
      <vt:lpstr>Lucida Calligraphy</vt:lpstr>
      <vt:lpstr>Proxima Nova</vt:lpstr>
      <vt:lpstr>Wingdings</vt:lpstr>
      <vt:lpstr>Svart tavla 16x9</vt:lpstr>
      <vt:lpstr>Skalobjekt för Paketeraren</vt:lpstr>
      <vt:lpstr>FÖRÄLDRAINFORMATION  SÄSONG 2020/2021</vt:lpstr>
      <vt:lpstr>PowerPoint-presentation</vt:lpstr>
      <vt:lpstr>Agenda</vt:lpstr>
      <vt:lpstr>Tränare/Ledare/Truppen</vt:lpstr>
      <vt:lpstr>Träningar</vt:lpstr>
      <vt:lpstr>COVID-19</vt:lpstr>
      <vt:lpstr>Trygg Idrott</vt:lpstr>
      <vt:lpstr>Sportråd -&gt; SIF Spelbok</vt:lpstr>
      <vt:lpstr>Sigtuna IF IBK en Ideell förening</vt:lpstr>
      <vt:lpstr>”Alla är en del av laget”</vt:lpstr>
      <vt:lpstr>Seriespel denna säsong</vt:lpstr>
      <vt:lpstr>Seriespel denna säsong</vt:lpstr>
      <vt:lpstr>Målsättning denna säsong</vt:lpstr>
      <vt:lpstr>Domarfokus 2020/2021</vt:lpstr>
      <vt:lpstr>Matchkallelser och kommunikation</vt:lpstr>
      <vt:lpstr>Ekonomi</vt:lpstr>
      <vt:lpstr>Lagkassan 2019/2020</vt:lpstr>
      <vt:lpstr>Säsongsplanering – förslag på cuper</vt:lpstr>
      <vt:lpstr>Ordet är fritt/frågor?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SÄSONG 2020/2021</dc:title>
  <dc:creator>Håkan Wallin</dc:creator>
  <cp:lastModifiedBy>Helena Bysell</cp:lastModifiedBy>
  <cp:revision>21</cp:revision>
  <dcterms:created xsi:type="dcterms:W3CDTF">2020-08-30T19:46:04Z</dcterms:created>
  <dcterms:modified xsi:type="dcterms:W3CDTF">2020-10-21T05:25:56Z</dcterms:modified>
</cp:coreProperties>
</file>