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7" r:id="rId15"/>
    <p:sldId id="266" r:id="rId16"/>
    <p:sldId id="267" r:id="rId17"/>
    <p:sldId id="268" r:id="rId18"/>
    <p:sldId id="270" r:id="rId19"/>
    <p:sldId id="271" r:id="rId20"/>
    <p:sldId id="272" r:id="rId21"/>
    <p:sldId id="276" r:id="rId22"/>
    <p:sldId id="273" r:id="rId23"/>
    <p:sldId id="274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B9710B-7CBB-1CBA-A76A-493166C99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5173BB-7997-DBE3-EE53-854D67E6F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DD17CC-25D9-8F5D-0950-E9C67CE8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E4E5C7-4F8A-FE64-CA9D-E8959C89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64EE68-B982-2169-AF63-A9CBEC0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6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4E846-E6BE-C6C6-0697-BABE3BDF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39C8D4-619F-0B0A-84D7-D30D19743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D45A77-321F-2722-35F1-00494B9F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C540A2-E844-45D7-181B-1BE9AC68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B896C7-8B6A-503E-8639-D16D02F6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8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794746A-DC3A-2DE6-7EA0-3FE5ED0D1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C1D4D5-2175-8697-E4C7-A0C354D99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94434D-1BBD-1222-13EC-8B750E42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87420D-74EE-3CF4-DC6B-BE0D6010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9CCF34-A08A-2581-9964-EFB8321E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35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F8D185-2B50-F9F0-2406-6F880759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79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CDE39D-E4E9-B6AB-164C-FFBE9F08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BE9B0E-F3F0-703B-5165-0B83DF57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777F1A-659C-7F54-CB83-EFED8C5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F884A8-835B-2B09-4FF8-1F70D737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23A5F27-14E7-FBA6-412B-88B876164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7995" y="451644"/>
            <a:ext cx="10858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2B02B-FDEE-E755-284D-C2F278D8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107C46-FCF4-B6DE-2BE1-5B9F5292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D490F1-8779-E6D5-6C96-EDFBE29A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25BA7C-A691-A387-39EB-F2AAFDC2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EE26F8-DF48-13F9-B631-C771FBBF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2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05407-BF3D-5531-6244-E88E8F4C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B7C33E-66FE-46F6-47A5-61552FBA4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A29636-33C6-9A35-DBE3-A062A7F5B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E5ECE3-9017-016A-4848-07746872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75C86E-2BDE-C44A-637C-6E484FC6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85143E-EA76-E5B9-1009-6A016DD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67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A0E60-A9DB-8087-BFF1-007C0B31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DEF42F-5227-F083-B37F-5E3752D3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0FCFD0-2A72-1CD8-245D-74B387459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D00CD3-2889-389D-0F3B-93D79A0D2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D58AB9B-9943-4F13-FEEF-73C30F42C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1A587C-D207-C4B7-EB46-EED2655A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B96173-D124-EF97-E71A-E46F1008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5EFD1D-00F9-7D76-07F5-482E8FBB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0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E2DA71-148E-D1E3-B400-8D8FC3D7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DB2F03-2443-8F7B-E366-E2E9A672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01A27E-1370-E933-4040-09FBAD7C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9F65E9-FC44-EFB3-7F7A-46AA8199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3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FFB9D88-E294-7011-B719-629ED7CB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2BA51B-E7CE-CEC6-B6BE-4F9A4A7A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560BC9-5F6C-45E0-AFBC-7189B350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1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0EC78-F78C-8BF3-EB6E-5B8DE21E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8E68A7-E670-2D39-4D1E-D15E0C62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383844-EBF1-1BA4-616C-3AF112907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7046B0-D030-FCA9-3264-0C1BAFAF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98FD54-26DD-9A87-F838-01D662FA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145C51-4052-0225-98A1-E52477B3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40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3168F-07DF-482D-3305-382D4A9D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11BC9F9-F35C-257D-243E-D677B912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0F3E49-78E3-EC34-6E6D-CD1BAA589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29787E-A0E2-AF02-7604-C063C8B6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F2830A-40F1-DD37-22E5-25C12AD7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51BBB4-12E8-E475-D6DA-D1430B9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6C6D153-1D6B-8D4B-B83A-F3EFCC7A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CA2F78-B75B-64F6-404D-01F8F75D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0DC3BA-86F1-101C-71E2-A02F0EBD6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AAE0-CDDD-415F-8685-6897C79F4464}" type="datetimeFigureOut">
              <a:rPr lang="sv-SE" smtClean="0"/>
              <a:t>2022-09-07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F471FA-2031-3DD5-A5CA-0ACD6D67B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D90B15-A097-DBA0-DAE8-A5BDA4DF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187E5-3CF8-FBB6-E612-42989A9A0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  <a:br>
              <a:rPr lang="sv-SE" dirty="0"/>
            </a:br>
            <a:r>
              <a:rPr lang="sv-SE" dirty="0"/>
              <a:t>Rönnby IBK P10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012C54-2179-48E4-E13A-055AE4958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7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33404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62C68-3AB2-B1C9-D815-860D5DE0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arbetsuppgifter för föräldrar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50F799-96C1-F5C6-75AF-4ED0B0BE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dirty="0"/>
              <a:t>Inventering Citygross 31 augusti</a:t>
            </a:r>
          </a:p>
          <a:p>
            <a:endParaRPr lang="sv-SE" dirty="0"/>
          </a:p>
          <a:p>
            <a:r>
              <a:rPr lang="sv-SE" dirty="0"/>
              <a:t>Sargvakter SSL-matcher – uppgifter tilldelas av lagledningen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lvl="1"/>
            <a:r>
              <a:rPr lang="sv-SE" dirty="0"/>
              <a:t>Kioskassistenter</a:t>
            </a:r>
          </a:p>
          <a:p>
            <a:pPr lvl="1"/>
            <a:r>
              <a:rPr lang="sv-SE" dirty="0"/>
              <a:t>Speed-</a:t>
            </a:r>
            <a:r>
              <a:rPr lang="sv-SE" dirty="0" err="1"/>
              <a:t>shooting</a:t>
            </a:r>
            <a:endParaRPr lang="sv-SE" dirty="0"/>
          </a:p>
          <a:p>
            <a:pPr lvl="1"/>
            <a:r>
              <a:rPr lang="sv-SE" dirty="0"/>
              <a:t>Lottförsäljning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E9683B-A51D-BE38-988C-7174EF5A2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3314700"/>
            <a:ext cx="7553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F8B62-46A7-69AC-E483-278E4147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2A6BCC-376E-E066-8055-9F12FDC5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Medlemsavgift 400 kr (samma för alla)</a:t>
            </a: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Träningsavgift 1000 kr (baserat på </a:t>
            </a:r>
            <a:r>
              <a:rPr lang="sv-SE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träningslängd</a:t>
            </a:r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och seriedeltagande)</a:t>
            </a: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Serviceavgift 19 kr (laget.se)</a:t>
            </a:r>
          </a:p>
          <a:p>
            <a:r>
              <a:rPr lang="sv-S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Totalt 1 419 kr</a:t>
            </a:r>
          </a:p>
          <a:p>
            <a:r>
              <a:rPr lang="sv-S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Fakturering sker omkring 15 oktober via Laget.se</a:t>
            </a: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Syskonrabatt</a:t>
            </a:r>
          </a:p>
          <a:p>
            <a:endParaRPr lang="sv-SE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Subventionerad deltagaravgift för cuper tillkommer, 200-300 kr</a:t>
            </a: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Drivmedelsersättning till förare, till exempel 50-100 kr per resa</a:t>
            </a:r>
            <a:endParaRPr lang="sv-SE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4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08132-E212-E69C-818F-94069900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4D544E-16B0-16EB-B983-DFAC4B33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86 000 kr i lagkassan i början av säsongen</a:t>
            </a:r>
          </a:p>
          <a:p>
            <a:r>
              <a:rPr lang="sv-SE" dirty="0"/>
              <a:t>För material, cuper och gemensamma aktiviteter</a:t>
            </a:r>
          </a:p>
          <a:p>
            <a:r>
              <a:rPr lang="sv-SE" dirty="0"/>
              <a:t>Restaurangchansen för föreningens gemensamma utlägg samt överskott till lagkassan</a:t>
            </a:r>
          </a:p>
          <a:p>
            <a:r>
              <a:rPr lang="sv-SE" dirty="0"/>
              <a:t>Bingolottoförsäljning kan ge mer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92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A0EBDB-27CC-E254-B636-1767C1AA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CC505C-6E36-3ECF-6ADB-64BDDB30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1CAAEAF-CA42-E113-D90B-2D0F7C9B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35" y="101600"/>
            <a:ext cx="90868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1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4003D7-ECC4-BAC7-F91A-E47C00C7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Licensiering och försäkring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0D37BB-8459-568F-B36F-C68B8A46E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spelare blir registrerade och licensierade via systemet IBIS</a:t>
            </a:r>
          </a:p>
          <a:p>
            <a:r>
              <a:rPr lang="sv-SE" dirty="0"/>
              <a:t>Ingår försäkring via Folksam som kan ge ersättning för skador i samband med träning och tävling.</a:t>
            </a:r>
          </a:p>
        </p:txBody>
      </p:sp>
    </p:spTree>
    <p:extLst>
      <p:ext uri="{BB962C8B-B14F-4D97-AF65-F5344CB8AC3E}">
        <p14:creationId xmlns:p14="http://schemas.microsoft.com/office/powerpoint/2010/main" val="389304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38CE0-78B2-6823-18C9-8A945AAB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Match- och träningskläder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08647A-1497-88AF-EBC5-31E5D71C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Matchställ med orange tröja och svarta byxor lånas ut av föreningen , återlämnas i vår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Svarta Matchstrumpor – kan köpas via Assist</a:t>
            </a:r>
          </a:p>
          <a:p>
            <a:pPr algn="l"/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Svart träningströja för träning och bortamatcher vid behov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Overaller för de som önskar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Gemensamt inköp?</a:t>
            </a:r>
          </a:p>
          <a:p>
            <a:pPr algn="l"/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”Gemensamt”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provningstillfälle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=&gt;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Assist-dagen 17 september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Assist.se webbshop -klubbkod  =&gt; 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Ny klubbkod 2022RIBK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80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75EA67-0EB7-876A-662A-670486C5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BBC7DF-3117-5FDE-938C-9325FE673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EFEAFF2-3721-83B5-D0D0-2D8F9EB5D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43" y="522446"/>
            <a:ext cx="9740538" cy="233648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8E7F876-32C6-D82C-0674-631B6AFB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84" y="3073400"/>
            <a:ext cx="8462061" cy="36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4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92D2A-4138-4E4A-E00A-FA4F2DBE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E4CB06-DCF0-910A-16B8-05596C17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8959"/>
            <a:ext cx="10515600" cy="3068003"/>
          </a:xfrm>
        </p:spPr>
        <p:txBody>
          <a:bodyPr/>
          <a:lstStyle/>
          <a:p>
            <a:r>
              <a:rPr lang="sv-SE" dirty="0"/>
              <a:t>Separat kallelse kommer när datum och tid spikats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3D968F-CB44-B05E-1CDC-EBAA3B3A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" y="532447"/>
            <a:ext cx="8197508" cy="20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24DFA9-9027-D9C6-89E9-F8BAC2E4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BE9B96-0884-0BE5-C122-A40058AB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1663" y="1690688"/>
            <a:ext cx="2174558" cy="4351338"/>
          </a:xfrm>
        </p:spPr>
        <p:txBody>
          <a:bodyPr/>
          <a:lstStyle/>
          <a:p>
            <a:r>
              <a:rPr lang="sv-SE" dirty="0"/>
              <a:t>Kolla in ” Trix-Skola med Linnea Hammar” på YouTube!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AE2924E-9EE7-99F4-5502-4768995D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" y="101600"/>
            <a:ext cx="9001125" cy="63912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9E77DF-A5E4-2EC3-5B4C-764CE1732512}"/>
              </a:ext>
            </a:extLst>
          </p:cNvPr>
          <p:cNvSpPr/>
          <p:nvPr/>
        </p:nvSpPr>
        <p:spPr>
          <a:xfrm>
            <a:off x="1451610" y="5497830"/>
            <a:ext cx="6766560" cy="37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9418473-1D24-3ADB-7CB6-607BD5098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289" y="4330938"/>
            <a:ext cx="1645859" cy="193024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F50E871-17D1-F53A-BF46-E19669C25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708" y="4411980"/>
            <a:ext cx="1741129" cy="1849199"/>
          </a:xfrm>
          <a:prstGeom prst="rect">
            <a:avLst/>
          </a:prstGeom>
        </p:spPr>
      </p:pic>
      <p:sp>
        <p:nvSpPr>
          <p:cNvPr id="11" name="Pil: höger 10">
            <a:extLst>
              <a:ext uri="{FF2B5EF4-FFF2-40B4-BE49-F238E27FC236}">
                <a16:creationId xmlns:a16="http://schemas.microsoft.com/office/drawing/2014/main" id="{80BB9C3F-3F9B-DFA8-3EDE-7D1CA8D20CC2}"/>
              </a:ext>
            </a:extLst>
          </p:cNvPr>
          <p:cNvSpPr/>
          <p:nvPr/>
        </p:nvSpPr>
        <p:spPr>
          <a:xfrm>
            <a:off x="537210" y="5577840"/>
            <a:ext cx="742950" cy="20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917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E24F9-4E0A-1BBE-FD24-1EF17565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 drag på SSL-matcherna i år!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EFDA4F6-2144-87C7-E0C4-24DCFE8BE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010" y="2693085"/>
            <a:ext cx="6839760" cy="3900083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90CADD-E71C-7452-2F5E-67C8781C30DD}"/>
              </a:ext>
            </a:extLst>
          </p:cNvPr>
          <p:cNvSpPr txBox="1"/>
          <p:nvPr/>
        </p:nvSpPr>
        <p:spPr>
          <a:xfrm>
            <a:off x="1223010" y="1538972"/>
            <a:ext cx="664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Gemsam</a:t>
            </a:r>
            <a:r>
              <a:rPr lang="sv-SE" dirty="0"/>
              <a:t> Inbjudan kommer – </a:t>
            </a:r>
          </a:p>
          <a:p>
            <a:r>
              <a:rPr lang="sv-SE" dirty="0"/>
              <a:t>Fritt fram för alla att komma som publik</a:t>
            </a:r>
          </a:p>
          <a:p>
            <a:r>
              <a:rPr lang="sv-SE" dirty="0"/>
              <a:t>Spelare har elektroniskt medlemskort i Laget.se </a:t>
            </a:r>
            <a:r>
              <a:rPr lang="sv-SE" dirty="0" err="1"/>
              <a:t>appen</a:t>
            </a:r>
            <a:r>
              <a:rPr lang="sv-SE" dirty="0"/>
              <a:t> (föräldrarnas)</a:t>
            </a:r>
          </a:p>
        </p:txBody>
      </p:sp>
    </p:spTree>
    <p:extLst>
      <p:ext uri="{BB962C8B-B14F-4D97-AF65-F5344CB8AC3E}">
        <p14:creationId xmlns:p14="http://schemas.microsoft.com/office/powerpoint/2010/main" val="363450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4CA92-FB2D-8961-B6E3-222EB5AB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Välkomna till nya säsongen 2022/2023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F831E2-0A18-BAB4-5F20-03A72CE4A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Särskilt till Suzanne Eriksson, Rönnbys Ordförande och utsedd till Årets Eldsjäl av Västmanlands Innebandyförbund</a:t>
            </a:r>
          </a:p>
        </p:txBody>
      </p:sp>
    </p:spTree>
    <p:extLst>
      <p:ext uri="{BB962C8B-B14F-4D97-AF65-F5344CB8AC3E}">
        <p14:creationId xmlns:p14="http://schemas.microsoft.com/office/powerpoint/2010/main" val="99107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5B1E9-9A66-8C79-B349-1D36373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1CF1C0-076D-4A73-C300-201FB03C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B2FA33-8B52-67F7-DB33-B8CF9655A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07" y="206072"/>
            <a:ext cx="8815388" cy="64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0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5CD61-6BAF-3EA2-5E08-CBE5E050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Kommunikationskanaler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D3AE9-2182-82F5-0327-AFEE70B0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Laget.se Rönnby Lag P10</a:t>
            </a:r>
          </a:p>
          <a:p>
            <a:pPr lvl="1"/>
            <a:r>
              <a:rPr lang="sv-SE" dirty="0"/>
              <a:t>Kalender</a:t>
            </a:r>
          </a:p>
          <a:p>
            <a:pPr lvl="1"/>
            <a:r>
              <a:rPr lang="sv-SE" dirty="0"/>
              <a:t>Kallelser</a:t>
            </a:r>
          </a:p>
          <a:p>
            <a:pPr lvl="1"/>
            <a:r>
              <a:rPr lang="sv-SE" dirty="0"/>
              <a:t>Nyheter</a:t>
            </a:r>
          </a:p>
          <a:p>
            <a:pPr lvl="1"/>
            <a:r>
              <a:rPr lang="sv-SE" dirty="0"/>
              <a:t>Gästbok</a:t>
            </a:r>
          </a:p>
          <a:p>
            <a:r>
              <a:rPr lang="sv-SE" dirty="0"/>
              <a:t>Facebook-gruppen ”Rönnby P-10 föräldrar”</a:t>
            </a:r>
          </a:p>
          <a:p>
            <a:pPr lvl="1"/>
            <a:r>
              <a:rPr lang="sv-SE" dirty="0"/>
              <a:t>Henrik administratör</a:t>
            </a:r>
          </a:p>
          <a:p>
            <a:pPr lvl="1"/>
            <a:r>
              <a:rPr lang="sv-SE" dirty="0"/>
              <a:t>Kontaktsök, efterlysningar, m.m.</a:t>
            </a:r>
          </a:p>
          <a:p>
            <a:pPr lvl="1"/>
            <a:r>
              <a:rPr lang="sv-SE" dirty="0"/>
              <a:t>Följ gärna gruppen ”Rönnby Tigers Ungdom” för </a:t>
            </a:r>
            <a:r>
              <a:rPr lang="sv-SE" dirty="0" err="1"/>
              <a:t>klubbaktiviter</a:t>
            </a:r>
            <a:endParaRPr lang="sv-SE" dirty="0"/>
          </a:p>
          <a:p>
            <a:r>
              <a:rPr lang="sv-SE" dirty="0" err="1"/>
              <a:t>Insta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961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D2B176-38F6-970A-B93B-C74D6501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12A496-7914-C8E9-D8FD-450EE508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22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4ED39F-060E-C559-688B-096E500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189950-5C0A-3C68-7E7A-FD546FBC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414262-FA0D-75E8-D5C8-860C9303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91440"/>
            <a:ext cx="1205484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19ED9B-3589-8B10-767E-655061EF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5C55A9-0E60-FA4B-57CD-A9A7F9A6F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Styrelsen har ordet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Träningar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Seriespel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Cuper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Arrangemang Hemmamatcher, Sargvakter, m.m.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Avgifter och Ekonomi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Kläder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Övriga aktiviteter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Övriga frågor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188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919CC-CA09-DA94-B64B-3601DCC3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113B1-16ED-6C03-4C29-E24BFE3DD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Ordinarie träningar från och med 6 september:</a:t>
            </a:r>
          </a:p>
          <a:p>
            <a:pPr marL="0" indent="0">
              <a:buNone/>
            </a:pPr>
            <a:r>
              <a:rPr lang="sv-SE" dirty="0"/>
              <a:t>-Tisdagar: 19.30-21 </a:t>
            </a:r>
          </a:p>
          <a:p>
            <a:pPr marL="0" indent="0">
              <a:buNone/>
            </a:pPr>
            <a:r>
              <a:rPr lang="sv-SE" dirty="0"/>
              <a:t>-Torsdagar: 17.00-18.30</a:t>
            </a:r>
          </a:p>
          <a:p>
            <a:pPr marL="0" indent="0">
              <a:buNone/>
            </a:pPr>
            <a:r>
              <a:rPr lang="sv-SE" dirty="0"/>
              <a:t>i </a:t>
            </a:r>
            <a:r>
              <a:rPr lang="sv-SE" dirty="0" err="1"/>
              <a:t>Önstahallen</a:t>
            </a:r>
            <a:endParaRPr lang="sv-SE" dirty="0"/>
          </a:p>
          <a:p>
            <a:pPr marL="0" indent="0">
              <a:buNone/>
            </a:pPr>
            <a:r>
              <a:rPr lang="sv-SE" b="1" dirty="0"/>
              <a:t>Föranmäl närvaro och frånvaro som svar på kallelsen</a:t>
            </a:r>
          </a:p>
          <a:p>
            <a:pPr marL="0" indent="0">
              <a:buNone/>
            </a:pPr>
            <a:r>
              <a:rPr lang="sv-SE" dirty="0"/>
              <a:t>Kom ihåg att </a:t>
            </a:r>
            <a:r>
              <a:rPr lang="sv-SE" b="1" dirty="0"/>
              <a:t>komma i tid</a:t>
            </a:r>
            <a:r>
              <a:rPr lang="sv-SE" dirty="0"/>
              <a:t> och ta med skor, klubba, glasögon och vattenflaska.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56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933B0-2C15-ACC9-8E84-3DEEE0B0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15506D-BC3D-8B35-552A-21161514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Vårt lag deltar i år i två serier</a:t>
            </a:r>
          </a:p>
          <a:p>
            <a:pPr marL="0" indent="0">
              <a:buNone/>
            </a:pPr>
            <a:r>
              <a:rPr lang="sv-SE" dirty="0"/>
              <a:t>PK6 – Juniormål, ingen resultatredovisning under match</a:t>
            </a:r>
          </a:p>
          <a:p>
            <a:pPr marL="0" indent="0">
              <a:buNone/>
            </a:pPr>
            <a:r>
              <a:rPr lang="sv-SE" dirty="0"/>
              <a:t>PK5 – Stora mål, </a:t>
            </a:r>
            <a:r>
              <a:rPr lang="sv-SE" dirty="0" err="1"/>
              <a:t>resultredovisning</a:t>
            </a:r>
            <a:r>
              <a:rPr lang="sv-SE" dirty="0"/>
              <a:t> under match</a:t>
            </a:r>
          </a:p>
          <a:p>
            <a:pPr marL="0" indent="0">
              <a:buNone/>
            </a:pPr>
            <a:r>
              <a:rPr lang="sv-SE" dirty="0"/>
              <a:t>Uppdelning baserad på nivå, ej ålder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Matcher Lördag eller Söndag från och med oktober</a:t>
            </a:r>
          </a:p>
          <a:p>
            <a:pPr marL="0" indent="0">
              <a:buNone/>
            </a:pPr>
            <a:r>
              <a:rPr lang="sv-SE" dirty="0"/>
              <a:t>Hemmamatcher i </a:t>
            </a:r>
            <a:r>
              <a:rPr lang="sv-SE" dirty="0" err="1"/>
              <a:t>Önstahallen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Kallelser skickas ut i så god tid som möjligt – Besvara i tid</a:t>
            </a:r>
          </a:p>
          <a:p>
            <a:pPr marL="0" indent="0">
              <a:buNone/>
            </a:pPr>
            <a:r>
              <a:rPr lang="sv-SE" dirty="0"/>
              <a:t>Samåkning uppmuntras</a:t>
            </a:r>
          </a:p>
        </p:txBody>
      </p:sp>
    </p:spTree>
    <p:extLst>
      <p:ext uri="{BB962C8B-B14F-4D97-AF65-F5344CB8AC3E}">
        <p14:creationId xmlns:p14="http://schemas.microsoft.com/office/powerpoint/2010/main" val="230651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0E5D4-07BB-977E-A8C5-4AF5ED9F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Seriematris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1A86CA-321D-87F5-1A9A-1CF8929C2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40DB1FB-0029-3487-AFA4-6057283A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1611102"/>
            <a:ext cx="12192000" cy="32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0AA3FF-166C-46EA-E3EB-7627A2DB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Distriktsmästerskap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2E4EE4-C244-27D7-A213-99029B57C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Anmält ett lag till DM Västmanland Pojkar födda 2010 och yngre</a:t>
            </a:r>
          </a:p>
          <a:p>
            <a:r>
              <a:rPr lang="sv-SE" dirty="0"/>
              <a:t>Vecka 48 </a:t>
            </a:r>
          </a:p>
        </p:txBody>
      </p:sp>
    </p:spTree>
    <p:extLst>
      <p:ext uri="{BB962C8B-B14F-4D97-AF65-F5344CB8AC3E}">
        <p14:creationId xmlns:p14="http://schemas.microsoft.com/office/powerpoint/2010/main" val="227301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3CB33-52B8-7403-5102-57627A7D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32D81C-D50F-7EB4-9128-6C6E4E928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För-säsong:</a:t>
            </a:r>
          </a:p>
          <a:p>
            <a:r>
              <a:rPr lang="sv-SE" b="1" dirty="0"/>
              <a:t>Göranssons Cup – Sandviken – 30 september – 2 oktober</a:t>
            </a:r>
          </a:p>
          <a:p>
            <a:pPr marL="0" indent="0">
              <a:buNone/>
            </a:pPr>
            <a:r>
              <a:rPr lang="sv-SE" dirty="0"/>
              <a:t>Möjliga andra:</a:t>
            </a:r>
          </a:p>
          <a:p>
            <a:r>
              <a:rPr lang="sv-SE" dirty="0"/>
              <a:t>Storvreta Cup – Uppsala - 4–6 januari 2023 - </a:t>
            </a:r>
            <a:r>
              <a:rPr lang="sv-SE" dirty="0" err="1"/>
              <a:t>NextGen</a:t>
            </a:r>
            <a:r>
              <a:rPr lang="sv-SE" dirty="0"/>
              <a:t> </a:t>
            </a:r>
          </a:p>
          <a:p>
            <a:r>
              <a:rPr lang="sv-SE" dirty="0"/>
              <a:t>Örebrocupen – Örebro - 31 mars -2 April 2023</a:t>
            </a:r>
          </a:p>
          <a:p>
            <a:r>
              <a:rPr lang="sv-SE" dirty="0"/>
              <a:t>Mälarenergi Cup – 14-16 april 2023</a:t>
            </a:r>
          </a:p>
        </p:txBody>
      </p:sp>
    </p:spTree>
    <p:extLst>
      <p:ext uri="{BB962C8B-B14F-4D97-AF65-F5344CB8AC3E}">
        <p14:creationId xmlns:p14="http://schemas.microsoft.com/office/powerpoint/2010/main" val="153453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9D632-64FA-D5BA-82DB-2E566C4D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Arrangemang Hemmamatcher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303440-7CAB-157D-C47A-D07D6FA98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 vuxna i sekretariatet</a:t>
            </a:r>
          </a:p>
          <a:p>
            <a:r>
              <a:rPr lang="sv-SE" dirty="0"/>
              <a:t>Kaffe/fikabröd</a:t>
            </a:r>
          </a:p>
          <a:p>
            <a:endParaRPr lang="sv-SE" dirty="0"/>
          </a:p>
          <a:p>
            <a:r>
              <a:rPr lang="sv-SE" dirty="0"/>
              <a:t>Uppgifterna tilldelas i rullande schema så fort vi vet fördelning</a:t>
            </a:r>
          </a:p>
        </p:txBody>
      </p:sp>
    </p:spTree>
    <p:extLst>
      <p:ext uri="{BB962C8B-B14F-4D97-AF65-F5344CB8AC3E}">
        <p14:creationId xmlns:p14="http://schemas.microsoft.com/office/powerpoint/2010/main" val="174800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15120</TotalTime>
  <Words>518</Words>
  <Application>Microsoft Office PowerPoint</Application>
  <PresentationFormat>Bredbild</PresentationFormat>
  <Paragraphs>106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Office-tema</vt:lpstr>
      <vt:lpstr>Föräldramöte Rönnby IBK P10</vt:lpstr>
      <vt:lpstr>Välkomna till nya säsongen 2022/2023</vt:lpstr>
      <vt:lpstr>Agenda</vt:lpstr>
      <vt:lpstr>Träningar</vt:lpstr>
      <vt:lpstr>Seriespel</vt:lpstr>
      <vt:lpstr>Seriematris</vt:lpstr>
      <vt:lpstr>Distriktsmästerskap</vt:lpstr>
      <vt:lpstr>Cuper</vt:lpstr>
      <vt:lpstr>Arrangemang Hemmamatcher</vt:lpstr>
      <vt:lpstr>Övriga arbetsuppgifter för föräldrar </vt:lpstr>
      <vt:lpstr>Avgifter</vt:lpstr>
      <vt:lpstr>Ekonomi</vt:lpstr>
      <vt:lpstr>PowerPoint-presentation</vt:lpstr>
      <vt:lpstr>Licensiering och försäkring</vt:lpstr>
      <vt:lpstr>Match- och träningskläder</vt:lpstr>
      <vt:lpstr>PowerPoint-presentation</vt:lpstr>
      <vt:lpstr>PowerPoint-presentation</vt:lpstr>
      <vt:lpstr>PowerPoint-presentation</vt:lpstr>
      <vt:lpstr>Mer drag på SSL-matcherna i år!</vt:lpstr>
      <vt:lpstr>PowerPoint-presentation</vt:lpstr>
      <vt:lpstr>Kommunikationskanaler</vt:lpstr>
      <vt:lpstr>Övriga 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Rönnby IBK P10</dc:title>
  <dc:creator>Henrik Jonsson</dc:creator>
  <cp:lastModifiedBy>Henrik Jonsson</cp:lastModifiedBy>
  <cp:revision>4</cp:revision>
  <dcterms:created xsi:type="dcterms:W3CDTF">2022-09-04T09:37:20Z</dcterms:created>
  <dcterms:modified xsi:type="dcterms:W3CDTF">2022-09-15T17:15:06Z</dcterms:modified>
</cp:coreProperties>
</file>