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  <p:sldMasterId id="2147483760" r:id="rId2"/>
    <p:sldMasterId id="2147483781" r:id="rId3"/>
  </p:sldMasterIdLst>
  <p:notesMasterIdLst>
    <p:notesMasterId r:id="rId10"/>
  </p:notesMasterIdLst>
  <p:handoutMasterIdLst>
    <p:handoutMasterId r:id="rId11"/>
  </p:handoutMasterIdLst>
  <p:sldIdLst>
    <p:sldId id="260" r:id="rId4"/>
    <p:sldId id="257" r:id="rId5"/>
    <p:sldId id="261" r:id="rId6"/>
    <p:sldId id="256" r:id="rId7"/>
    <p:sldId id="259" r:id="rId8"/>
    <p:sldId id="258" r:id="rId9"/>
  </p:sldIdLst>
  <p:sldSz cx="10160000" cy="5715000"/>
  <p:notesSz cx="9144000" cy="6858000"/>
  <p:embeddedFontLst>
    <p:embeddedFont>
      <p:font typeface="Calibri Light" panose="020F0302020204030204" pitchFamily="34" charset="0"/>
      <p:regular r:id="rId12"/>
      <p:italic r:id="rId13"/>
    </p:embeddedFont>
    <p:embeddedFont>
      <p:font typeface="Volvo Novum Medium" panose="020B0603040502060204" pitchFamily="34" charset="0"/>
      <p:regular r:id="rId14"/>
      <p:italic r:id="rId15"/>
    </p:embeddedFont>
    <p:embeddedFont>
      <p:font typeface="Volvo Novum Light" panose="020B0303040502060204" pitchFamily="34" charset="0"/>
      <p:regular r:id="rId16"/>
      <p:italic r:id="rId17"/>
    </p:embeddedFont>
    <p:embeddedFont>
      <p:font typeface="Volvo Broad Pro" panose="02000606020000020004" pitchFamily="2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Volvo Novum" panose="020B0503040502060204" pitchFamily="34" charset="0"/>
      <p:regular r:id="rId23"/>
      <p:bold r:id="rId24"/>
      <p:italic r:id="rId25"/>
      <p:boldItalic r:id="rId26"/>
    </p:embeddedFont>
  </p:embeddedFontLst>
  <p:defaultTextStyle>
    <a:defPPr>
      <a:defRPr lang="sv-SE"/>
    </a:defPPr>
    <a:lvl1pPr marL="0" algn="l" defTabSz="761718" rtl="0" eaLnBrk="1" latinLnBrk="0" hangingPunct="1">
      <a:defRPr sz="1499" kern="1200">
        <a:solidFill>
          <a:schemeClr val="tx1"/>
        </a:solidFill>
        <a:latin typeface="+mn-lt"/>
        <a:ea typeface="+mn-ea"/>
        <a:cs typeface="+mn-cs"/>
      </a:defRPr>
    </a:lvl1pPr>
    <a:lvl2pPr marL="380859" algn="l" defTabSz="761718" rtl="0" eaLnBrk="1" latinLnBrk="0" hangingPunct="1">
      <a:defRPr sz="1499" kern="1200">
        <a:solidFill>
          <a:schemeClr val="tx1"/>
        </a:solidFill>
        <a:latin typeface="+mn-lt"/>
        <a:ea typeface="+mn-ea"/>
        <a:cs typeface="+mn-cs"/>
      </a:defRPr>
    </a:lvl2pPr>
    <a:lvl3pPr marL="761718" algn="l" defTabSz="761718" rtl="0" eaLnBrk="1" latinLnBrk="0" hangingPunct="1">
      <a:defRPr sz="1499" kern="1200">
        <a:solidFill>
          <a:schemeClr val="tx1"/>
        </a:solidFill>
        <a:latin typeface="+mn-lt"/>
        <a:ea typeface="+mn-ea"/>
        <a:cs typeface="+mn-cs"/>
      </a:defRPr>
    </a:lvl3pPr>
    <a:lvl4pPr marL="1142577" algn="l" defTabSz="761718" rtl="0" eaLnBrk="1" latinLnBrk="0" hangingPunct="1">
      <a:defRPr sz="1499" kern="1200">
        <a:solidFill>
          <a:schemeClr val="tx1"/>
        </a:solidFill>
        <a:latin typeface="+mn-lt"/>
        <a:ea typeface="+mn-ea"/>
        <a:cs typeface="+mn-cs"/>
      </a:defRPr>
    </a:lvl4pPr>
    <a:lvl5pPr marL="1523436" algn="l" defTabSz="761718" rtl="0" eaLnBrk="1" latinLnBrk="0" hangingPunct="1">
      <a:defRPr sz="1499" kern="1200">
        <a:solidFill>
          <a:schemeClr val="tx1"/>
        </a:solidFill>
        <a:latin typeface="+mn-lt"/>
        <a:ea typeface="+mn-ea"/>
        <a:cs typeface="+mn-cs"/>
      </a:defRPr>
    </a:lvl5pPr>
    <a:lvl6pPr marL="1904295" algn="l" defTabSz="761718" rtl="0" eaLnBrk="1" latinLnBrk="0" hangingPunct="1">
      <a:defRPr sz="1499" kern="1200">
        <a:solidFill>
          <a:schemeClr val="tx1"/>
        </a:solidFill>
        <a:latin typeface="+mn-lt"/>
        <a:ea typeface="+mn-ea"/>
        <a:cs typeface="+mn-cs"/>
      </a:defRPr>
    </a:lvl6pPr>
    <a:lvl7pPr marL="2285154" algn="l" defTabSz="761718" rtl="0" eaLnBrk="1" latinLnBrk="0" hangingPunct="1">
      <a:defRPr sz="1499" kern="1200">
        <a:solidFill>
          <a:schemeClr val="tx1"/>
        </a:solidFill>
        <a:latin typeface="+mn-lt"/>
        <a:ea typeface="+mn-ea"/>
        <a:cs typeface="+mn-cs"/>
      </a:defRPr>
    </a:lvl7pPr>
    <a:lvl8pPr marL="2666013" algn="l" defTabSz="761718" rtl="0" eaLnBrk="1" latinLnBrk="0" hangingPunct="1">
      <a:defRPr sz="1499" kern="1200">
        <a:solidFill>
          <a:schemeClr val="tx1"/>
        </a:solidFill>
        <a:latin typeface="+mn-lt"/>
        <a:ea typeface="+mn-ea"/>
        <a:cs typeface="+mn-cs"/>
      </a:defRPr>
    </a:lvl8pPr>
    <a:lvl9pPr marL="3046872" algn="l" defTabSz="761718" rtl="0" eaLnBrk="1" latinLnBrk="0" hangingPunct="1">
      <a:defRPr sz="14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4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141" autoAdjust="0"/>
  </p:normalViewPr>
  <p:slideViewPr>
    <p:cSldViewPr snapToObjects="1">
      <p:cViewPr varScale="1">
        <p:scale>
          <a:sx n="101" d="100"/>
          <a:sy n="101" d="100"/>
        </p:scale>
        <p:origin x="629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157" d="100"/>
          <a:sy n="157" d="100"/>
        </p:scale>
        <p:origin x="404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0.fntdata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7FEC26CC-4617-E445-9EFD-D49D2B6AD6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A8B21F2-27C0-884C-819E-658964289E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75A68-DBD8-F545-95B5-9D8AB0F5C978}" type="datetimeFigureOut">
              <a:rPr lang="sv-SE" smtClean="0"/>
              <a:t>2020-03-03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AD1E00E-2E2F-B84E-9F0E-6BDA0DD03A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FAEB69E-E245-C146-A4C9-DF8D9F877F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BFCC3-21E5-1C44-8EF0-15563315C3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0625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797AD-3876-EF40-84D5-36A6A690AD8C}" type="datetimeFigureOut">
              <a:rPr lang="sv-SE" smtClean="0"/>
              <a:t>2020-03-03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8F6A8-7047-8E44-8143-20FA449519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9661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6171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0859" algn="l" defTabSz="76171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61718" algn="l" defTabSz="76171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42577" algn="l" defTabSz="76171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23436" algn="l" defTabSz="76171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04295" algn="l" defTabSz="76171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154" algn="l" defTabSz="76171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013" algn="l" defTabSz="76171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6872" algn="l" defTabSz="76171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="" xmlns:a16="http://schemas.microsoft.com/office/drawing/2014/main" id="{375CE769-8DF4-401B-B582-7F7A931D5B5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0"/>
            <a:ext cx="10160000" cy="5715000"/>
          </a:xfrm>
          <a:noFill/>
        </p:spPr>
        <p:txBody>
          <a:bodyPr lIns="2520000" tIns="180000" rIns="0" anchor="ctr" anchorCtr="1">
            <a:normAutofit/>
          </a:bodyPr>
          <a:lstStyle>
            <a:lvl1pPr>
              <a:defRPr sz="11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sv-SE" dirty="0"/>
              <a:t>&lt;&lt; </a:t>
            </a:r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light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/>
              <a:t>      </a:t>
            </a:r>
            <a:r>
              <a:rPr lang="sv-SE" dirty="0" err="1"/>
              <a:t>background</a:t>
            </a:r>
            <a:r>
              <a:rPr lang="sv-SE" dirty="0"/>
              <a:t> image or </a:t>
            </a:r>
            <a:r>
              <a:rPr lang="sv-SE" dirty="0" err="1"/>
              <a:t>leave</a:t>
            </a:r>
            <a:r>
              <a:rPr lang="sv-SE" dirty="0"/>
              <a:t> </a:t>
            </a:r>
            <a:r>
              <a:rPr lang="sv-SE" dirty="0" err="1"/>
              <a:t>white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9C8AA38-B029-0F43-B47A-A9C35BAC09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81679" y="505355"/>
            <a:ext cx="5796643" cy="368236"/>
          </a:xfrm>
        </p:spPr>
        <p:txBody>
          <a:bodyPr>
            <a:noAutofit/>
          </a:bodyPr>
          <a:lstStyle>
            <a:lvl1pPr algn="ctr">
              <a:spcAft>
                <a:spcPts val="0"/>
              </a:spcAft>
              <a:defRPr sz="1100" b="0" i="1">
                <a:solidFill>
                  <a:schemeClr val="tx1">
                    <a:lumMod val="50000"/>
                    <a:lumOff val="50000"/>
                  </a:schemeClr>
                </a:solidFill>
                <a:latin typeface="Volvo Novum Light" panose="020B0303040502060204" pitchFamily="34" charset="77"/>
              </a:defRPr>
            </a:lvl1pPr>
            <a:lvl2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2pPr>
            <a:lvl3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3pPr>
            <a:lvl4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4pPr>
            <a:lvl5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5pPr>
          </a:lstStyle>
          <a:p>
            <a:pPr lvl="0"/>
            <a:r>
              <a:rPr lang="en-GB" dirty="0"/>
              <a:t>Please note: Logo must be visible on every page. </a:t>
            </a:r>
            <a:br>
              <a:rPr lang="en-GB" dirty="0"/>
            </a:br>
            <a:r>
              <a:rPr lang="en-GB" dirty="0"/>
              <a:t>Use only one (1) title page per presentation.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="" xmlns:a16="http://schemas.microsoft.com/office/drawing/2014/main" id="{FD345CC0-82DA-7048-839A-198E806AE6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0266" y="1497772"/>
            <a:ext cx="9318916" cy="440147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algn="ctr">
              <a:lnSpc>
                <a:spcPts val="4221"/>
              </a:lnSpc>
              <a:defRPr sz="4400" spc="56" baseline="0">
                <a:latin typeface="Volvo Broad Pro" panose="02000606020000020004" pitchFamily="2" charset="0"/>
              </a:defRPr>
            </a:lvl1pPr>
            <a:lvl2pPr algn="ctr">
              <a:defRPr sz="3665">
                <a:latin typeface="Volvo Broad Pro" panose="02000606020000020004" pitchFamily="2" charset="0"/>
              </a:defRPr>
            </a:lvl2pPr>
          </a:lstStyle>
          <a:p>
            <a:pPr lvl="0"/>
            <a:r>
              <a:rPr lang="en-GB" noProof="0" dirty="0"/>
              <a:t>Click to add presentation title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="" xmlns:a16="http://schemas.microsoft.com/office/drawing/2014/main" id="{AED13851-EF01-4D05-B0AC-702AA06FDF6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569610" y="5017740"/>
            <a:ext cx="7020780" cy="191905"/>
          </a:xfr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6" name="Date Placeholder 2">
            <a:extLst>
              <a:ext uri="{FF2B5EF4-FFF2-40B4-BE49-F238E27FC236}">
                <a16:creationId xmlns="" xmlns:a16="http://schemas.microsoft.com/office/drawing/2014/main" id="{856E88E5-F6FC-4B6D-8803-A80C8B0B84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4846" y="5305772"/>
            <a:ext cx="1310309" cy="19190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ctr">
              <a:tabLst/>
              <a:defRPr sz="1000" b="0" i="0">
                <a:solidFill>
                  <a:schemeClr val="tx1"/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998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51885DC9-6B32-4D57-A7C4-86285ACDBB1C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400266" y="1497083"/>
            <a:ext cx="6118570" cy="3840564"/>
          </a:xfrm>
          <a:solidFill>
            <a:schemeClr val="bg1">
              <a:lumMod val="85000"/>
            </a:schemeClr>
          </a:solidFill>
        </p:spPr>
        <p:txBody>
          <a:bodyPr tIns="1044000" anchor="ctr" anchorCtr="1">
            <a:normAutofit/>
          </a:bodyPr>
          <a:lstStyle>
            <a:lvl1pPr>
              <a:defRPr sz="1000" i="1"/>
            </a:lvl1pPr>
          </a:lstStyle>
          <a:p>
            <a:pPr lvl="0"/>
            <a:r>
              <a:rPr lang="en-GB" noProof="0" dirty="0"/>
              <a:t>Click to add image, graph or other media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="" xmlns:a16="http://schemas.microsoft.com/office/drawing/2014/main" id="{50FB03BE-D89D-A34A-8104-C71D3770954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99197" y="1497083"/>
            <a:ext cx="2919986" cy="384056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900"/>
            </a:lvl5pPr>
            <a:lvl6pPr>
              <a:defRPr sz="8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  <a:p>
            <a:pPr lvl="3"/>
            <a:r>
              <a:rPr lang="en-GB" noProof="0" dirty="0"/>
              <a:t>Third bullets</a:t>
            </a:r>
          </a:p>
          <a:p>
            <a:pPr lvl="4"/>
            <a:r>
              <a:rPr lang="en-GB" noProof="0" dirty="0"/>
              <a:t>Fourth bullets</a:t>
            </a:r>
          </a:p>
          <a:p>
            <a:pPr lvl="5"/>
            <a:r>
              <a:rPr lang="en-GB" noProof="0" dirty="0"/>
              <a:t>Fifth bullets</a:t>
            </a:r>
          </a:p>
        </p:txBody>
      </p:sp>
      <p:sp>
        <p:nvSpPr>
          <p:cNvPr id="12" name="Title Placeholder 10">
            <a:extLst>
              <a:ext uri="{FF2B5EF4-FFF2-40B4-BE49-F238E27FC236}">
                <a16:creationId xmlns="" xmlns:a16="http://schemas.microsoft.com/office/drawing/2014/main" id="{78C2355D-A248-4789-AF51-E9064DBB75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66" y="897887"/>
            <a:ext cx="9319132" cy="3593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pPr algn="l"/>
            <a:r>
              <a:rPr lang="en-GB" noProof="0" dirty="0"/>
              <a:t>Click to add heading 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="" xmlns:a16="http://schemas.microsoft.com/office/drawing/2014/main" id="{EBCC21B6-BCFA-477F-BE3C-354DAEB6DC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18" name="Footer Placeholder 8">
            <a:extLst>
              <a:ext uri="{FF2B5EF4-FFF2-40B4-BE49-F238E27FC236}">
                <a16:creationId xmlns="" xmlns:a16="http://schemas.microsoft.com/office/drawing/2014/main" id="{34C5C430-CD0E-4A41-9601-B8CB63E400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19" name="Slide Number Placeholder 9">
            <a:extLst>
              <a:ext uri="{FF2B5EF4-FFF2-40B4-BE49-F238E27FC236}">
                <a16:creationId xmlns="" xmlns:a16="http://schemas.microsoft.com/office/drawing/2014/main" id="{A6FF38EF-AFEB-4459-8B10-B7A41ACE0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Bildobjekt 7">
            <a:extLst>
              <a:ext uri="{FF2B5EF4-FFF2-40B4-BE49-F238E27FC236}">
                <a16:creationId xmlns="" xmlns:a16="http://schemas.microsoft.com/office/drawing/2014/main" id="{2CD61CB4-FD8A-47A0-8FFB-5DF6862529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8175" y="240985"/>
            <a:ext cx="1003652" cy="93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813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rela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A018C5C5-4FDF-9B48-B097-A58AA76F86B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0266" y="1496366"/>
            <a:ext cx="6118570" cy="384128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900"/>
            </a:lvl5pPr>
            <a:lvl6pPr>
              <a:defRPr sz="8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  <a:p>
            <a:pPr lvl="3"/>
            <a:r>
              <a:rPr lang="en-GB" noProof="0" dirty="0"/>
              <a:t>Third bullets</a:t>
            </a:r>
          </a:p>
          <a:p>
            <a:pPr lvl="4"/>
            <a:r>
              <a:rPr lang="en-GB" noProof="0" dirty="0"/>
              <a:t>Fourth bullets</a:t>
            </a:r>
          </a:p>
          <a:p>
            <a:pPr lvl="5"/>
            <a:r>
              <a:rPr lang="en-GB" noProof="0" dirty="0"/>
              <a:t>Fifth bullets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="" xmlns:a16="http://schemas.microsoft.com/office/drawing/2014/main" id="{1ABC783F-0ABA-4249-B6A4-0A19CBB559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99195" y="1496366"/>
            <a:ext cx="2919986" cy="3841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216000" tIns="144000" rIns="216000" bIns="144000"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800"/>
            </a:lvl5pPr>
            <a:lvl6pPr>
              <a:defRPr sz="777"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to add related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  <a:p>
            <a:pPr lvl="3"/>
            <a:r>
              <a:rPr lang="en-GB" noProof="0" dirty="0"/>
              <a:t>Third bullets</a:t>
            </a:r>
          </a:p>
          <a:p>
            <a:pPr lvl="4"/>
            <a:r>
              <a:rPr lang="en-GB" noProof="0" dirty="0"/>
              <a:t>Fourth bullets</a:t>
            </a:r>
          </a:p>
        </p:txBody>
      </p:sp>
      <p:sp>
        <p:nvSpPr>
          <p:cNvPr id="13" name="Title Placeholder 10">
            <a:extLst>
              <a:ext uri="{FF2B5EF4-FFF2-40B4-BE49-F238E27FC236}">
                <a16:creationId xmlns="" xmlns:a16="http://schemas.microsoft.com/office/drawing/2014/main" id="{FDFCF8A1-B54F-42AB-8033-B232F746C4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66" y="897887"/>
            <a:ext cx="9319132" cy="3593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pPr algn="l"/>
            <a:r>
              <a:rPr lang="en-GB" noProof="0" dirty="0"/>
              <a:t>Click to add heading </a:t>
            </a:r>
          </a:p>
        </p:txBody>
      </p:sp>
      <p:sp>
        <p:nvSpPr>
          <p:cNvPr id="14" name="Date Placeholder 2">
            <a:extLst>
              <a:ext uri="{FF2B5EF4-FFF2-40B4-BE49-F238E27FC236}">
                <a16:creationId xmlns="" xmlns:a16="http://schemas.microsoft.com/office/drawing/2014/main" id="{4635DF05-367D-4267-B9AF-640D824AD2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15" name="Footer Placeholder 8">
            <a:extLst>
              <a:ext uri="{FF2B5EF4-FFF2-40B4-BE49-F238E27FC236}">
                <a16:creationId xmlns="" xmlns:a16="http://schemas.microsoft.com/office/drawing/2014/main" id="{8C5714A3-F3EB-4BF0-A7C0-84D8BCDF3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19" name="Slide Number Placeholder 9">
            <a:extLst>
              <a:ext uri="{FF2B5EF4-FFF2-40B4-BE49-F238E27FC236}">
                <a16:creationId xmlns="" xmlns:a16="http://schemas.microsoft.com/office/drawing/2014/main" id="{904AD82D-9F8A-4344-A59C-C2EAD2640F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Bildobjekt 7">
            <a:extLst>
              <a:ext uri="{FF2B5EF4-FFF2-40B4-BE49-F238E27FC236}">
                <a16:creationId xmlns="" xmlns:a16="http://schemas.microsoft.com/office/drawing/2014/main" id="{6B444B9A-6F95-4A12-8EE0-6C6E967217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8175" y="240985"/>
            <a:ext cx="1003652" cy="93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469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FA6E88E-767D-4812-B85B-480A4811B2A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0267" y="5224132"/>
            <a:ext cx="2919986" cy="11351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Source: Add name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="" xmlns:a16="http://schemas.microsoft.com/office/drawing/2014/main" id="{8A5D2BF3-0AE8-487B-8A4E-5BD96565FA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99689" y="5224133"/>
            <a:ext cx="2919986" cy="11351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Source</a:t>
            </a:r>
            <a:r>
              <a:rPr lang="en-GB" dirty="0"/>
              <a:t>: Add name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="" xmlns:a16="http://schemas.microsoft.com/office/drawing/2014/main" id="{F78DCA6D-659D-4C9C-9B32-5E04A264952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99197" y="5224132"/>
            <a:ext cx="2919986" cy="11351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Source: Add name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="" xmlns:a16="http://schemas.microsoft.com/office/drawing/2014/main" id="{477B619C-E078-1242-9B16-E25B558DA55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00265" y="2188956"/>
            <a:ext cx="2918986" cy="29190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1476000"/>
          <a:lstStyle>
            <a:lvl1pPr marL="0" indent="0" algn="ctr">
              <a:lnSpc>
                <a:spcPct val="300000"/>
              </a:lnSpc>
              <a:buNone/>
              <a:defRPr sz="1000" i="1"/>
            </a:lvl1pPr>
            <a:lvl2pPr marL="380973" indent="0" algn="ctr">
              <a:buNone/>
              <a:defRPr sz="1000"/>
            </a:lvl2pPr>
            <a:lvl3pPr marL="761947" indent="0" algn="ctr">
              <a:buNone/>
              <a:defRPr sz="1000"/>
            </a:lvl3pPr>
            <a:lvl4pPr marL="1142920" indent="0" algn="ctr">
              <a:buNone/>
              <a:defRPr sz="1000"/>
            </a:lvl4pPr>
            <a:lvl5pPr marL="1523893" indent="0" algn="ctr">
              <a:buNone/>
              <a:defRPr sz="1000"/>
            </a:lvl5pPr>
          </a:lstStyle>
          <a:p>
            <a:pPr lvl="0"/>
            <a:r>
              <a:rPr lang="en-GB" noProof="0" dirty="0"/>
              <a:t>Click to add image, graph or other media</a:t>
            </a:r>
          </a:p>
        </p:txBody>
      </p:sp>
      <p:sp>
        <p:nvSpPr>
          <p:cNvPr id="21" name="Content Placeholder 23">
            <a:extLst>
              <a:ext uri="{FF2B5EF4-FFF2-40B4-BE49-F238E27FC236}">
                <a16:creationId xmlns="" xmlns:a16="http://schemas.microsoft.com/office/drawing/2014/main" id="{390E5A46-5C96-F14C-B23C-323DD25FC50F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3600609" y="2188956"/>
            <a:ext cx="2918986" cy="29190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1476000"/>
          <a:lstStyle>
            <a:lvl1pPr marL="0" indent="0" algn="ctr">
              <a:lnSpc>
                <a:spcPct val="300000"/>
              </a:lnSpc>
              <a:buNone/>
              <a:defRPr sz="1000" i="1"/>
            </a:lvl1pPr>
            <a:lvl2pPr marL="380973" indent="0" algn="ctr">
              <a:buNone/>
              <a:defRPr sz="1000"/>
            </a:lvl2pPr>
            <a:lvl3pPr marL="761947" indent="0" algn="ctr">
              <a:buNone/>
              <a:defRPr sz="1000"/>
            </a:lvl3pPr>
            <a:lvl4pPr marL="1142920" indent="0" algn="ctr">
              <a:buNone/>
              <a:defRPr sz="1000"/>
            </a:lvl4pPr>
            <a:lvl5pPr marL="1523893" indent="0" algn="ctr">
              <a:buNone/>
              <a:defRPr sz="1000"/>
            </a:lvl5pPr>
          </a:lstStyle>
          <a:p>
            <a:pPr lvl="0"/>
            <a:r>
              <a:rPr lang="en-GB" noProof="0" dirty="0"/>
              <a:t>Click to add image, graph or other media</a:t>
            </a:r>
          </a:p>
        </p:txBody>
      </p:sp>
      <p:sp>
        <p:nvSpPr>
          <p:cNvPr id="22" name="Content Placeholder 23">
            <a:extLst>
              <a:ext uri="{FF2B5EF4-FFF2-40B4-BE49-F238E27FC236}">
                <a16:creationId xmlns="" xmlns:a16="http://schemas.microsoft.com/office/drawing/2014/main" id="{C8D83589-9E38-E546-B361-55C64B61CBD4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6799195" y="2188956"/>
            <a:ext cx="2918986" cy="29190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1476000"/>
          <a:lstStyle>
            <a:lvl1pPr marL="0" indent="0" algn="ctr">
              <a:lnSpc>
                <a:spcPct val="300000"/>
              </a:lnSpc>
              <a:buNone/>
              <a:defRPr sz="1000" i="1"/>
            </a:lvl1pPr>
            <a:lvl2pPr marL="380973" indent="0" algn="ctr">
              <a:buNone/>
              <a:defRPr sz="1000"/>
            </a:lvl2pPr>
            <a:lvl3pPr marL="761947" indent="0" algn="ctr">
              <a:buNone/>
              <a:defRPr sz="1000"/>
            </a:lvl3pPr>
            <a:lvl4pPr marL="1142920" indent="0" algn="ctr">
              <a:buNone/>
              <a:defRPr sz="1000"/>
            </a:lvl4pPr>
            <a:lvl5pPr marL="1523893" indent="0" algn="ctr">
              <a:buNone/>
              <a:defRPr sz="1000"/>
            </a:lvl5pPr>
          </a:lstStyle>
          <a:p>
            <a:pPr lvl="0"/>
            <a:r>
              <a:rPr lang="en-GB" noProof="0" dirty="0"/>
              <a:t>Click to add image, graph or other media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="" xmlns:a16="http://schemas.microsoft.com/office/drawing/2014/main" id="{86592BE4-4DC2-3442-BB1E-ECB0E8B6EF0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0265" y="1508304"/>
            <a:ext cx="2919987" cy="42961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/>
            </a:lvl1pPr>
            <a:lvl2pPr>
              <a:defRPr sz="1333"/>
            </a:lvl2pPr>
            <a:lvl3pPr>
              <a:defRPr sz="1111"/>
            </a:lvl3pPr>
            <a:lvl4pPr>
              <a:defRPr sz="1000"/>
            </a:lvl4pPr>
            <a:lvl5pPr>
              <a:defRPr sz="889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to add text (max two rows)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="" xmlns:a16="http://schemas.microsoft.com/office/drawing/2014/main" id="{901FC27F-F931-3A41-9C9D-B2E474B598F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600613" y="1497083"/>
            <a:ext cx="2919718" cy="44083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/>
            </a:lvl1pPr>
            <a:lvl2pPr>
              <a:defRPr sz="1333"/>
            </a:lvl2pPr>
            <a:lvl3pPr>
              <a:defRPr sz="1111"/>
            </a:lvl3pPr>
            <a:lvl4pPr>
              <a:defRPr sz="1000"/>
            </a:lvl4pPr>
            <a:lvl5pPr>
              <a:defRPr sz="889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to add text (max two rows)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="" xmlns:a16="http://schemas.microsoft.com/office/drawing/2014/main" id="{336C3EBF-74D6-A047-A06B-CE280A2B6BA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799196" y="1508305"/>
            <a:ext cx="2917189" cy="42961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/>
            </a:lvl1pPr>
            <a:lvl2pPr marL="0" indent="0">
              <a:buNone/>
              <a:defRPr sz="1333"/>
            </a:lvl2pPr>
            <a:lvl3pPr>
              <a:defRPr sz="1111"/>
            </a:lvl3pPr>
            <a:lvl4pPr>
              <a:defRPr sz="1000"/>
            </a:lvl4pPr>
            <a:lvl5pPr>
              <a:defRPr sz="889"/>
            </a:lvl5pPr>
            <a:lvl6pPr>
              <a:defRPr/>
            </a:lvl6pPr>
            <a:lvl7pPr>
              <a:defRPr/>
            </a:lvl7pPr>
            <a:lvl8pPr>
              <a:defRPr/>
            </a:lvl8pPr>
            <a:lvl9pPr marL="463828" indent="0">
              <a:buNone/>
              <a:defRPr/>
            </a:lvl9pPr>
          </a:lstStyle>
          <a:p>
            <a:pPr lvl="0"/>
            <a:r>
              <a:rPr lang="en-GB" noProof="0" dirty="0"/>
              <a:t>Click to add text (max two rows)</a:t>
            </a:r>
          </a:p>
        </p:txBody>
      </p:sp>
      <p:sp>
        <p:nvSpPr>
          <p:cNvPr id="20" name="Title Placeholder 10">
            <a:extLst>
              <a:ext uri="{FF2B5EF4-FFF2-40B4-BE49-F238E27FC236}">
                <a16:creationId xmlns="" xmlns:a16="http://schemas.microsoft.com/office/drawing/2014/main" id="{21B1FA15-7476-4DDC-9504-60666496A9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66" y="897887"/>
            <a:ext cx="9319132" cy="3593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pPr algn="l"/>
            <a:r>
              <a:rPr lang="en-GB" noProof="0" dirty="0"/>
              <a:t>Click to add heading </a:t>
            </a:r>
          </a:p>
        </p:txBody>
      </p:sp>
      <p:sp>
        <p:nvSpPr>
          <p:cNvPr id="23" name="Date Placeholder 2">
            <a:extLst>
              <a:ext uri="{FF2B5EF4-FFF2-40B4-BE49-F238E27FC236}">
                <a16:creationId xmlns="" xmlns:a16="http://schemas.microsoft.com/office/drawing/2014/main" id="{DE0D6CF5-8DA9-4465-A83D-57DC6F2109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29" name="Footer Placeholder 8">
            <a:extLst>
              <a:ext uri="{FF2B5EF4-FFF2-40B4-BE49-F238E27FC236}">
                <a16:creationId xmlns="" xmlns:a16="http://schemas.microsoft.com/office/drawing/2014/main" id="{5A379993-7C8B-418B-9ECC-96D6E148A7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32" name="Slide Number Placeholder 9">
            <a:extLst>
              <a:ext uri="{FF2B5EF4-FFF2-40B4-BE49-F238E27FC236}">
                <a16:creationId xmlns="" xmlns:a16="http://schemas.microsoft.com/office/drawing/2014/main" id="{493B0D3B-EE59-47A3-8E71-D8D8F8EACB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9" name="Bildobjekt 7">
            <a:extLst>
              <a:ext uri="{FF2B5EF4-FFF2-40B4-BE49-F238E27FC236}">
                <a16:creationId xmlns="" xmlns:a16="http://schemas.microsoft.com/office/drawing/2014/main" id="{96FC0484-D8A9-469B-A18B-2FEE8BAFC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8175" y="240985"/>
            <a:ext cx="1003652" cy="93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143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3">
            <a:extLst>
              <a:ext uri="{FF2B5EF4-FFF2-40B4-BE49-F238E27FC236}">
                <a16:creationId xmlns="" xmlns:a16="http://schemas.microsoft.com/office/drawing/2014/main" id="{477B619C-E078-1242-9B16-E25B558DA55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01264" y="1497083"/>
            <a:ext cx="2918986" cy="15551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936000"/>
          <a:lstStyle>
            <a:lvl1pPr marL="0" indent="0" algn="ctr">
              <a:lnSpc>
                <a:spcPct val="300000"/>
              </a:lnSpc>
              <a:buNone/>
              <a:defRPr sz="1000" i="1"/>
            </a:lvl1pPr>
            <a:lvl2pPr marL="380973" indent="0" algn="ctr">
              <a:buNone/>
              <a:defRPr sz="1000"/>
            </a:lvl2pPr>
            <a:lvl3pPr marL="761947" indent="0" algn="ctr">
              <a:buNone/>
              <a:defRPr sz="1000"/>
            </a:lvl3pPr>
            <a:lvl4pPr marL="1142920" indent="0" algn="ctr">
              <a:buNone/>
              <a:defRPr sz="1000"/>
            </a:lvl4pPr>
            <a:lvl5pPr marL="1523893" indent="0" algn="ctr">
              <a:buNone/>
              <a:defRPr sz="1000"/>
            </a:lvl5pPr>
          </a:lstStyle>
          <a:p>
            <a:pPr lvl="0"/>
            <a:r>
              <a:rPr lang="en-GB" noProof="0" dirty="0"/>
              <a:t>Click to add image, graph or other media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="" xmlns:a16="http://schemas.microsoft.com/office/drawing/2014/main" id="{49C1D7EB-A147-4C51-9ABB-70C9487C320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8920" y="3057640"/>
            <a:ext cx="2921333" cy="23981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r"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Source: Add </a:t>
            </a:r>
            <a:r>
              <a:rPr lang="en-GB" noProof="0" dirty="0"/>
              <a:t>name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="" xmlns:a16="http://schemas.microsoft.com/office/drawing/2014/main" id="{50DB5927-543A-4809-BA0C-C412FC46B5E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00609" y="3052214"/>
            <a:ext cx="2918986" cy="23981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r"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Source: Add name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="" xmlns:a16="http://schemas.microsoft.com/office/drawing/2014/main" id="{01052C9E-5D8B-4F9B-8BD9-0689534AA39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99196" y="3057639"/>
            <a:ext cx="2921336" cy="23981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r"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Source: Add name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="" xmlns:a16="http://schemas.microsoft.com/office/drawing/2014/main" id="{C73EF000-82BC-3F4F-843C-F37CD6347E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01264" y="3537269"/>
            <a:ext cx="2918986" cy="2890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200" b="0" i="0">
                <a:latin typeface="Volvo Novum Medium" panose="020B0503040502060204" pitchFamily="34" charset="77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6pPr>
            <a:lvl7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7pPr>
            <a:lvl8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8pPr>
            <a:lvl9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9pPr>
          </a:lstStyle>
          <a:p>
            <a:pPr lvl="0"/>
            <a:r>
              <a:rPr lang="en-GB" noProof="0" dirty="0"/>
              <a:t>Click to add subheading</a:t>
            </a:r>
          </a:p>
        </p:txBody>
      </p:sp>
      <p:sp>
        <p:nvSpPr>
          <p:cNvPr id="32" name="Content Placeholder 23">
            <a:extLst>
              <a:ext uri="{FF2B5EF4-FFF2-40B4-BE49-F238E27FC236}">
                <a16:creationId xmlns="" xmlns:a16="http://schemas.microsoft.com/office/drawing/2014/main" id="{671D206D-ABCD-9C43-A0D7-7A72CDC98451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3600613" y="1497083"/>
            <a:ext cx="2918223" cy="15551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936000"/>
          <a:lstStyle>
            <a:lvl1pPr marL="0" indent="0" algn="ctr">
              <a:lnSpc>
                <a:spcPct val="300000"/>
              </a:lnSpc>
              <a:buNone/>
              <a:defRPr sz="1000" i="1"/>
            </a:lvl1pPr>
            <a:lvl2pPr marL="380973" indent="0" algn="ctr">
              <a:buNone/>
              <a:defRPr sz="1000"/>
            </a:lvl2pPr>
            <a:lvl3pPr marL="761947" indent="0" algn="ctr">
              <a:buNone/>
              <a:defRPr sz="1000"/>
            </a:lvl3pPr>
            <a:lvl4pPr marL="1142920" indent="0" algn="ctr">
              <a:buNone/>
              <a:defRPr sz="1000"/>
            </a:lvl4pPr>
            <a:lvl5pPr marL="1523893" indent="0" algn="ctr">
              <a:buNone/>
              <a:defRPr sz="1000"/>
            </a:lvl5pPr>
          </a:lstStyle>
          <a:p>
            <a:pPr lvl="0"/>
            <a:r>
              <a:rPr lang="en-GB" noProof="0" dirty="0"/>
              <a:t>Click to add image, graph or other media</a:t>
            </a:r>
          </a:p>
        </p:txBody>
      </p:sp>
      <p:sp>
        <p:nvSpPr>
          <p:cNvPr id="33" name="Content Placeholder 23">
            <a:extLst>
              <a:ext uri="{FF2B5EF4-FFF2-40B4-BE49-F238E27FC236}">
                <a16:creationId xmlns="" xmlns:a16="http://schemas.microsoft.com/office/drawing/2014/main" id="{157CDFCB-103B-9F43-9485-DD9C523E1B2C}"/>
              </a:ext>
            </a:extLst>
          </p:cNvPr>
          <p:cNvSpPr>
            <a:spLocks noGrp="1"/>
          </p:cNvSpPr>
          <p:nvPr>
            <p:ph sz="quarter" idx="42" hasCustomPrompt="1"/>
          </p:nvPr>
        </p:nvSpPr>
        <p:spPr>
          <a:xfrm>
            <a:off x="6796557" y="1497083"/>
            <a:ext cx="2918986" cy="15551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936000"/>
          <a:lstStyle>
            <a:lvl1pPr marL="0" indent="0" algn="ctr">
              <a:lnSpc>
                <a:spcPct val="300000"/>
              </a:lnSpc>
              <a:buNone/>
              <a:defRPr sz="1000" i="1"/>
            </a:lvl1pPr>
            <a:lvl2pPr marL="380973" indent="0" algn="ctr">
              <a:buNone/>
              <a:defRPr sz="1000"/>
            </a:lvl2pPr>
            <a:lvl3pPr marL="761947" indent="0" algn="ctr">
              <a:buNone/>
              <a:defRPr sz="1000"/>
            </a:lvl3pPr>
            <a:lvl4pPr marL="1142920" indent="0" algn="ctr">
              <a:buNone/>
              <a:defRPr sz="1000"/>
            </a:lvl4pPr>
            <a:lvl5pPr marL="1523893" indent="0" algn="ctr">
              <a:buNone/>
              <a:defRPr sz="1000"/>
            </a:lvl5pPr>
          </a:lstStyle>
          <a:p>
            <a:pPr lvl="0"/>
            <a:r>
              <a:rPr lang="en-GB" noProof="0" dirty="0"/>
              <a:t>Click to add image, graph or other media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="" xmlns:a16="http://schemas.microsoft.com/office/drawing/2014/main" id="{CF7E22BD-4C58-1A4E-8BCE-04600A81298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01264" y="3978107"/>
            <a:ext cx="2918986" cy="135953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1000"/>
            </a:lvl4pPr>
            <a:lvl5pPr>
              <a:defRPr sz="889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="" xmlns:a16="http://schemas.microsoft.com/office/drawing/2014/main" id="{15D2EC6C-5339-C142-AE24-B8FAF44F9D2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600612" y="3978107"/>
            <a:ext cx="2918986" cy="13595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1000"/>
            </a:lvl4pPr>
            <a:lvl5pPr>
              <a:defRPr sz="889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="" xmlns:a16="http://schemas.microsoft.com/office/drawing/2014/main" id="{C74301D4-2C08-3842-873E-C53A4E35E1F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796557" y="3978106"/>
            <a:ext cx="2918986" cy="135954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1000"/>
            </a:lvl4pPr>
            <a:lvl5pPr>
              <a:defRPr sz="889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</p:txBody>
      </p:sp>
      <p:sp>
        <p:nvSpPr>
          <p:cNvPr id="39" name="Text Placeholder 11">
            <a:extLst>
              <a:ext uri="{FF2B5EF4-FFF2-40B4-BE49-F238E27FC236}">
                <a16:creationId xmlns="" xmlns:a16="http://schemas.microsoft.com/office/drawing/2014/main" id="{8704E15C-F5B7-A54E-9E67-F332B838477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613051" y="3537269"/>
            <a:ext cx="2918223" cy="2890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200" b="0" i="0">
                <a:latin typeface="Volvo Novum Medium" panose="020B0503040502060204" pitchFamily="34" charset="77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6pPr>
            <a:lvl7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7pPr>
            <a:lvl8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8pPr>
            <a:lvl9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9pPr>
          </a:lstStyle>
          <a:p>
            <a:pPr lvl="0"/>
            <a:r>
              <a:rPr lang="en-GB" noProof="0" dirty="0"/>
              <a:t>Click to add subheading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="" xmlns:a16="http://schemas.microsoft.com/office/drawing/2014/main" id="{35E4AD9A-2483-4941-8109-5902D5B8BCA5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796639" y="3537269"/>
            <a:ext cx="2918986" cy="2890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200" b="0" i="0">
                <a:latin typeface="Volvo Novum Medium" panose="020B0503040502060204" pitchFamily="34" charset="77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6pPr>
            <a:lvl7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7pPr>
            <a:lvl8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8pPr>
            <a:lvl9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9pPr>
          </a:lstStyle>
          <a:p>
            <a:pPr lvl="0"/>
            <a:r>
              <a:rPr lang="en-GB" noProof="0" dirty="0"/>
              <a:t>Click to add subheading</a:t>
            </a:r>
          </a:p>
        </p:txBody>
      </p:sp>
      <p:sp>
        <p:nvSpPr>
          <p:cNvPr id="23" name="Title Placeholder 10">
            <a:extLst>
              <a:ext uri="{FF2B5EF4-FFF2-40B4-BE49-F238E27FC236}">
                <a16:creationId xmlns="" xmlns:a16="http://schemas.microsoft.com/office/drawing/2014/main" id="{7521BB99-BB6E-4918-A7E7-F1E0FF3F6C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66" y="897887"/>
            <a:ext cx="9319132" cy="3593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pPr algn="l"/>
            <a:r>
              <a:rPr lang="en-GB" noProof="0" dirty="0"/>
              <a:t>Click to add heading </a:t>
            </a:r>
          </a:p>
        </p:txBody>
      </p:sp>
      <p:sp>
        <p:nvSpPr>
          <p:cNvPr id="27" name="Date Placeholder 2">
            <a:extLst>
              <a:ext uri="{FF2B5EF4-FFF2-40B4-BE49-F238E27FC236}">
                <a16:creationId xmlns="" xmlns:a16="http://schemas.microsoft.com/office/drawing/2014/main" id="{46E67FC0-4703-44E7-8E23-51C04358C8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28" name="Footer Placeholder 8">
            <a:extLst>
              <a:ext uri="{FF2B5EF4-FFF2-40B4-BE49-F238E27FC236}">
                <a16:creationId xmlns="" xmlns:a16="http://schemas.microsoft.com/office/drawing/2014/main" id="{DEFCD0FB-601B-4B61-BAF2-BEF460C41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30" name="Slide Number Placeholder 9">
            <a:extLst>
              <a:ext uri="{FF2B5EF4-FFF2-40B4-BE49-F238E27FC236}">
                <a16:creationId xmlns="" xmlns:a16="http://schemas.microsoft.com/office/drawing/2014/main" id="{0D220421-12B6-4B5C-A34C-55CB2E8A6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0" name="Bildobjekt 7">
            <a:extLst>
              <a:ext uri="{FF2B5EF4-FFF2-40B4-BE49-F238E27FC236}">
                <a16:creationId xmlns="" xmlns:a16="http://schemas.microsoft.com/office/drawing/2014/main" id="{775EEC29-5354-4811-85EA-F2592B1D2C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8175" y="240985"/>
            <a:ext cx="1003652" cy="93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866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="" xmlns:a16="http://schemas.microsoft.com/office/drawing/2014/main" id="{EAA349A2-A320-4D43-8F68-3A1B95C54D5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0264" y="1497080"/>
            <a:ext cx="2120001" cy="211934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tIns="936000"/>
          <a:lstStyle>
            <a:lvl1pPr marL="0" indent="0" algn="ctr">
              <a:buNone/>
              <a:defRPr sz="1000" i="1"/>
            </a:lvl1pPr>
          </a:lstStyle>
          <a:p>
            <a:r>
              <a:rPr lang="en-GB" noProof="0" dirty="0"/>
              <a:t>Click to add image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="" xmlns:a16="http://schemas.microsoft.com/office/drawing/2014/main" id="{ED8137BB-1ECE-1647-9D2B-D6351DFB226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800084" y="1497080"/>
            <a:ext cx="2120001" cy="211934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tIns="936000"/>
          <a:lstStyle>
            <a:lvl1pPr marL="0" marR="0" indent="0" algn="ctr" defTabSz="761947" rtl="0" eaLnBrk="1" fontAlgn="auto" latinLnBrk="0" hangingPunct="1">
              <a:lnSpc>
                <a:spcPct val="9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i="1"/>
            </a:lvl1pPr>
          </a:lstStyle>
          <a:p>
            <a:r>
              <a:rPr lang="en-GB" noProof="0" dirty="0"/>
              <a:t>Click to add image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3381E67F-00E8-8F4A-BC95-9DAFE291806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199905" y="1497080"/>
            <a:ext cx="2120001" cy="211934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tIns="936000"/>
          <a:lstStyle>
            <a:lvl1pPr marL="0" marR="0" indent="0" algn="ctr" defTabSz="761947" rtl="0" eaLnBrk="1" fontAlgn="auto" latinLnBrk="0" hangingPunct="1">
              <a:lnSpc>
                <a:spcPct val="9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i="1"/>
            </a:lvl1pPr>
          </a:lstStyle>
          <a:p>
            <a:r>
              <a:rPr lang="en-GB" noProof="0" dirty="0"/>
              <a:t>Click to add image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="" xmlns:a16="http://schemas.microsoft.com/office/drawing/2014/main" id="{D17BAECE-64BB-814F-BBE3-F56E4055A42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599724" y="1497080"/>
            <a:ext cx="2120001" cy="211934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tIns="936000"/>
          <a:lstStyle>
            <a:lvl1pPr marL="0" marR="0" indent="0" algn="ctr" defTabSz="761947" rtl="0" eaLnBrk="1" fontAlgn="auto" latinLnBrk="0" hangingPunct="1">
              <a:lnSpc>
                <a:spcPct val="9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i="1"/>
            </a:lvl1pPr>
          </a:lstStyle>
          <a:p>
            <a:r>
              <a:rPr lang="en-GB" noProof="0" dirty="0"/>
              <a:t>Click to add image</a:t>
            </a:r>
          </a:p>
        </p:txBody>
      </p:sp>
      <p:cxnSp>
        <p:nvCxnSpPr>
          <p:cNvPr id="10" name="Rak 5">
            <a:extLst>
              <a:ext uri="{FF2B5EF4-FFF2-40B4-BE49-F238E27FC236}">
                <a16:creationId xmlns="" xmlns:a16="http://schemas.microsoft.com/office/drawing/2014/main" id="{DDEC33F9-F349-A643-97DF-1CFD1A601DF1}"/>
              </a:ext>
            </a:extLst>
          </p:cNvPr>
          <p:cNvCxnSpPr>
            <a:cxnSpLocks/>
          </p:cNvCxnSpPr>
          <p:nvPr userDrawn="1"/>
        </p:nvCxnSpPr>
        <p:spPr>
          <a:xfrm>
            <a:off x="2659682" y="3737327"/>
            <a:ext cx="0" cy="16003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5">
            <a:extLst>
              <a:ext uri="{FF2B5EF4-FFF2-40B4-BE49-F238E27FC236}">
                <a16:creationId xmlns="" xmlns:a16="http://schemas.microsoft.com/office/drawing/2014/main" id="{9C054490-DE66-074A-8137-03050D90CA0B}"/>
              </a:ext>
            </a:extLst>
          </p:cNvPr>
          <p:cNvCxnSpPr>
            <a:cxnSpLocks/>
          </p:cNvCxnSpPr>
          <p:nvPr userDrawn="1"/>
        </p:nvCxnSpPr>
        <p:spPr>
          <a:xfrm>
            <a:off x="5059256" y="3737324"/>
            <a:ext cx="0" cy="160032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5">
            <a:extLst>
              <a:ext uri="{FF2B5EF4-FFF2-40B4-BE49-F238E27FC236}">
                <a16:creationId xmlns="" xmlns:a16="http://schemas.microsoft.com/office/drawing/2014/main" id="{D22C16C6-0362-604F-A516-67C24034198E}"/>
              </a:ext>
            </a:extLst>
          </p:cNvPr>
          <p:cNvCxnSpPr>
            <a:cxnSpLocks/>
          </p:cNvCxnSpPr>
          <p:nvPr userDrawn="1"/>
        </p:nvCxnSpPr>
        <p:spPr>
          <a:xfrm>
            <a:off x="7459567" y="3737324"/>
            <a:ext cx="0" cy="160032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3">
            <a:extLst>
              <a:ext uri="{FF2B5EF4-FFF2-40B4-BE49-F238E27FC236}">
                <a16:creationId xmlns="" xmlns:a16="http://schemas.microsoft.com/office/drawing/2014/main" id="{B0F8563D-36B0-FE4D-A073-B69E8571DCE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00264" y="4217923"/>
            <a:ext cx="2121221" cy="11197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1000"/>
            </a:lvl4pPr>
            <a:lvl5pPr>
              <a:defRPr sz="889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="" xmlns:a16="http://schemas.microsoft.com/office/drawing/2014/main" id="{080AE4D0-E234-FC44-9A75-27629967541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800084" y="4217920"/>
            <a:ext cx="2118818" cy="11197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1000"/>
            </a:lvl4pPr>
            <a:lvl5pPr>
              <a:defRPr sz="889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="" xmlns:a16="http://schemas.microsoft.com/office/drawing/2014/main" id="{264BDAD6-0EF2-E14A-AF95-FF8C25DD22D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200640" y="4217923"/>
            <a:ext cx="2119265" cy="11197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1000"/>
            </a:lvl4pPr>
            <a:lvl5pPr>
              <a:defRPr sz="889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="" xmlns:a16="http://schemas.microsoft.com/office/drawing/2014/main" id="{316739A7-61A8-8140-BB50-18533D5EEC7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99724" y="4217923"/>
            <a:ext cx="2120001" cy="11197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000"/>
            </a:lvl3pPr>
            <a:lvl4pPr marL="275065" indent="0">
              <a:buNone/>
              <a:defRPr sz="1000"/>
            </a:lvl4pPr>
            <a:lvl5pPr>
              <a:defRPr sz="889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</p:txBody>
      </p:sp>
      <p:sp>
        <p:nvSpPr>
          <p:cNvPr id="49" name="Text Placeholder 11">
            <a:extLst>
              <a:ext uri="{FF2B5EF4-FFF2-40B4-BE49-F238E27FC236}">
                <a16:creationId xmlns="" xmlns:a16="http://schemas.microsoft.com/office/drawing/2014/main" id="{B32CAADE-3AD6-5546-B659-5C1D1C337A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00263" y="3737327"/>
            <a:ext cx="2119265" cy="24078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200" b="0" i="0">
                <a:latin typeface="Volvo Novum Medium" panose="020B0503040502060204" pitchFamily="34" charset="77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6pPr>
            <a:lvl7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7pPr>
            <a:lvl8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8pPr>
            <a:lvl9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9pPr>
          </a:lstStyle>
          <a:p>
            <a:pPr lvl="0"/>
            <a:r>
              <a:rPr lang="en-GB" noProof="0" dirty="0"/>
              <a:t>Click to add subheading</a:t>
            </a:r>
          </a:p>
        </p:txBody>
      </p:sp>
      <p:sp>
        <p:nvSpPr>
          <p:cNvPr id="50" name="Text Placeholder 11">
            <a:extLst>
              <a:ext uri="{FF2B5EF4-FFF2-40B4-BE49-F238E27FC236}">
                <a16:creationId xmlns="" xmlns:a16="http://schemas.microsoft.com/office/drawing/2014/main" id="{CF296816-DE4E-CF43-92FF-AAF587D0BE6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799837" y="3737327"/>
            <a:ext cx="2119265" cy="24077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200" b="0" i="0">
                <a:latin typeface="Volvo Novum Medium" panose="020B0503040502060204" pitchFamily="34" charset="77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6pPr>
            <a:lvl7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7pPr>
            <a:lvl8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8pPr>
            <a:lvl9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9pPr>
          </a:lstStyle>
          <a:p>
            <a:pPr lvl="0"/>
            <a:r>
              <a:rPr lang="en-GB" noProof="0" dirty="0"/>
              <a:t>Click to add subheading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="" xmlns:a16="http://schemas.microsoft.com/office/drawing/2014/main" id="{A034BAA0-F5CF-FA4A-A339-D4EBCA9AC04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412" y="3737327"/>
            <a:ext cx="2120001" cy="24078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200" b="0" i="0">
                <a:latin typeface="Volvo Novum Medium" panose="020B0503040502060204" pitchFamily="34" charset="77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6pPr>
            <a:lvl7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7pPr>
            <a:lvl8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8pPr>
            <a:lvl9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9pPr>
          </a:lstStyle>
          <a:p>
            <a:pPr lvl="0"/>
            <a:r>
              <a:rPr lang="en-GB" noProof="0" dirty="0"/>
              <a:t>Click to add subheading</a:t>
            </a:r>
          </a:p>
        </p:txBody>
      </p:sp>
      <p:sp>
        <p:nvSpPr>
          <p:cNvPr id="52" name="Text Placeholder 11">
            <a:extLst>
              <a:ext uri="{FF2B5EF4-FFF2-40B4-BE49-F238E27FC236}">
                <a16:creationId xmlns="" xmlns:a16="http://schemas.microsoft.com/office/drawing/2014/main" id="{1EC23075-E7FF-1B4D-AA78-08BFE8A651A1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599724" y="3737327"/>
            <a:ext cx="2120001" cy="24078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200" b="0" i="0">
                <a:latin typeface="Volvo Novum Medium" panose="020B0503040502060204" pitchFamily="34" charset="77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6pPr>
            <a:lvl7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7pPr>
            <a:lvl8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8pPr>
            <a:lvl9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9pPr>
          </a:lstStyle>
          <a:p>
            <a:pPr lvl="0"/>
            <a:r>
              <a:rPr lang="en-GB" noProof="0" dirty="0"/>
              <a:t>Click to add subheading</a:t>
            </a:r>
          </a:p>
        </p:txBody>
      </p:sp>
      <p:sp>
        <p:nvSpPr>
          <p:cNvPr id="27" name="Title Placeholder 10">
            <a:extLst>
              <a:ext uri="{FF2B5EF4-FFF2-40B4-BE49-F238E27FC236}">
                <a16:creationId xmlns="" xmlns:a16="http://schemas.microsoft.com/office/drawing/2014/main" id="{D7C4EFBC-D363-4FA9-BD16-2A7A69813A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66" y="897887"/>
            <a:ext cx="9319132" cy="3593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pPr algn="l"/>
            <a:r>
              <a:rPr lang="en-GB" noProof="0" dirty="0"/>
              <a:t>Click to add heading </a:t>
            </a:r>
          </a:p>
        </p:txBody>
      </p:sp>
      <p:sp>
        <p:nvSpPr>
          <p:cNvPr id="29" name="Date Placeholder 2">
            <a:extLst>
              <a:ext uri="{FF2B5EF4-FFF2-40B4-BE49-F238E27FC236}">
                <a16:creationId xmlns="" xmlns:a16="http://schemas.microsoft.com/office/drawing/2014/main" id="{496833C5-42A0-4B15-A2D2-E5EDD2F15D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31" name="Footer Placeholder 8">
            <a:extLst>
              <a:ext uri="{FF2B5EF4-FFF2-40B4-BE49-F238E27FC236}">
                <a16:creationId xmlns="" xmlns:a16="http://schemas.microsoft.com/office/drawing/2014/main" id="{281BCE76-FC03-4475-A383-0C33823439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33" name="Slide Number Placeholder 9">
            <a:extLst>
              <a:ext uri="{FF2B5EF4-FFF2-40B4-BE49-F238E27FC236}">
                <a16:creationId xmlns="" xmlns:a16="http://schemas.microsoft.com/office/drawing/2014/main" id="{F917DDE5-6BA4-46DA-8E4A-0BE6B1D83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3" name="Bildobjekt 7">
            <a:extLst>
              <a:ext uri="{FF2B5EF4-FFF2-40B4-BE49-F238E27FC236}">
                <a16:creationId xmlns="" xmlns:a16="http://schemas.microsoft.com/office/drawing/2014/main" id="{1EB42719-B3AD-4E6D-B37C-BF71D929D9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8175" y="240985"/>
            <a:ext cx="1003652" cy="93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00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9BFD382F-A41A-B34C-BB97-339E7BF79F9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0264" y="4222210"/>
            <a:ext cx="9318918" cy="111543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="" xmlns:a16="http://schemas.microsoft.com/office/drawing/2014/main" id="{D2A8C818-9D87-7544-8ED4-0ECA648E5D4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00266" y="1497080"/>
            <a:ext cx="9319132" cy="313700"/>
          </a:xfrm>
        </p:spPr>
        <p:txBody>
          <a:bodyPr>
            <a:noAutofit/>
          </a:bodyPr>
          <a:lstStyle>
            <a:lvl1pPr marL="10579" indent="0" algn="l">
              <a:spcAft>
                <a:spcPts val="0"/>
              </a:spcAft>
              <a:buFontTx/>
              <a:buNone/>
              <a:tabLst/>
              <a:defRPr lang="en-GB" sz="1400" b="0" i="0" noProof="0" dirty="0" smtClean="0">
                <a:latin typeface="Volvo Novum Light" panose="020B0303040502060204" pitchFamily="34" charset="0"/>
              </a:defRPr>
            </a:lvl1pPr>
            <a:lvl2pPr marL="10579" indent="0" algn="l">
              <a:spcAft>
                <a:spcPts val="0"/>
              </a:spcAft>
              <a:buFontTx/>
              <a:buNone/>
              <a:tabLst/>
              <a:defRPr lang="en-GB" sz="1333" b="0" i="0" noProof="0" dirty="0" smtClean="0">
                <a:latin typeface="Volvo Novum Medium" panose="020B0503040502060204" pitchFamily="34" charset="77"/>
              </a:defRPr>
            </a:lvl2pPr>
            <a:lvl3pPr marL="10579" indent="0" algn="l">
              <a:spcAft>
                <a:spcPts val="0"/>
              </a:spcAft>
              <a:buFontTx/>
              <a:buNone/>
              <a:tabLst/>
              <a:defRPr lang="en-GB" sz="1333" b="0" i="0" noProof="0" dirty="0" smtClean="0">
                <a:latin typeface="Volvo Novum Medium" panose="020B0503040502060204" pitchFamily="34" charset="77"/>
              </a:defRPr>
            </a:lvl3pPr>
            <a:lvl4pPr marL="10579" indent="0" algn="l">
              <a:spcAft>
                <a:spcPts val="0"/>
              </a:spcAft>
              <a:buFontTx/>
              <a:buNone/>
              <a:tabLst/>
              <a:defRPr lang="en-GB" sz="1333" b="0" i="0" noProof="0" dirty="0" smtClean="0">
                <a:latin typeface="Volvo Novum Medium" panose="020B0503040502060204" pitchFamily="34" charset="77"/>
              </a:defRPr>
            </a:lvl4pPr>
            <a:lvl5pPr marL="10579" indent="0" algn="l">
              <a:spcAft>
                <a:spcPts val="0"/>
              </a:spcAft>
              <a:buFontTx/>
              <a:buNone/>
              <a:tabLst/>
              <a:defRPr lang="en-GB" sz="1333" b="0" i="0" noProof="0" dirty="0" smtClean="0">
                <a:latin typeface="Volvo Novum Medium" panose="020B0503040502060204" pitchFamily="34" charset="77"/>
              </a:defRPr>
            </a:lvl5pPr>
            <a:lvl6pPr marL="10579" indent="0" algn="l">
              <a:spcAft>
                <a:spcPts val="0"/>
              </a:spcAft>
              <a:buFontTx/>
              <a:buNone/>
              <a:tabLst/>
              <a:defRPr lang="en-GB" sz="1333" b="0" i="0" noProof="0" dirty="0" smtClean="0">
                <a:latin typeface="Volvo Novum Medium" panose="020B0503040502060204" pitchFamily="34" charset="77"/>
              </a:defRPr>
            </a:lvl6pPr>
            <a:lvl7pPr marL="8817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7pPr>
            <a:lvl8pPr marL="10579" indent="0" algn="l">
              <a:spcAft>
                <a:spcPts val="0"/>
              </a:spcAft>
              <a:buFontTx/>
              <a:buNone/>
              <a:tabLst/>
              <a:defRPr lang="en-GB" sz="1333" b="0" i="0" noProof="0" dirty="0" smtClean="0">
                <a:latin typeface="Volvo Novum Medium" panose="020B0503040502060204" pitchFamily="34" charset="77"/>
              </a:defRPr>
            </a:lvl8pPr>
            <a:lvl9pPr marL="10579" indent="0" algn="l">
              <a:spcAft>
                <a:spcPts val="0"/>
              </a:spcAft>
              <a:buFontTx/>
              <a:buNone/>
              <a:tabLst/>
              <a:defRPr lang="en-GB" sz="1333" b="0" i="0" noProof="0" dirty="0">
                <a:latin typeface="Volvo Novum Medium" panose="020B0503040502060204" pitchFamily="34" charset="77"/>
              </a:defRPr>
            </a:lvl9pPr>
          </a:lstStyle>
          <a:p>
            <a:pPr lvl="0"/>
            <a:r>
              <a:rPr lang="en-GB" noProof="0" dirty="0"/>
              <a:t>Click to add subheading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="" xmlns:a16="http://schemas.microsoft.com/office/drawing/2014/main" id="{35B3F9B5-77EB-7047-AA91-EFB02BCF3B1C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00265" y="1937918"/>
            <a:ext cx="2121222" cy="239816"/>
          </a:xfrm>
          <a:solidFill>
            <a:schemeClr val="bg1">
              <a:lumMod val="95000"/>
            </a:schemeClr>
          </a:solidFill>
        </p:spPr>
        <p:txBody>
          <a:bodyPr lIns="108000" tIns="72000" rIns="108000" bIns="72000" anchor="ctr" anchorCtr="0">
            <a:noAutofit/>
          </a:bodyPr>
          <a:lstStyle>
            <a:lvl1pPr marL="8817" indent="0">
              <a:tabLst/>
              <a:defRPr sz="1200" b="0" i="0">
                <a:latin typeface="Volvo Novum Medium" panose="020B0503040502060204" pitchFamily="34" charset="77"/>
              </a:defRPr>
            </a:lvl1pPr>
            <a:lvl2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2pPr>
            <a:lvl3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3pPr>
            <a:lvl4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4pPr>
            <a:lvl5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5pPr>
            <a:lvl6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6pPr>
            <a:lvl7pPr marL="8817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7pPr>
            <a:lvl8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8pPr>
            <a:lvl9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9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="" xmlns:a16="http://schemas.microsoft.com/office/drawing/2014/main" id="{83F71E83-123E-9440-96A0-34D038D66B7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798320" y="1937081"/>
            <a:ext cx="2121222" cy="240650"/>
          </a:xfrm>
          <a:solidFill>
            <a:schemeClr val="bg1">
              <a:lumMod val="95000"/>
            </a:schemeClr>
          </a:solidFill>
        </p:spPr>
        <p:txBody>
          <a:bodyPr lIns="108000" tIns="72000" rIns="108000" bIns="72000" anchor="ctr" anchorCtr="0">
            <a:noAutofit/>
          </a:bodyPr>
          <a:lstStyle>
            <a:lvl1pPr marL="8817" indent="0">
              <a:tabLst/>
              <a:defRPr sz="1200" b="0" i="0">
                <a:latin typeface="Volvo Novum Medium" panose="020B0503040502060204" pitchFamily="34" charset="77"/>
              </a:defRPr>
            </a:lvl1pPr>
            <a:lvl2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2pPr>
            <a:lvl3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3pPr>
            <a:lvl4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4pPr>
            <a:lvl5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5pPr>
            <a:lvl6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6pPr>
            <a:lvl7pPr marL="8817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7pPr>
            <a:lvl8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8pPr>
            <a:lvl9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9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="" xmlns:a16="http://schemas.microsoft.com/office/drawing/2014/main" id="{9E5D12CF-24F5-C74A-B1A7-A45313D3FD89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199903" y="1937081"/>
            <a:ext cx="2119459" cy="240650"/>
          </a:xfrm>
          <a:solidFill>
            <a:schemeClr val="bg1">
              <a:lumMod val="95000"/>
            </a:schemeClr>
          </a:solidFill>
        </p:spPr>
        <p:txBody>
          <a:bodyPr lIns="108000" tIns="72000" rIns="108000" bIns="72000" anchor="ctr" anchorCtr="0">
            <a:noAutofit/>
          </a:bodyPr>
          <a:lstStyle>
            <a:lvl1pPr marL="8817" indent="0">
              <a:tabLst/>
              <a:defRPr sz="1200" b="0" i="0">
                <a:latin typeface="Volvo Novum Medium" panose="020B0503040502060204" pitchFamily="34" charset="77"/>
              </a:defRPr>
            </a:lvl1pPr>
            <a:lvl2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2pPr>
            <a:lvl3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3pPr>
            <a:lvl4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4pPr>
            <a:lvl5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5pPr>
            <a:lvl6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6pPr>
            <a:lvl7pPr marL="8817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7pPr>
            <a:lvl8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8pPr>
            <a:lvl9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9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="" xmlns:a16="http://schemas.microsoft.com/office/drawing/2014/main" id="{29EBE9AD-20F9-6043-B225-391EDCAD559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604491" y="1937084"/>
            <a:ext cx="2114691" cy="239816"/>
          </a:xfrm>
          <a:solidFill>
            <a:schemeClr val="bg1">
              <a:lumMod val="95000"/>
            </a:schemeClr>
          </a:solidFill>
        </p:spPr>
        <p:txBody>
          <a:bodyPr lIns="108000" tIns="72000" rIns="108000" bIns="72000" anchor="ctr" anchorCtr="0">
            <a:noAutofit/>
          </a:bodyPr>
          <a:lstStyle>
            <a:lvl1pPr marL="8817" indent="0">
              <a:tabLst/>
              <a:defRPr sz="1200" b="0" i="0">
                <a:latin typeface="Volvo Novum Medium" panose="020B0503040502060204" pitchFamily="34" charset="77"/>
              </a:defRPr>
            </a:lvl1pPr>
            <a:lvl2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2pPr>
            <a:lvl3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3pPr>
            <a:lvl4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4pPr>
            <a:lvl5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5pPr>
            <a:lvl6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6pPr>
            <a:lvl7pPr marL="8817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7pPr>
            <a:lvl8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8pPr>
            <a:lvl9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9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="" xmlns:a16="http://schemas.microsoft.com/office/drawing/2014/main" id="{1990BFC4-6957-7947-8D7E-B0A3F428335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0264" y="2177734"/>
            <a:ext cx="2121221" cy="1800374"/>
          </a:xfrm>
          <a:solidFill>
            <a:schemeClr val="bg1">
              <a:lumMod val="95000"/>
            </a:schemeClr>
          </a:solidFill>
        </p:spPr>
        <p:txBody>
          <a:bodyPr lIns="108000" tIns="72000" rIns="108000" bIns="72000"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="" xmlns:a16="http://schemas.microsoft.com/office/drawing/2014/main" id="{2B2518BB-6916-BA44-88AA-6EDC09A9BB1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800085" y="2176897"/>
            <a:ext cx="2119461" cy="1800373"/>
          </a:xfrm>
          <a:solidFill>
            <a:schemeClr val="bg1">
              <a:lumMod val="95000"/>
            </a:schemeClr>
          </a:solidFill>
        </p:spPr>
        <p:txBody>
          <a:bodyPr lIns="108000" tIns="72000" rIns="108000" bIns="72000"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="" xmlns:a16="http://schemas.microsoft.com/office/drawing/2014/main" id="{D6B19F0B-224A-C74A-9817-B665A0CD30C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99973" y="2176897"/>
            <a:ext cx="2119390" cy="1800373"/>
          </a:xfrm>
          <a:solidFill>
            <a:schemeClr val="bg1">
              <a:lumMod val="95000"/>
            </a:schemeClr>
          </a:solidFill>
        </p:spPr>
        <p:txBody>
          <a:bodyPr lIns="108000" tIns="72000" rIns="108000" bIns="72000"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="" xmlns:a16="http://schemas.microsoft.com/office/drawing/2014/main" id="{8A6381F8-56A2-F84B-820B-E8A168D07B4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599724" y="2177732"/>
            <a:ext cx="2119459" cy="1800373"/>
          </a:xfrm>
          <a:solidFill>
            <a:schemeClr val="bg1">
              <a:lumMod val="95000"/>
            </a:schemeClr>
          </a:solidFill>
        </p:spPr>
        <p:txBody>
          <a:bodyPr lIns="108000" tIns="72000" rIns="108000" bIns="72000"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</p:txBody>
      </p:sp>
      <p:sp>
        <p:nvSpPr>
          <p:cNvPr id="17" name="Title Placeholder 10">
            <a:extLst>
              <a:ext uri="{FF2B5EF4-FFF2-40B4-BE49-F238E27FC236}">
                <a16:creationId xmlns="" xmlns:a16="http://schemas.microsoft.com/office/drawing/2014/main" id="{5C6CBD6B-0C17-4A06-8D6F-6F3CB3CCD3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66" y="897887"/>
            <a:ext cx="9319132" cy="3593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pPr algn="l"/>
            <a:r>
              <a:rPr lang="en-GB" noProof="0" dirty="0"/>
              <a:t>Click to add heading </a:t>
            </a:r>
          </a:p>
        </p:txBody>
      </p:sp>
      <p:sp>
        <p:nvSpPr>
          <p:cNvPr id="20" name="Date Placeholder 2">
            <a:extLst>
              <a:ext uri="{FF2B5EF4-FFF2-40B4-BE49-F238E27FC236}">
                <a16:creationId xmlns="" xmlns:a16="http://schemas.microsoft.com/office/drawing/2014/main" id="{D4A81B9C-6BE8-4C9C-950C-A1568A754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25" name="Footer Placeholder 8">
            <a:extLst>
              <a:ext uri="{FF2B5EF4-FFF2-40B4-BE49-F238E27FC236}">
                <a16:creationId xmlns="" xmlns:a16="http://schemas.microsoft.com/office/drawing/2014/main" id="{193A4F37-C456-4D02-B34A-92A61082C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28" name="Slide Number Placeholder 9">
            <a:extLst>
              <a:ext uri="{FF2B5EF4-FFF2-40B4-BE49-F238E27FC236}">
                <a16:creationId xmlns="" xmlns:a16="http://schemas.microsoft.com/office/drawing/2014/main" id="{95DFED75-E487-46D1-8828-B603EB597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8" name="Bildobjekt 7">
            <a:extLst>
              <a:ext uri="{FF2B5EF4-FFF2-40B4-BE49-F238E27FC236}">
                <a16:creationId xmlns="" xmlns:a16="http://schemas.microsoft.com/office/drawing/2014/main" id="{6C7CB525-1A52-4671-BF58-7FDD7D8ED2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8175" y="240985"/>
            <a:ext cx="1003652" cy="93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626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Rak 5">
            <a:extLst>
              <a:ext uri="{FF2B5EF4-FFF2-40B4-BE49-F238E27FC236}">
                <a16:creationId xmlns="" xmlns:a16="http://schemas.microsoft.com/office/drawing/2014/main" id="{E19B146C-0941-3647-AD74-C44D26855374}"/>
              </a:ext>
            </a:extLst>
          </p:cNvPr>
          <p:cNvCxnSpPr>
            <a:cxnSpLocks/>
          </p:cNvCxnSpPr>
          <p:nvPr userDrawn="1"/>
        </p:nvCxnSpPr>
        <p:spPr>
          <a:xfrm>
            <a:off x="3322543" y="1917321"/>
            <a:ext cx="0" cy="342032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5">
            <a:extLst>
              <a:ext uri="{FF2B5EF4-FFF2-40B4-BE49-F238E27FC236}">
                <a16:creationId xmlns="" xmlns:a16="http://schemas.microsoft.com/office/drawing/2014/main" id="{E21D9437-0F21-9F40-88A5-CEAD6335C22E}"/>
              </a:ext>
            </a:extLst>
          </p:cNvPr>
          <p:cNvCxnSpPr>
            <a:cxnSpLocks/>
          </p:cNvCxnSpPr>
          <p:nvPr userDrawn="1"/>
        </p:nvCxnSpPr>
        <p:spPr>
          <a:xfrm>
            <a:off x="3855573" y="1917321"/>
            <a:ext cx="0" cy="342032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5">
            <a:extLst>
              <a:ext uri="{FF2B5EF4-FFF2-40B4-BE49-F238E27FC236}">
                <a16:creationId xmlns="" xmlns:a16="http://schemas.microsoft.com/office/drawing/2014/main" id="{C6296EE9-6D79-5041-8FFB-F6BF5AE68B43}"/>
              </a:ext>
            </a:extLst>
          </p:cNvPr>
          <p:cNvCxnSpPr>
            <a:cxnSpLocks/>
          </p:cNvCxnSpPr>
          <p:nvPr userDrawn="1"/>
        </p:nvCxnSpPr>
        <p:spPr>
          <a:xfrm>
            <a:off x="4388605" y="1917321"/>
            <a:ext cx="0" cy="342032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5">
            <a:extLst>
              <a:ext uri="{FF2B5EF4-FFF2-40B4-BE49-F238E27FC236}">
                <a16:creationId xmlns="" xmlns:a16="http://schemas.microsoft.com/office/drawing/2014/main" id="{20DBCA33-B290-364E-97A6-F5E21BF9EB53}"/>
              </a:ext>
            </a:extLst>
          </p:cNvPr>
          <p:cNvCxnSpPr>
            <a:cxnSpLocks/>
          </p:cNvCxnSpPr>
          <p:nvPr userDrawn="1"/>
        </p:nvCxnSpPr>
        <p:spPr>
          <a:xfrm>
            <a:off x="4921633" y="1917321"/>
            <a:ext cx="0" cy="342032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5">
            <a:extLst>
              <a:ext uri="{FF2B5EF4-FFF2-40B4-BE49-F238E27FC236}">
                <a16:creationId xmlns="" xmlns:a16="http://schemas.microsoft.com/office/drawing/2014/main" id="{1BEC6A49-6F23-7E43-9BD1-8D1C00FBDDA3}"/>
              </a:ext>
            </a:extLst>
          </p:cNvPr>
          <p:cNvCxnSpPr>
            <a:cxnSpLocks/>
          </p:cNvCxnSpPr>
          <p:nvPr userDrawn="1"/>
        </p:nvCxnSpPr>
        <p:spPr>
          <a:xfrm>
            <a:off x="5454665" y="1917321"/>
            <a:ext cx="0" cy="342032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5">
            <a:extLst>
              <a:ext uri="{FF2B5EF4-FFF2-40B4-BE49-F238E27FC236}">
                <a16:creationId xmlns="" xmlns:a16="http://schemas.microsoft.com/office/drawing/2014/main" id="{8460CCF8-F179-144C-A211-519F49BF42F6}"/>
              </a:ext>
            </a:extLst>
          </p:cNvPr>
          <p:cNvCxnSpPr>
            <a:cxnSpLocks/>
          </p:cNvCxnSpPr>
          <p:nvPr userDrawn="1"/>
        </p:nvCxnSpPr>
        <p:spPr>
          <a:xfrm>
            <a:off x="5987695" y="1917321"/>
            <a:ext cx="0" cy="342032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5">
            <a:extLst>
              <a:ext uri="{FF2B5EF4-FFF2-40B4-BE49-F238E27FC236}">
                <a16:creationId xmlns="" xmlns:a16="http://schemas.microsoft.com/office/drawing/2014/main" id="{A1C5FCF5-51B0-BD4D-B1DB-6FDD2867FA10}"/>
              </a:ext>
            </a:extLst>
          </p:cNvPr>
          <p:cNvCxnSpPr>
            <a:cxnSpLocks/>
          </p:cNvCxnSpPr>
          <p:nvPr userDrawn="1"/>
        </p:nvCxnSpPr>
        <p:spPr>
          <a:xfrm>
            <a:off x="6520726" y="1917321"/>
            <a:ext cx="0" cy="342032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5">
            <a:extLst>
              <a:ext uri="{FF2B5EF4-FFF2-40B4-BE49-F238E27FC236}">
                <a16:creationId xmlns="" xmlns:a16="http://schemas.microsoft.com/office/drawing/2014/main" id="{755B33C8-5C72-264E-8D09-2F7113EE6CDD}"/>
              </a:ext>
            </a:extLst>
          </p:cNvPr>
          <p:cNvCxnSpPr>
            <a:cxnSpLocks/>
          </p:cNvCxnSpPr>
          <p:nvPr userDrawn="1"/>
        </p:nvCxnSpPr>
        <p:spPr>
          <a:xfrm>
            <a:off x="7053756" y="1917321"/>
            <a:ext cx="0" cy="342032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5">
            <a:extLst>
              <a:ext uri="{FF2B5EF4-FFF2-40B4-BE49-F238E27FC236}">
                <a16:creationId xmlns="" xmlns:a16="http://schemas.microsoft.com/office/drawing/2014/main" id="{531236E0-6B36-484D-9D8A-842EF464BE68}"/>
              </a:ext>
            </a:extLst>
          </p:cNvPr>
          <p:cNvCxnSpPr>
            <a:cxnSpLocks/>
          </p:cNvCxnSpPr>
          <p:nvPr userDrawn="1"/>
        </p:nvCxnSpPr>
        <p:spPr>
          <a:xfrm>
            <a:off x="7586787" y="1917321"/>
            <a:ext cx="0" cy="342032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5">
            <a:extLst>
              <a:ext uri="{FF2B5EF4-FFF2-40B4-BE49-F238E27FC236}">
                <a16:creationId xmlns="" xmlns:a16="http://schemas.microsoft.com/office/drawing/2014/main" id="{5EFD583F-7B66-5847-B632-E6971FB6467B}"/>
              </a:ext>
            </a:extLst>
          </p:cNvPr>
          <p:cNvCxnSpPr>
            <a:cxnSpLocks/>
          </p:cNvCxnSpPr>
          <p:nvPr userDrawn="1"/>
        </p:nvCxnSpPr>
        <p:spPr>
          <a:xfrm>
            <a:off x="8119817" y="1917321"/>
            <a:ext cx="0" cy="342032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5">
            <a:extLst>
              <a:ext uri="{FF2B5EF4-FFF2-40B4-BE49-F238E27FC236}">
                <a16:creationId xmlns="" xmlns:a16="http://schemas.microsoft.com/office/drawing/2014/main" id="{2B6FC392-3B05-094A-AAF7-AFEF0BE4F1F6}"/>
              </a:ext>
            </a:extLst>
          </p:cNvPr>
          <p:cNvCxnSpPr>
            <a:cxnSpLocks/>
          </p:cNvCxnSpPr>
          <p:nvPr userDrawn="1"/>
        </p:nvCxnSpPr>
        <p:spPr>
          <a:xfrm>
            <a:off x="8652848" y="1917321"/>
            <a:ext cx="0" cy="342032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5">
            <a:extLst>
              <a:ext uri="{FF2B5EF4-FFF2-40B4-BE49-F238E27FC236}">
                <a16:creationId xmlns="" xmlns:a16="http://schemas.microsoft.com/office/drawing/2014/main" id="{E5B85A63-DA07-8841-86C0-489087524226}"/>
              </a:ext>
            </a:extLst>
          </p:cNvPr>
          <p:cNvCxnSpPr>
            <a:cxnSpLocks/>
          </p:cNvCxnSpPr>
          <p:nvPr userDrawn="1"/>
        </p:nvCxnSpPr>
        <p:spPr>
          <a:xfrm>
            <a:off x="9185879" y="1917321"/>
            <a:ext cx="0" cy="342032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5">
            <a:extLst>
              <a:ext uri="{FF2B5EF4-FFF2-40B4-BE49-F238E27FC236}">
                <a16:creationId xmlns="" xmlns:a16="http://schemas.microsoft.com/office/drawing/2014/main" id="{7B958941-D087-0449-8004-2CDAF913A2EF}"/>
              </a:ext>
            </a:extLst>
          </p:cNvPr>
          <p:cNvCxnSpPr>
            <a:cxnSpLocks/>
          </p:cNvCxnSpPr>
          <p:nvPr userDrawn="1"/>
        </p:nvCxnSpPr>
        <p:spPr>
          <a:xfrm>
            <a:off x="9718903" y="1917321"/>
            <a:ext cx="0" cy="342032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="" xmlns:a16="http://schemas.microsoft.com/office/drawing/2014/main" id="{A4AE1E9E-CD17-BC41-93BF-8BF55491FE5A}"/>
              </a:ext>
            </a:extLst>
          </p:cNvPr>
          <p:cNvCxnSpPr>
            <a:cxnSpLocks/>
          </p:cNvCxnSpPr>
          <p:nvPr userDrawn="1"/>
        </p:nvCxnSpPr>
        <p:spPr>
          <a:xfrm>
            <a:off x="400266" y="1817705"/>
            <a:ext cx="940222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5">
            <a:extLst>
              <a:ext uri="{FF2B5EF4-FFF2-40B4-BE49-F238E27FC236}">
                <a16:creationId xmlns="" xmlns:a16="http://schemas.microsoft.com/office/drawing/2014/main" id="{2ABE6EFD-E1FD-634F-83BE-A92F412D92E9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3322545" y="2390943"/>
            <a:ext cx="2626676" cy="239926"/>
          </a:xfrm>
          <a:prstGeom prst="rect">
            <a:avLst/>
          </a:prstGeom>
          <a:solidFill>
            <a:schemeClr val="accent1"/>
          </a:solidFill>
        </p:spPr>
        <p:txBody>
          <a:bodyPr anchor="ctr" anchorCtr="0">
            <a:noAutofit/>
          </a:bodyPr>
          <a:lstStyle>
            <a:lvl1pPr algn="ctr">
              <a:defRPr sz="7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pPr lvl="0"/>
            <a:r>
              <a:rPr lang="en-GB" noProof="0" dirty="0"/>
              <a:t>Click to adjust colour and length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="" xmlns:a16="http://schemas.microsoft.com/office/drawing/2014/main" id="{A52D22D8-6F70-DE4A-8D85-761A1B01B20B}"/>
              </a:ext>
            </a:extLst>
          </p:cNvPr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3322543" y="2844082"/>
            <a:ext cx="1241237" cy="239926"/>
          </a:xfrm>
          <a:prstGeom prst="rect">
            <a:avLst/>
          </a:prstGeom>
          <a:solidFill>
            <a:schemeClr val="accent3"/>
          </a:solidFill>
        </p:spPr>
        <p:txBody>
          <a:bodyPr anchor="ctr" anchorCtr="0">
            <a:noAutofit/>
          </a:bodyPr>
          <a:lstStyle>
            <a:lvl1pPr algn="ctr">
              <a:defRPr sz="7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pPr lvl="0"/>
            <a:r>
              <a:rPr lang="en-GB" noProof="0" dirty="0"/>
              <a:t>Click to adjust colour and length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="" xmlns:a16="http://schemas.microsoft.com/office/drawing/2014/main" id="{5E58CB74-6ABE-BD4E-813C-80D2DE9AB8BA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400264" y="1937682"/>
            <a:ext cx="2399820" cy="240049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tabLst/>
              <a:defRPr sz="1400"/>
            </a:lvl1pPr>
            <a:lvl2pPr marL="0" indent="0">
              <a:spcAft>
                <a:spcPts val="0"/>
              </a:spcAft>
              <a:buFontTx/>
              <a:buNone/>
              <a:tabLst/>
              <a:defRPr sz="1333"/>
            </a:lvl2pPr>
            <a:lvl3pPr marL="0" indent="0">
              <a:spcAft>
                <a:spcPts val="0"/>
              </a:spcAft>
              <a:buFontTx/>
              <a:buNone/>
              <a:tabLst/>
              <a:defRPr sz="1333"/>
            </a:lvl3pPr>
            <a:lvl4pPr marL="0" indent="0">
              <a:spcAft>
                <a:spcPts val="0"/>
              </a:spcAft>
              <a:buFontTx/>
              <a:buNone/>
              <a:tabLst/>
              <a:defRPr sz="1333"/>
            </a:lvl4pPr>
            <a:lvl5pPr marL="0" indent="0">
              <a:spcAft>
                <a:spcPts val="0"/>
              </a:spcAft>
              <a:buFontTx/>
              <a:buNone/>
              <a:tabLst/>
              <a:defRPr sz="1333"/>
            </a:lvl5pPr>
            <a:lvl6pPr marL="0" indent="0">
              <a:spcAft>
                <a:spcPts val="0"/>
              </a:spcAft>
              <a:buFontTx/>
              <a:buNone/>
              <a:tabLst/>
              <a:defRPr sz="1333"/>
            </a:lvl6pPr>
            <a:lvl7pPr marL="0" indent="0">
              <a:spcAft>
                <a:spcPts val="0"/>
              </a:spcAft>
              <a:buFontTx/>
              <a:buNone/>
              <a:tabLst/>
              <a:defRPr sz="1333"/>
            </a:lvl7pPr>
            <a:lvl8pPr marL="0" indent="0">
              <a:spcAft>
                <a:spcPts val="0"/>
              </a:spcAft>
              <a:buFontTx/>
              <a:buNone/>
              <a:tabLst/>
              <a:defRPr sz="1333"/>
            </a:lvl8pPr>
            <a:lvl9pPr marL="0" indent="0">
              <a:spcAft>
                <a:spcPts val="0"/>
              </a:spcAft>
              <a:buFontTx/>
              <a:buNone/>
              <a:tabLst/>
              <a:defRPr sz="1333"/>
            </a:lvl9pPr>
          </a:lstStyle>
          <a:p>
            <a:pPr lvl="0"/>
            <a:r>
              <a:rPr lang="en-GB" noProof="0" dirty="0"/>
              <a:t>Click to add activities</a:t>
            </a:r>
          </a:p>
        </p:txBody>
      </p:sp>
      <p:sp>
        <p:nvSpPr>
          <p:cNvPr id="50" name="Text Placeholder 25">
            <a:extLst>
              <a:ext uri="{FF2B5EF4-FFF2-40B4-BE49-F238E27FC236}">
                <a16:creationId xmlns="" xmlns:a16="http://schemas.microsoft.com/office/drawing/2014/main" id="{3AF002C6-2A1E-5B42-9927-65D478FF2340}"/>
              </a:ext>
            </a:extLst>
          </p:cNvPr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400264" y="1497083"/>
            <a:ext cx="2399820" cy="232958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tabLst/>
              <a:defRPr sz="1400"/>
            </a:lvl1pPr>
            <a:lvl2pPr marL="0" indent="0">
              <a:spcAft>
                <a:spcPts val="0"/>
              </a:spcAft>
              <a:buFontTx/>
              <a:buNone/>
              <a:tabLst/>
              <a:defRPr sz="1333"/>
            </a:lvl2pPr>
            <a:lvl3pPr marL="0" indent="0">
              <a:spcAft>
                <a:spcPts val="0"/>
              </a:spcAft>
              <a:buFontTx/>
              <a:buNone/>
              <a:tabLst/>
              <a:defRPr sz="1333"/>
            </a:lvl3pPr>
            <a:lvl4pPr marL="0" indent="0">
              <a:spcAft>
                <a:spcPts val="0"/>
              </a:spcAft>
              <a:buFontTx/>
              <a:buNone/>
              <a:tabLst/>
              <a:defRPr sz="1333"/>
            </a:lvl4pPr>
            <a:lvl5pPr marL="0" indent="0">
              <a:spcAft>
                <a:spcPts val="0"/>
              </a:spcAft>
              <a:buFontTx/>
              <a:buNone/>
              <a:tabLst/>
              <a:defRPr sz="1333"/>
            </a:lvl5pPr>
            <a:lvl6pPr marL="0" indent="0">
              <a:spcAft>
                <a:spcPts val="0"/>
              </a:spcAft>
              <a:buFontTx/>
              <a:buNone/>
              <a:tabLst/>
              <a:defRPr sz="1333"/>
            </a:lvl6pPr>
            <a:lvl7pPr marL="0" indent="0">
              <a:spcAft>
                <a:spcPts val="0"/>
              </a:spcAft>
              <a:buFontTx/>
              <a:buNone/>
              <a:tabLst/>
              <a:defRPr sz="1333"/>
            </a:lvl7pPr>
            <a:lvl8pPr marL="0" indent="0">
              <a:spcAft>
                <a:spcPts val="0"/>
              </a:spcAft>
              <a:buFontTx/>
              <a:buNone/>
              <a:tabLst/>
              <a:defRPr sz="1333"/>
            </a:lvl8pPr>
            <a:lvl9pPr marL="0" indent="0">
              <a:spcAft>
                <a:spcPts val="0"/>
              </a:spcAft>
              <a:buFontTx/>
              <a:buNone/>
              <a:tabLst/>
              <a:defRPr sz="1333"/>
            </a:lvl9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49" name="Text Placeholder 25">
            <a:extLst>
              <a:ext uri="{FF2B5EF4-FFF2-40B4-BE49-F238E27FC236}">
                <a16:creationId xmlns="" xmlns:a16="http://schemas.microsoft.com/office/drawing/2014/main" id="{29E0FB2C-939A-9444-8FDA-6766A768C531}"/>
              </a:ext>
            </a:extLst>
          </p:cNvPr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3322542" y="1937682"/>
            <a:ext cx="943748" cy="239926"/>
          </a:xfrm>
          <a:prstGeom prst="rect">
            <a:avLst/>
          </a:prstGeom>
          <a:solidFill>
            <a:schemeClr val="accent1"/>
          </a:solidFill>
        </p:spPr>
        <p:txBody>
          <a:bodyPr anchor="ctr" anchorCtr="0">
            <a:noAutofit/>
          </a:bodyPr>
          <a:lstStyle>
            <a:lvl1pPr algn="ctr">
              <a:defRPr sz="7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pPr lvl="0"/>
            <a:r>
              <a:rPr lang="en-GB" noProof="0" dirty="0"/>
              <a:t>Click to adjust colour and length</a:t>
            </a:r>
          </a:p>
        </p:txBody>
      </p:sp>
      <p:sp>
        <p:nvSpPr>
          <p:cNvPr id="52" name="Text Placeholder 25">
            <a:extLst>
              <a:ext uri="{FF2B5EF4-FFF2-40B4-BE49-F238E27FC236}">
                <a16:creationId xmlns="" xmlns:a16="http://schemas.microsoft.com/office/drawing/2014/main" id="{94EA6E12-1324-544D-BAFB-D0D12470AD45}"/>
              </a:ext>
            </a:extLst>
          </p:cNvPr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4395923" y="1937682"/>
            <a:ext cx="844039" cy="239926"/>
          </a:xfrm>
          <a:prstGeom prst="homePlate">
            <a:avLst/>
          </a:prstGeom>
          <a:solidFill>
            <a:schemeClr val="accent2"/>
          </a:solidFill>
        </p:spPr>
        <p:txBody>
          <a:bodyPr anchor="ctr" anchorCtr="0">
            <a:noAutofit/>
          </a:bodyPr>
          <a:lstStyle>
            <a:lvl1pPr algn="ctr">
              <a:defRPr sz="7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pPr lvl="0"/>
            <a:r>
              <a:rPr lang="en-GB" noProof="0" dirty="0"/>
              <a:t>Click to adjust colour and length</a:t>
            </a:r>
          </a:p>
        </p:txBody>
      </p:sp>
      <p:sp>
        <p:nvSpPr>
          <p:cNvPr id="57" name="Text Placeholder 25">
            <a:extLst>
              <a:ext uri="{FF2B5EF4-FFF2-40B4-BE49-F238E27FC236}">
                <a16:creationId xmlns="" xmlns:a16="http://schemas.microsoft.com/office/drawing/2014/main" id="{D146E394-A2C9-9045-B58E-47957D2D10E0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3322543" y="3297220"/>
            <a:ext cx="1688078" cy="239926"/>
          </a:xfrm>
          <a:prstGeom prst="rect">
            <a:avLst/>
          </a:prstGeom>
          <a:solidFill>
            <a:schemeClr val="accent5"/>
          </a:solidFill>
        </p:spPr>
        <p:txBody>
          <a:bodyPr anchor="ctr" anchorCtr="0">
            <a:noAutofit/>
          </a:bodyPr>
          <a:lstStyle>
            <a:lvl1pPr algn="ctr">
              <a:defRPr sz="7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pPr lvl="0"/>
            <a:r>
              <a:rPr lang="en-GB" noProof="0" dirty="0"/>
              <a:t>Click to adjust colour and length</a:t>
            </a:r>
          </a:p>
        </p:txBody>
      </p:sp>
      <p:sp>
        <p:nvSpPr>
          <p:cNvPr id="59" name="Text Placeholder 25">
            <a:extLst>
              <a:ext uri="{FF2B5EF4-FFF2-40B4-BE49-F238E27FC236}">
                <a16:creationId xmlns="" xmlns:a16="http://schemas.microsoft.com/office/drawing/2014/main" id="{A66D508A-4A19-4046-A7A7-12E1D1AF8A4E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4672762" y="2844082"/>
            <a:ext cx="2659317" cy="239926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 anchorCtr="0">
            <a:noAutofit/>
          </a:bodyPr>
          <a:lstStyle>
            <a:lvl1pPr algn="ctr">
              <a:defRPr sz="700" b="0" i="0">
                <a:solidFill>
                  <a:schemeClr val="tx1"/>
                </a:solidFill>
                <a:latin typeface="Volvo Novum Light" panose="020B0303040502060204" pitchFamily="34" charset="77"/>
              </a:defRPr>
            </a:lvl1pPr>
          </a:lstStyle>
          <a:p>
            <a:pPr lvl="0"/>
            <a:r>
              <a:rPr lang="en-GB" noProof="0" dirty="0"/>
              <a:t>Click to adjust colour and length</a:t>
            </a:r>
          </a:p>
        </p:txBody>
      </p:sp>
      <p:sp>
        <p:nvSpPr>
          <p:cNvPr id="62" name="Text Placeholder 25">
            <a:extLst>
              <a:ext uri="{FF2B5EF4-FFF2-40B4-BE49-F238E27FC236}">
                <a16:creationId xmlns="" xmlns:a16="http://schemas.microsoft.com/office/drawing/2014/main" id="{3703D7F0-B758-F749-80F0-777A111A715E}"/>
              </a:ext>
            </a:extLst>
          </p:cNvPr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400264" y="2390943"/>
            <a:ext cx="2399820" cy="239926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tabLst/>
              <a:defRPr sz="1400"/>
            </a:lvl1pPr>
            <a:lvl2pPr marL="0" indent="0">
              <a:spcAft>
                <a:spcPts val="0"/>
              </a:spcAft>
              <a:buFontTx/>
              <a:buNone/>
              <a:tabLst/>
              <a:defRPr sz="1333"/>
            </a:lvl2pPr>
            <a:lvl3pPr marL="0" indent="0">
              <a:spcAft>
                <a:spcPts val="0"/>
              </a:spcAft>
              <a:buFontTx/>
              <a:buNone/>
              <a:tabLst/>
              <a:defRPr sz="1333"/>
            </a:lvl3pPr>
            <a:lvl4pPr marL="0" indent="0">
              <a:spcAft>
                <a:spcPts val="0"/>
              </a:spcAft>
              <a:buFontTx/>
              <a:buNone/>
              <a:tabLst/>
              <a:defRPr sz="1333"/>
            </a:lvl4pPr>
            <a:lvl5pPr marL="0" indent="0">
              <a:spcAft>
                <a:spcPts val="0"/>
              </a:spcAft>
              <a:buFontTx/>
              <a:buNone/>
              <a:tabLst/>
              <a:defRPr sz="1333"/>
            </a:lvl5pPr>
            <a:lvl6pPr marL="0" indent="0">
              <a:spcAft>
                <a:spcPts val="0"/>
              </a:spcAft>
              <a:buFontTx/>
              <a:buNone/>
              <a:tabLst/>
              <a:defRPr sz="1333"/>
            </a:lvl6pPr>
            <a:lvl7pPr marL="0" indent="0">
              <a:spcAft>
                <a:spcPts val="0"/>
              </a:spcAft>
              <a:buFontTx/>
              <a:buNone/>
              <a:tabLst/>
              <a:defRPr sz="1333"/>
            </a:lvl7pPr>
            <a:lvl8pPr marL="0" indent="0">
              <a:spcAft>
                <a:spcPts val="0"/>
              </a:spcAft>
              <a:buFontTx/>
              <a:buNone/>
              <a:tabLst/>
              <a:defRPr sz="1333"/>
            </a:lvl8pPr>
            <a:lvl9pPr marL="0" indent="0">
              <a:spcAft>
                <a:spcPts val="0"/>
              </a:spcAft>
              <a:buFontTx/>
              <a:buNone/>
              <a:tabLst/>
              <a:defRPr sz="1333"/>
            </a:lvl9pPr>
          </a:lstStyle>
          <a:p>
            <a:pPr lvl="0"/>
            <a:r>
              <a:rPr lang="en-GB" noProof="0" dirty="0"/>
              <a:t>Click to add activities</a:t>
            </a:r>
          </a:p>
        </p:txBody>
      </p:sp>
      <p:sp>
        <p:nvSpPr>
          <p:cNvPr id="63" name="Text Placeholder 25">
            <a:extLst>
              <a:ext uri="{FF2B5EF4-FFF2-40B4-BE49-F238E27FC236}">
                <a16:creationId xmlns="" xmlns:a16="http://schemas.microsoft.com/office/drawing/2014/main" id="{8F5968CC-ED7D-FE48-8C57-E0249E2B4495}"/>
              </a:ext>
            </a:extLst>
          </p:cNvPr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400264" y="2844082"/>
            <a:ext cx="2399820" cy="239926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tabLst/>
              <a:defRPr sz="1400"/>
            </a:lvl1pPr>
            <a:lvl2pPr marL="0" indent="0">
              <a:spcAft>
                <a:spcPts val="0"/>
              </a:spcAft>
              <a:buFontTx/>
              <a:buNone/>
              <a:tabLst/>
              <a:defRPr sz="1333"/>
            </a:lvl2pPr>
            <a:lvl3pPr marL="0" indent="0">
              <a:spcAft>
                <a:spcPts val="0"/>
              </a:spcAft>
              <a:buFontTx/>
              <a:buNone/>
              <a:tabLst/>
              <a:defRPr sz="1333"/>
            </a:lvl3pPr>
            <a:lvl4pPr marL="0" indent="0">
              <a:spcAft>
                <a:spcPts val="0"/>
              </a:spcAft>
              <a:buFontTx/>
              <a:buNone/>
              <a:tabLst/>
              <a:defRPr sz="1333"/>
            </a:lvl4pPr>
            <a:lvl5pPr marL="0" indent="0">
              <a:spcAft>
                <a:spcPts val="0"/>
              </a:spcAft>
              <a:buFontTx/>
              <a:buNone/>
              <a:tabLst/>
              <a:defRPr sz="1333"/>
            </a:lvl5pPr>
            <a:lvl6pPr marL="0" indent="0">
              <a:spcAft>
                <a:spcPts val="0"/>
              </a:spcAft>
              <a:buFontTx/>
              <a:buNone/>
              <a:tabLst/>
              <a:defRPr sz="1333"/>
            </a:lvl6pPr>
            <a:lvl7pPr marL="0" indent="0">
              <a:spcAft>
                <a:spcPts val="0"/>
              </a:spcAft>
              <a:buFontTx/>
              <a:buNone/>
              <a:tabLst/>
              <a:defRPr sz="1333"/>
            </a:lvl7pPr>
            <a:lvl8pPr marL="0" indent="0">
              <a:spcAft>
                <a:spcPts val="0"/>
              </a:spcAft>
              <a:buFontTx/>
              <a:buNone/>
              <a:tabLst/>
              <a:defRPr sz="1333"/>
            </a:lvl8pPr>
            <a:lvl9pPr marL="0" indent="0">
              <a:spcAft>
                <a:spcPts val="0"/>
              </a:spcAft>
              <a:buFontTx/>
              <a:buNone/>
              <a:tabLst/>
              <a:defRPr sz="1333"/>
            </a:lvl9pPr>
          </a:lstStyle>
          <a:p>
            <a:pPr lvl="0"/>
            <a:r>
              <a:rPr lang="en-GB" noProof="0" dirty="0"/>
              <a:t>Click to add activities</a:t>
            </a:r>
          </a:p>
        </p:txBody>
      </p:sp>
      <p:sp>
        <p:nvSpPr>
          <p:cNvPr id="65" name="Text Placeholder 25">
            <a:extLst>
              <a:ext uri="{FF2B5EF4-FFF2-40B4-BE49-F238E27FC236}">
                <a16:creationId xmlns="" xmlns:a16="http://schemas.microsoft.com/office/drawing/2014/main" id="{145A0303-11FB-7C47-A2E7-C2EAFA129C87}"/>
              </a:ext>
            </a:extLst>
          </p:cNvPr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400264" y="3297220"/>
            <a:ext cx="2399820" cy="239926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tabLst/>
              <a:defRPr sz="1400"/>
            </a:lvl1pPr>
            <a:lvl2pPr marL="0" indent="0">
              <a:spcAft>
                <a:spcPts val="0"/>
              </a:spcAft>
              <a:buFontTx/>
              <a:buNone/>
              <a:tabLst/>
              <a:defRPr sz="1333"/>
            </a:lvl2pPr>
            <a:lvl3pPr marL="0" indent="0">
              <a:spcAft>
                <a:spcPts val="0"/>
              </a:spcAft>
              <a:buFontTx/>
              <a:buNone/>
              <a:tabLst/>
              <a:defRPr sz="1333"/>
            </a:lvl3pPr>
            <a:lvl4pPr marL="0" indent="0">
              <a:spcAft>
                <a:spcPts val="0"/>
              </a:spcAft>
              <a:buFontTx/>
              <a:buNone/>
              <a:tabLst/>
              <a:defRPr sz="1333"/>
            </a:lvl4pPr>
            <a:lvl5pPr marL="0" indent="0">
              <a:spcAft>
                <a:spcPts val="0"/>
              </a:spcAft>
              <a:buFontTx/>
              <a:buNone/>
              <a:tabLst/>
              <a:defRPr sz="1333"/>
            </a:lvl5pPr>
            <a:lvl6pPr marL="0" indent="0">
              <a:spcAft>
                <a:spcPts val="0"/>
              </a:spcAft>
              <a:buFontTx/>
              <a:buNone/>
              <a:tabLst/>
              <a:defRPr sz="1333"/>
            </a:lvl6pPr>
            <a:lvl7pPr marL="0" indent="0">
              <a:spcAft>
                <a:spcPts val="0"/>
              </a:spcAft>
              <a:buFontTx/>
              <a:buNone/>
              <a:tabLst/>
              <a:defRPr sz="1333"/>
            </a:lvl7pPr>
            <a:lvl8pPr marL="0" indent="0">
              <a:spcAft>
                <a:spcPts val="0"/>
              </a:spcAft>
              <a:buFontTx/>
              <a:buNone/>
              <a:tabLst/>
              <a:defRPr sz="1333"/>
            </a:lvl8pPr>
            <a:lvl9pPr marL="0" indent="0">
              <a:spcAft>
                <a:spcPts val="0"/>
              </a:spcAft>
              <a:buFontTx/>
              <a:buNone/>
              <a:tabLst/>
              <a:defRPr sz="1333"/>
            </a:lvl9pPr>
          </a:lstStyle>
          <a:p>
            <a:pPr lvl="0"/>
            <a:r>
              <a:rPr lang="en-GB" noProof="0" dirty="0"/>
              <a:t>Click to add activities</a:t>
            </a:r>
          </a:p>
        </p:txBody>
      </p:sp>
      <p:sp>
        <p:nvSpPr>
          <p:cNvPr id="68" name="Text Placeholder 25">
            <a:extLst>
              <a:ext uri="{FF2B5EF4-FFF2-40B4-BE49-F238E27FC236}">
                <a16:creationId xmlns="" xmlns:a16="http://schemas.microsoft.com/office/drawing/2014/main" id="{7B546369-5196-B945-BFF8-7CD4717AD759}"/>
              </a:ext>
            </a:extLst>
          </p:cNvPr>
          <p:cNvSpPr>
            <a:spLocks noGrp="1"/>
          </p:cNvSpPr>
          <p:nvPr userDrawn="1">
            <p:ph type="body" sz="quarter" idx="52" hasCustomPrompt="1"/>
          </p:nvPr>
        </p:nvSpPr>
        <p:spPr>
          <a:xfrm>
            <a:off x="3320251" y="1497083"/>
            <a:ext cx="531814" cy="210507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tabLst/>
              <a:defRPr sz="1400"/>
            </a:lvl1pPr>
            <a:lvl2pPr marL="0" indent="0" algn="ctr">
              <a:spcAft>
                <a:spcPts val="0"/>
              </a:spcAft>
              <a:buFontTx/>
              <a:buNone/>
              <a:tabLst/>
              <a:defRPr sz="1333"/>
            </a:lvl2pPr>
            <a:lvl3pPr marL="0" indent="0" algn="ctr">
              <a:spcAft>
                <a:spcPts val="0"/>
              </a:spcAft>
              <a:buFontTx/>
              <a:buNone/>
              <a:tabLst/>
              <a:defRPr sz="1333"/>
            </a:lvl3pPr>
            <a:lvl4pPr marL="0" indent="0" algn="ctr">
              <a:spcAft>
                <a:spcPts val="0"/>
              </a:spcAft>
              <a:buFontTx/>
              <a:buNone/>
              <a:tabLst/>
              <a:defRPr sz="1333"/>
            </a:lvl4pPr>
            <a:lvl5pPr marL="0" indent="0" algn="ctr">
              <a:spcAft>
                <a:spcPts val="0"/>
              </a:spcAft>
              <a:buFontTx/>
              <a:buNone/>
              <a:tabLst/>
              <a:defRPr sz="1333"/>
            </a:lvl5pPr>
            <a:lvl6pPr marL="0" indent="0" algn="ctr">
              <a:spcAft>
                <a:spcPts val="0"/>
              </a:spcAft>
              <a:buFontTx/>
              <a:buNone/>
              <a:tabLst/>
              <a:defRPr sz="1333"/>
            </a:lvl6pPr>
            <a:lvl7pPr marL="0" indent="0" algn="ctr">
              <a:spcAft>
                <a:spcPts val="0"/>
              </a:spcAft>
              <a:buFontTx/>
              <a:buNone/>
              <a:tabLst/>
              <a:defRPr sz="1333"/>
            </a:lvl7pPr>
            <a:lvl8pPr marL="0" indent="0" algn="ctr">
              <a:spcAft>
                <a:spcPts val="0"/>
              </a:spcAft>
              <a:buFontTx/>
              <a:buNone/>
              <a:tabLst/>
              <a:defRPr sz="1333"/>
            </a:lvl8pPr>
            <a:lvl9pPr marL="0" indent="0" algn="ctr">
              <a:spcAft>
                <a:spcPts val="0"/>
              </a:spcAft>
              <a:buFontTx/>
              <a:buNone/>
              <a:tabLst/>
              <a:defRPr sz="1333"/>
            </a:lvl9pPr>
          </a:lstStyle>
          <a:p>
            <a:pPr lvl="0"/>
            <a:r>
              <a:rPr lang="en-GB" noProof="0" dirty="0"/>
              <a:t>Jan</a:t>
            </a:r>
          </a:p>
        </p:txBody>
      </p:sp>
      <p:sp>
        <p:nvSpPr>
          <p:cNvPr id="69" name="Text Placeholder 25">
            <a:extLst>
              <a:ext uri="{FF2B5EF4-FFF2-40B4-BE49-F238E27FC236}">
                <a16:creationId xmlns="" xmlns:a16="http://schemas.microsoft.com/office/drawing/2014/main" id="{F74F8244-3E33-DC4A-9FB7-961745C6068C}"/>
              </a:ext>
            </a:extLst>
          </p:cNvPr>
          <p:cNvSpPr>
            <a:spLocks noGrp="1"/>
          </p:cNvSpPr>
          <p:nvPr userDrawn="1">
            <p:ph type="body" sz="quarter" idx="53" hasCustomPrompt="1"/>
          </p:nvPr>
        </p:nvSpPr>
        <p:spPr>
          <a:xfrm>
            <a:off x="3853645" y="1497083"/>
            <a:ext cx="531814" cy="210507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tabLst/>
              <a:defRPr sz="1400"/>
            </a:lvl1pPr>
            <a:lvl2pPr marL="0" indent="0" algn="ctr">
              <a:spcAft>
                <a:spcPts val="0"/>
              </a:spcAft>
              <a:buFontTx/>
              <a:buNone/>
              <a:tabLst/>
              <a:defRPr sz="1333"/>
            </a:lvl2pPr>
            <a:lvl3pPr marL="0" indent="0" algn="ctr">
              <a:spcAft>
                <a:spcPts val="0"/>
              </a:spcAft>
              <a:buFontTx/>
              <a:buNone/>
              <a:tabLst/>
              <a:defRPr sz="1333"/>
            </a:lvl3pPr>
            <a:lvl4pPr marL="0" indent="0" algn="ctr">
              <a:spcAft>
                <a:spcPts val="0"/>
              </a:spcAft>
              <a:buFontTx/>
              <a:buNone/>
              <a:tabLst/>
              <a:defRPr sz="1333"/>
            </a:lvl4pPr>
            <a:lvl5pPr marL="0" indent="0" algn="ctr">
              <a:spcAft>
                <a:spcPts val="0"/>
              </a:spcAft>
              <a:buFontTx/>
              <a:buNone/>
              <a:tabLst/>
              <a:defRPr sz="1333"/>
            </a:lvl5pPr>
            <a:lvl6pPr marL="0" indent="0" algn="ctr">
              <a:spcAft>
                <a:spcPts val="0"/>
              </a:spcAft>
              <a:buFontTx/>
              <a:buNone/>
              <a:tabLst/>
              <a:defRPr sz="1333"/>
            </a:lvl6pPr>
            <a:lvl7pPr marL="0" indent="0" algn="ctr">
              <a:spcAft>
                <a:spcPts val="0"/>
              </a:spcAft>
              <a:buFontTx/>
              <a:buNone/>
              <a:tabLst/>
              <a:defRPr sz="1333"/>
            </a:lvl7pPr>
            <a:lvl8pPr marL="0" indent="0" algn="ctr">
              <a:spcAft>
                <a:spcPts val="0"/>
              </a:spcAft>
              <a:buFontTx/>
              <a:buNone/>
              <a:tabLst/>
              <a:defRPr sz="1333"/>
            </a:lvl8pPr>
            <a:lvl9pPr marL="0" indent="0" algn="ctr">
              <a:spcAft>
                <a:spcPts val="0"/>
              </a:spcAft>
              <a:buFontTx/>
              <a:buNone/>
              <a:tabLst/>
              <a:defRPr sz="1333"/>
            </a:lvl9pPr>
          </a:lstStyle>
          <a:p>
            <a:pPr lvl="0"/>
            <a:r>
              <a:rPr lang="en-GB" noProof="0" dirty="0"/>
              <a:t>Feb</a:t>
            </a:r>
          </a:p>
        </p:txBody>
      </p:sp>
      <p:sp>
        <p:nvSpPr>
          <p:cNvPr id="70" name="Text Placeholder 25">
            <a:extLst>
              <a:ext uri="{FF2B5EF4-FFF2-40B4-BE49-F238E27FC236}">
                <a16:creationId xmlns="" xmlns:a16="http://schemas.microsoft.com/office/drawing/2014/main" id="{ECEE0316-150F-3E48-B0FA-DFA2F365DF01}"/>
              </a:ext>
            </a:extLst>
          </p:cNvPr>
          <p:cNvSpPr>
            <a:spLocks noGrp="1"/>
          </p:cNvSpPr>
          <p:nvPr userDrawn="1">
            <p:ph type="body" sz="quarter" idx="54" hasCustomPrompt="1"/>
          </p:nvPr>
        </p:nvSpPr>
        <p:spPr>
          <a:xfrm>
            <a:off x="4387039" y="1497083"/>
            <a:ext cx="531814" cy="210507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tabLst/>
              <a:defRPr sz="1400"/>
            </a:lvl1pPr>
            <a:lvl2pPr marL="0" indent="0" algn="ctr">
              <a:spcAft>
                <a:spcPts val="0"/>
              </a:spcAft>
              <a:buFontTx/>
              <a:buNone/>
              <a:tabLst/>
              <a:defRPr sz="1333"/>
            </a:lvl2pPr>
            <a:lvl3pPr marL="0" indent="0" algn="ctr">
              <a:spcAft>
                <a:spcPts val="0"/>
              </a:spcAft>
              <a:buFontTx/>
              <a:buNone/>
              <a:tabLst/>
              <a:defRPr sz="1333"/>
            </a:lvl3pPr>
            <a:lvl4pPr marL="0" indent="0" algn="ctr">
              <a:spcAft>
                <a:spcPts val="0"/>
              </a:spcAft>
              <a:buFontTx/>
              <a:buNone/>
              <a:tabLst/>
              <a:defRPr sz="1333"/>
            </a:lvl4pPr>
            <a:lvl5pPr marL="0" indent="0" algn="ctr">
              <a:spcAft>
                <a:spcPts val="0"/>
              </a:spcAft>
              <a:buFontTx/>
              <a:buNone/>
              <a:tabLst/>
              <a:defRPr sz="1333"/>
            </a:lvl5pPr>
            <a:lvl6pPr marL="0" indent="0" algn="ctr">
              <a:spcAft>
                <a:spcPts val="0"/>
              </a:spcAft>
              <a:buFontTx/>
              <a:buNone/>
              <a:tabLst/>
              <a:defRPr sz="1333"/>
            </a:lvl6pPr>
            <a:lvl7pPr marL="0" indent="0" algn="ctr">
              <a:spcAft>
                <a:spcPts val="0"/>
              </a:spcAft>
              <a:buFontTx/>
              <a:buNone/>
              <a:tabLst/>
              <a:defRPr sz="1333"/>
            </a:lvl7pPr>
            <a:lvl8pPr marL="0" indent="0" algn="ctr">
              <a:spcAft>
                <a:spcPts val="0"/>
              </a:spcAft>
              <a:buFontTx/>
              <a:buNone/>
              <a:tabLst/>
              <a:defRPr sz="1333"/>
            </a:lvl8pPr>
            <a:lvl9pPr marL="0" indent="0" algn="ctr">
              <a:spcAft>
                <a:spcPts val="0"/>
              </a:spcAft>
              <a:buFontTx/>
              <a:buNone/>
              <a:tabLst/>
              <a:defRPr sz="1333"/>
            </a:lvl9pPr>
          </a:lstStyle>
          <a:p>
            <a:pPr lvl="0"/>
            <a:r>
              <a:rPr lang="en-GB" noProof="0" dirty="0"/>
              <a:t>Mar</a:t>
            </a:r>
          </a:p>
        </p:txBody>
      </p:sp>
      <p:sp>
        <p:nvSpPr>
          <p:cNvPr id="71" name="Text Placeholder 25">
            <a:extLst>
              <a:ext uri="{FF2B5EF4-FFF2-40B4-BE49-F238E27FC236}">
                <a16:creationId xmlns="" xmlns:a16="http://schemas.microsoft.com/office/drawing/2014/main" id="{2630CB25-1DE5-614F-ACA0-6505D2FD952B}"/>
              </a:ext>
            </a:extLst>
          </p:cNvPr>
          <p:cNvSpPr>
            <a:spLocks noGrp="1"/>
          </p:cNvSpPr>
          <p:nvPr userDrawn="1">
            <p:ph type="body" sz="quarter" idx="55" hasCustomPrompt="1"/>
          </p:nvPr>
        </p:nvSpPr>
        <p:spPr>
          <a:xfrm>
            <a:off x="4920433" y="1497083"/>
            <a:ext cx="531814" cy="210507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tabLst/>
              <a:defRPr sz="1400"/>
            </a:lvl1pPr>
            <a:lvl2pPr marL="0" indent="0" algn="ctr">
              <a:spcAft>
                <a:spcPts val="0"/>
              </a:spcAft>
              <a:buFontTx/>
              <a:buNone/>
              <a:tabLst/>
              <a:defRPr sz="1333"/>
            </a:lvl2pPr>
            <a:lvl3pPr marL="0" indent="0" algn="ctr">
              <a:spcAft>
                <a:spcPts val="0"/>
              </a:spcAft>
              <a:buFontTx/>
              <a:buNone/>
              <a:tabLst/>
              <a:defRPr sz="1333"/>
            </a:lvl3pPr>
            <a:lvl4pPr marL="0" indent="0" algn="ctr">
              <a:spcAft>
                <a:spcPts val="0"/>
              </a:spcAft>
              <a:buFontTx/>
              <a:buNone/>
              <a:tabLst/>
              <a:defRPr sz="1333"/>
            </a:lvl4pPr>
            <a:lvl5pPr marL="0" indent="0" algn="ctr">
              <a:spcAft>
                <a:spcPts val="0"/>
              </a:spcAft>
              <a:buFontTx/>
              <a:buNone/>
              <a:tabLst/>
              <a:defRPr sz="1333"/>
            </a:lvl5pPr>
            <a:lvl6pPr marL="0" indent="0" algn="ctr">
              <a:spcAft>
                <a:spcPts val="0"/>
              </a:spcAft>
              <a:buFontTx/>
              <a:buNone/>
              <a:tabLst/>
              <a:defRPr sz="1333"/>
            </a:lvl6pPr>
            <a:lvl7pPr marL="0" indent="0" algn="ctr">
              <a:spcAft>
                <a:spcPts val="0"/>
              </a:spcAft>
              <a:buFontTx/>
              <a:buNone/>
              <a:tabLst/>
              <a:defRPr sz="1333"/>
            </a:lvl7pPr>
            <a:lvl8pPr marL="0" indent="0" algn="ctr">
              <a:spcAft>
                <a:spcPts val="0"/>
              </a:spcAft>
              <a:buFontTx/>
              <a:buNone/>
              <a:tabLst/>
              <a:defRPr sz="1333"/>
            </a:lvl8pPr>
            <a:lvl9pPr marL="0" indent="0" algn="ctr">
              <a:spcAft>
                <a:spcPts val="0"/>
              </a:spcAft>
              <a:buFontTx/>
              <a:buNone/>
              <a:tabLst/>
              <a:defRPr sz="1333"/>
            </a:lvl9pPr>
          </a:lstStyle>
          <a:p>
            <a:pPr lvl="0"/>
            <a:r>
              <a:rPr lang="en-GB" noProof="0" dirty="0"/>
              <a:t>Apr</a:t>
            </a:r>
          </a:p>
        </p:txBody>
      </p:sp>
      <p:sp>
        <p:nvSpPr>
          <p:cNvPr id="72" name="Text Placeholder 25">
            <a:extLst>
              <a:ext uri="{FF2B5EF4-FFF2-40B4-BE49-F238E27FC236}">
                <a16:creationId xmlns="" xmlns:a16="http://schemas.microsoft.com/office/drawing/2014/main" id="{07321FDE-6CDB-2D49-9942-D687AA96D9D4}"/>
              </a:ext>
            </a:extLst>
          </p:cNvPr>
          <p:cNvSpPr>
            <a:spLocks noGrp="1"/>
          </p:cNvSpPr>
          <p:nvPr userDrawn="1">
            <p:ph type="body" sz="quarter" idx="56" hasCustomPrompt="1"/>
          </p:nvPr>
        </p:nvSpPr>
        <p:spPr>
          <a:xfrm>
            <a:off x="5453827" y="1497083"/>
            <a:ext cx="531814" cy="210507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tabLst/>
              <a:defRPr sz="1400"/>
            </a:lvl1pPr>
            <a:lvl2pPr marL="0" indent="0" algn="ctr">
              <a:spcAft>
                <a:spcPts val="0"/>
              </a:spcAft>
              <a:buFontTx/>
              <a:buNone/>
              <a:tabLst/>
              <a:defRPr sz="1333"/>
            </a:lvl2pPr>
            <a:lvl3pPr marL="0" indent="0" algn="ctr">
              <a:spcAft>
                <a:spcPts val="0"/>
              </a:spcAft>
              <a:buFontTx/>
              <a:buNone/>
              <a:tabLst/>
              <a:defRPr sz="1333"/>
            </a:lvl3pPr>
            <a:lvl4pPr marL="0" indent="0" algn="ctr">
              <a:spcAft>
                <a:spcPts val="0"/>
              </a:spcAft>
              <a:buFontTx/>
              <a:buNone/>
              <a:tabLst/>
              <a:defRPr sz="1333"/>
            </a:lvl4pPr>
            <a:lvl5pPr marL="0" indent="0" algn="ctr">
              <a:spcAft>
                <a:spcPts val="0"/>
              </a:spcAft>
              <a:buFontTx/>
              <a:buNone/>
              <a:tabLst/>
              <a:defRPr sz="1333"/>
            </a:lvl5pPr>
            <a:lvl6pPr marL="0" indent="0" algn="ctr">
              <a:spcAft>
                <a:spcPts val="0"/>
              </a:spcAft>
              <a:buFontTx/>
              <a:buNone/>
              <a:tabLst/>
              <a:defRPr sz="1333"/>
            </a:lvl6pPr>
            <a:lvl7pPr marL="0" indent="0" algn="ctr">
              <a:spcAft>
                <a:spcPts val="0"/>
              </a:spcAft>
              <a:buFontTx/>
              <a:buNone/>
              <a:tabLst/>
              <a:defRPr sz="1333"/>
            </a:lvl7pPr>
            <a:lvl8pPr marL="0" indent="0" algn="ctr">
              <a:spcAft>
                <a:spcPts val="0"/>
              </a:spcAft>
              <a:buFontTx/>
              <a:buNone/>
              <a:tabLst/>
              <a:defRPr sz="1333"/>
            </a:lvl8pPr>
            <a:lvl9pPr marL="0" indent="0" algn="ctr">
              <a:spcAft>
                <a:spcPts val="0"/>
              </a:spcAft>
              <a:buFontTx/>
              <a:buNone/>
              <a:tabLst/>
              <a:defRPr sz="1333"/>
            </a:lvl9pPr>
          </a:lstStyle>
          <a:p>
            <a:pPr lvl="0"/>
            <a:r>
              <a:rPr lang="en-GB" noProof="0" dirty="0"/>
              <a:t>May</a:t>
            </a:r>
          </a:p>
        </p:txBody>
      </p:sp>
      <p:sp>
        <p:nvSpPr>
          <p:cNvPr id="73" name="Text Placeholder 25">
            <a:extLst>
              <a:ext uri="{FF2B5EF4-FFF2-40B4-BE49-F238E27FC236}">
                <a16:creationId xmlns="" xmlns:a16="http://schemas.microsoft.com/office/drawing/2014/main" id="{40888CF1-ECFB-1646-8898-040AA1CF8E4C}"/>
              </a:ext>
            </a:extLst>
          </p:cNvPr>
          <p:cNvSpPr>
            <a:spLocks noGrp="1"/>
          </p:cNvSpPr>
          <p:nvPr userDrawn="1">
            <p:ph type="body" sz="quarter" idx="57" hasCustomPrompt="1"/>
          </p:nvPr>
        </p:nvSpPr>
        <p:spPr>
          <a:xfrm>
            <a:off x="5987221" y="1497083"/>
            <a:ext cx="531814" cy="210507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tabLst/>
              <a:defRPr sz="1400"/>
            </a:lvl1pPr>
            <a:lvl2pPr marL="0" indent="0" algn="ctr">
              <a:spcAft>
                <a:spcPts val="0"/>
              </a:spcAft>
              <a:buFontTx/>
              <a:buNone/>
              <a:tabLst/>
              <a:defRPr sz="1333"/>
            </a:lvl2pPr>
            <a:lvl3pPr marL="0" indent="0" algn="ctr">
              <a:spcAft>
                <a:spcPts val="0"/>
              </a:spcAft>
              <a:buFontTx/>
              <a:buNone/>
              <a:tabLst/>
              <a:defRPr sz="1333"/>
            </a:lvl3pPr>
            <a:lvl4pPr marL="0" indent="0" algn="ctr">
              <a:spcAft>
                <a:spcPts val="0"/>
              </a:spcAft>
              <a:buFontTx/>
              <a:buNone/>
              <a:tabLst/>
              <a:defRPr sz="1333"/>
            </a:lvl4pPr>
            <a:lvl5pPr marL="0" indent="0" algn="ctr">
              <a:spcAft>
                <a:spcPts val="0"/>
              </a:spcAft>
              <a:buFontTx/>
              <a:buNone/>
              <a:tabLst/>
              <a:defRPr sz="1333"/>
            </a:lvl5pPr>
            <a:lvl6pPr marL="0" indent="0" algn="ctr">
              <a:spcAft>
                <a:spcPts val="0"/>
              </a:spcAft>
              <a:buFontTx/>
              <a:buNone/>
              <a:tabLst/>
              <a:defRPr sz="1333"/>
            </a:lvl6pPr>
            <a:lvl7pPr marL="0" indent="0" algn="ctr">
              <a:spcAft>
                <a:spcPts val="0"/>
              </a:spcAft>
              <a:buFontTx/>
              <a:buNone/>
              <a:tabLst/>
              <a:defRPr sz="1333"/>
            </a:lvl7pPr>
            <a:lvl8pPr marL="0" indent="0" algn="ctr">
              <a:spcAft>
                <a:spcPts val="0"/>
              </a:spcAft>
              <a:buFontTx/>
              <a:buNone/>
              <a:tabLst/>
              <a:defRPr sz="1333"/>
            </a:lvl8pPr>
            <a:lvl9pPr marL="0" indent="0" algn="ctr">
              <a:spcAft>
                <a:spcPts val="0"/>
              </a:spcAft>
              <a:buFontTx/>
              <a:buNone/>
              <a:tabLst/>
              <a:defRPr sz="1333"/>
            </a:lvl9pPr>
          </a:lstStyle>
          <a:p>
            <a:pPr lvl="0"/>
            <a:r>
              <a:rPr lang="en-GB" noProof="0" dirty="0"/>
              <a:t>Jun</a:t>
            </a:r>
          </a:p>
        </p:txBody>
      </p:sp>
      <p:sp>
        <p:nvSpPr>
          <p:cNvPr id="74" name="Text Placeholder 25">
            <a:extLst>
              <a:ext uri="{FF2B5EF4-FFF2-40B4-BE49-F238E27FC236}">
                <a16:creationId xmlns="" xmlns:a16="http://schemas.microsoft.com/office/drawing/2014/main" id="{D563044C-B607-1E49-B5FD-7A1480612F15}"/>
              </a:ext>
            </a:extLst>
          </p:cNvPr>
          <p:cNvSpPr>
            <a:spLocks noGrp="1"/>
          </p:cNvSpPr>
          <p:nvPr userDrawn="1">
            <p:ph type="body" sz="quarter" idx="58" hasCustomPrompt="1"/>
          </p:nvPr>
        </p:nvSpPr>
        <p:spPr>
          <a:xfrm>
            <a:off x="6520614" y="1497083"/>
            <a:ext cx="531814" cy="210507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tabLst/>
              <a:defRPr sz="1400"/>
            </a:lvl1pPr>
            <a:lvl2pPr marL="0" indent="0" algn="ctr">
              <a:spcAft>
                <a:spcPts val="0"/>
              </a:spcAft>
              <a:buFontTx/>
              <a:buNone/>
              <a:tabLst/>
              <a:defRPr sz="1333"/>
            </a:lvl2pPr>
            <a:lvl3pPr marL="0" indent="0" algn="ctr">
              <a:spcAft>
                <a:spcPts val="0"/>
              </a:spcAft>
              <a:buFontTx/>
              <a:buNone/>
              <a:tabLst/>
              <a:defRPr sz="1333"/>
            </a:lvl3pPr>
            <a:lvl4pPr marL="0" indent="0" algn="ctr">
              <a:spcAft>
                <a:spcPts val="0"/>
              </a:spcAft>
              <a:buFontTx/>
              <a:buNone/>
              <a:tabLst/>
              <a:defRPr sz="1333"/>
            </a:lvl4pPr>
            <a:lvl5pPr marL="0" indent="0" algn="ctr">
              <a:spcAft>
                <a:spcPts val="0"/>
              </a:spcAft>
              <a:buFontTx/>
              <a:buNone/>
              <a:tabLst/>
              <a:defRPr sz="1333"/>
            </a:lvl5pPr>
            <a:lvl6pPr marL="0" indent="0" algn="ctr">
              <a:spcAft>
                <a:spcPts val="0"/>
              </a:spcAft>
              <a:buFontTx/>
              <a:buNone/>
              <a:tabLst/>
              <a:defRPr sz="1333"/>
            </a:lvl6pPr>
            <a:lvl7pPr marL="0" indent="0" algn="ctr">
              <a:spcAft>
                <a:spcPts val="0"/>
              </a:spcAft>
              <a:buFontTx/>
              <a:buNone/>
              <a:tabLst/>
              <a:defRPr sz="1333"/>
            </a:lvl7pPr>
            <a:lvl8pPr marL="0" indent="0" algn="ctr">
              <a:spcAft>
                <a:spcPts val="0"/>
              </a:spcAft>
              <a:buFontTx/>
              <a:buNone/>
              <a:tabLst/>
              <a:defRPr sz="1333"/>
            </a:lvl8pPr>
            <a:lvl9pPr marL="0" indent="0" algn="ctr">
              <a:spcAft>
                <a:spcPts val="0"/>
              </a:spcAft>
              <a:buFontTx/>
              <a:buNone/>
              <a:tabLst/>
              <a:defRPr sz="1333"/>
            </a:lvl9pPr>
          </a:lstStyle>
          <a:p>
            <a:pPr lvl="0"/>
            <a:r>
              <a:rPr lang="en-GB" noProof="0" dirty="0"/>
              <a:t>Jul</a:t>
            </a:r>
          </a:p>
        </p:txBody>
      </p:sp>
      <p:sp>
        <p:nvSpPr>
          <p:cNvPr id="77" name="Text Placeholder 25">
            <a:extLst>
              <a:ext uri="{FF2B5EF4-FFF2-40B4-BE49-F238E27FC236}">
                <a16:creationId xmlns="" xmlns:a16="http://schemas.microsoft.com/office/drawing/2014/main" id="{FE3488D1-470F-B64E-BF70-E7BE00105D6C}"/>
              </a:ext>
            </a:extLst>
          </p:cNvPr>
          <p:cNvSpPr>
            <a:spLocks noGrp="1"/>
          </p:cNvSpPr>
          <p:nvPr userDrawn="1">
            <p:ph type="body" sz="quarter" idx="59" hasCustomPrompt="1"/>
          </p:nvPr>
        </p:nvSpPr>
        <p:spPr>
          <a:xfrm>
            <a:off x="7054008" y="1497083"/>
            <a:ext cx="531814" cy="210507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tabLst/>
              <a:defRPr sz="1400"/>
            </a:lvl1pPr>
            <a:lvl2pPr marL="0" indent="0" algn="ctr">
              <a:spcAft>
                <a:spcPts val="0"/>
              </a:spcAft>
              <a:buFontTx/>
              <a:buNone/>
              <a:tabLst/>
              <a:defRPr sz="1333"/>
            </a:lvl2pPr>
            <a:lvl3pPr marL="0" indent="0" algn="ctr">
              <a:spcAft>
                <a:spcPts val="0"/>
              </a:spcAft>
              <a:buFontTx/>
              <a:buNone/>
              <a:tabLst/>
              <a:defRPr sz="1333"/>
            </a:lvl3pPr>
            <a:lvl4pPr marL="0" indent="0" algn="ctr">
              <a:spcAft>
                <a:spcPts val="0"/>
              </a:spcAft>
              <a:buFontTx/>
              <a:buNone/>
              <a:tabLst/>
              <a:defRPr sz="1333"/>
            </a:lvl4pPr>
            <a:lvl5pPr marL="0" indent="0" algn="ctr">
              <a:spcAft>
                <a:spcPts val="0"/>
              </a:spcAft>
              <a:buFontTx/>
              <a:buNone/>
              <a:tabLst/>
              <a:defRPr sz="1333"/>
            </a:lvl5pPr>
            <a:lvl6pPr marL="0" indent="0" algn="ctr">
              <a:spcAft>
                <a:spcPts val="0"/>
              </a:spcAft>
              <a:buFontTx/>
              <a:buNone/>
              <a:tabLst/>
              <a:defRPr sz="1333"/>
            </a:lvl6pPr>
            <a:lvl7pPr marL="0" indent="0" algn="ctr">
              <a:spcAft>
                <a:spcPts val="0"/>
              </a:spcAft>
              <a:buFontTx/>
              <a:buNone/>
              <a:tabLst/>
              <a:defRPr sz="1333"/>
            </a:lvl7pPr>
            <a:lvl8pPr marL="0" indent="0" algn="ctr">
              <a:spcAft>
                <a:spcPts val="0"/>
              </a:spcAft>
              <a:buFontTx/>
              <a:buNone/>
              <a:tabLst/>
              <a:defRPr sz="1333"/>
            </a:lvl8pPr>
            <a:lvl9pPr marL="0" indent="0" algn="ctr">
              <a:spcAft>
                <a:spcPts val="0"/>
              </a:spcAft>
              <a:buFontTx/>
              <a:buNone/>
              <a:tabLst/>
              <a:defRPr sz="1333"/>
            </a:lvl9pPr>
          </a:lstStyle>
          <a:p>
            <a:pPr lvl="0"/>
            <a:r>
              <a:rPr lang="en-GB" noProof="0" dirty="0"/>
              <a:t>Aug</a:t>
            </a:r>
          </a:p>
        </p:txBody>
      </p:sp>
      <p:sp>
        <p:nvSpPr>
          <p:cNvPr id="78" name="Text Placeholder 25">
            <a:extLst>
              <a:ext uri="{FF2B5EF4-FFF2-40B4-BE49-F238E27FC236}">
                <a16:creationId xmlns="" xmlns:a16="http://schemas.microsoft.com/office/drawing/2014/main" id="{550A5E8B-E120-5040-8528-928FFC5AAB3D}"/>
              </a:ext>
            </a:extLst>
          </p:cNvPr>
          <p:cNvSpPr>
            <a:spLocks noGrp="1"/>
          </p:cNvSpPr>
          <p:nvPr userDrawn="1">
            <p:ph type="body" sz="quarter" idx="60" hasCustomPrompt="1"/>
          </p:nvPr>
        </p:nvSpPr>
        <p:spPr>
          <a:xfrm>
            <a:off x="7587401" y="1497083"/>
            <a:ext cx="531814" cy="210507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tabLst/>
              <a:defRPr sz="1400"/>
            </a:lvl1pPr>
            <a:lvl2pPr marL="0" indent="0" algn="ctr">
              <a:spcAft>
                <a:spcPts val="0"/>
              </a:spcAft>
              <a:buFontTx/>
              <a:buNone/>
              <a:tabLst/>
              <a:defRPr sz="1333"/>
            </a:lvl2pPr>
            <a:lvl3pPr marL="0" indent="0" algn="ctr">
              <a:spcAft>
                <a:spcPts val="0"/>
              </a:spcAft>
              <a:buFontTx/>
              <a:buNone/>
              <a:tabLst/>
              <a:defRPr sz="1333"/>
            </a:lvl3pPr>
            <a:lvl4pPr marL="0" indent="0" algn="ctr">
              <a:spcAft>
                <a:spcPts val="0"/>
              </a:spcAft>
              <a:buFontTx/>
              <a:buNone/>
              <a:tabLst/>
              <a:defRPr sz="1333"/>
            </a:lvl4pPr>
            <a:lvl5pPr marL="0" indent="0" algn="ctr">
              <a:spcAft>
                <a:spcPts val="0"/>
              </a:spcAft>
              <a:buFontTx/>
              <a:buNone/>
              <a:tabLst/>
              <a:defRPr sz="1333"/>
            </a:lvl5pPr>
            <a:lvl6pPr marL="0" indent="0" algn="ctr">
              <a:spcAft>
                <a:spcPts val="0"/>
              </a:spcAft>
              <a:buFontTx/>
              <a:buNone/>
              <a:tabLst/>
              <a:defRPr sz="1333"/>
            </a:lvl6pPr>
            <a:lvl7pPr marL="0" indent="0" algn="ctr">
              <a:spcAft>
                <a:spcPts val="0"/>
              </a:spcAft>
              <a:buFontTx/>
              <a:buNone/>
              <a:tabLst/>
              <a:defRPr sz="1333"/>
            </a:lvl7pPr>
            <a:lvl8pPr marL="0" indent="0" algn="ctr">
              <a:spcAft>
                <a:spcPts val="0"/>
              </a:spcAft>
              <a:buFontTx/>
              <a:buNone/>
              <a:tabLst/>
              <a:defRPr sz="1333"/>
            </a:lvl8pPr>
            <a:lvl9pPr marL="0" indent="0" algn="ctr">
              <a:spcAft>
                <a:spcPts val="0"/>
              </a:spcAft>
              <a:buFontTx/>
              <a:buNone/>
              <a:tabLst/>
              <a:defRPr sz="1333"/>
            </a:lvl9pPr>
          </a:lstStyle>
          <a:p>
            <a:pPr lvl="0"/>
            <a:r>
              <a:rPr lang="en-GB" noProof="0" dirty="0"/>
              <a:t>Sep</a:t>
            </a:r>
          </a:p>
        </p:txBody>
      </p:sp>
      <p:sp>
        <p:nvSpPr>
          <p:cNvPr id="79" name="Text Placeholder 25">
            <a:extLst>
              <a:ext uri="{FF2B5EF4-FFF2-40B4-BE49-F238E27FC236}">
                <a16:creationId xmlns="" xmlns:a16="http://schemas.microsoft.com/office/drawing/2014/main" id="{E5ACD1BE-76BC-5949-86F3-5572E3462B9B}"/>
              </a:ext>
            </a:extLst>
          </p:cNvPr>
          <p:cNvSpPr>
            <a:spLocks noGrp="1"/>
          </p:cNvSpPr>
          <p:nvPr userDrawn="1">
            <p:ph type="body" sz="quarter" idx="61" hasCustomPrompt="1"/>
          </p:nvPr>
        </p:nvSpPr>
        <p:spPr>
          <a:xfrm>
            <a:off x="8120794" y="1497083"/>
            <a:ext cx="531814" cy="210507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tabLst/>
              <a:defRPr sz="1400"/>
            </a:lvl1pPr>
            <a:lvl2pPr marL="0" indent="0" algn="ctr">
              <a:spcAft>
                <a:spcPts val="0"/>
              </a:spcAft>
              <a:buFontTx/>
              <a:buNone/>
              <a:tabLst/>
              <a:defRPr sz="1333"/>
            </a:lvl2pPr>
            <a:lvl3pPr marL="0" indent="0" algn="ctr">
              <a:spcAft>
                <a:spcPts val="0"/>
              </a:spcAft>
              <a:buFontTx/>
              <a:buNone/>
              <a:tabLst/>
              <a:defRPr sz="1333"/>
            </a:lvl3pPr>
            <a:lvl4pPr marL="0" indent="0" algn="ctr">
              <a:spcAft>
                <a:spcPts val="0"/>
              </a:spcAft>
              <a:buFontTx/>
              <a:buNone/>
              <a:tabLst/>
              <a:defRPr sz="1333"/>
            </a:lvl4pPr>
            <a:lvl5pPr marL="0" indent="0" algn="ctr">
              <a:spcAft>
                <a:spcPts val="0"/>
              </a:spcAft>
              <a:buFontTx/>
              <a:buNone/>
              <a:tabLst/>
              <a:defRPr sz="1333"/>
            </a:lvl5pPr>
            <a:lvl6pPr marL="0" indent="0" algn="ctr">
              <a:spcAft>
                <a:spcPts val="0"/>
              </a:spcAft>
              <a:buFontTx/>
              <a:buNone/>
              <a:tabLst/>
              <a:defRPr sz="1333"/>
            </a:lvl6pPr>
            <a:lvl7pPr marL="0" indent="0" algn="ctr">
              <a:spcAft>
                <a:spcPts val="0"/>
              </a:spcAft>
              <a:buFontTx/>
              <a:buNone/>
              <a:tabLst/>
              <a:defRPr sz="1333"/>
            </a:lvl7pPr>
            <a:lvl8pPr marL="0" indent="0" algn="ctr">
              <a:spcAft>
                <a:spcPts val="0"/>
              </a:spcAft>
              <a:buFontTx/>
              <a:buNone/>
              <a:tabLst/>
              <a:defRPr sz="1333"/>
            </a:lvl8pPr>
            <a:lvl9pPr marL="0" indent="0" algn="ctr">
              <a:spcAft>
                <a:spcPts val="0"/>
              </a:spcAft>
              <a:buFontTx/>
              <a:buNone/>
              <a:tabLst/>
              <a:defRPr sz="1333"/>
            </a:lvl9pPr>
          </a:lstStyle>
          <a:p>
            <a:pPr lvl="0"/>
            <a:r>
              <a:rPr lang="en-GB" noProof="0" dirty="0"/>
              <a:t>Oct</a:t>
            </a:r>
          </a:p>
        </p:txBody>
      </p:sp>
      <p:sp>
        <p:nvSpPr>
          <p:cNvPr id="80" name="Text Placeholder 25">
            <a:extLst>
              <a:ext uri="{FF2B5EF4-FFF2-40B4-BE49-F238E27FC236}">
                <a16:creationId xmlns="" xmlns:a16="http://schemas.microsoft.com/office/drawing/2014/main" id="{5962A4C2-D11C-B048-8DE2-D5D022D42BF4}"/>
              </a:ext>
            </a:extLst>
          </p:cNvPr>
          <p:cNvSpPr>
            <a:spLocks noGrp="1"/>
          </p:cNvSpPr>
          <p:nvPr userDrawn="1">
            <p:ph type="body" sz="quarter" idx="62" hasCustomPrompt="1"/>
          </p:nvPr>
        </p:nvSpPr>
        <p:spPr>
          <a:xfrm>
            <a:off x="8654188" y="1497083"/>
            <a:ext cx="531814" cy="210507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tabLst/>
              <a:defRPr sz="1400"/>
            </a:lvl1pPr>
            <a:lvl2pPr marL="0" indent="0" algn="ctr">
              <a:spcAft>
                <a:spcPts val="0"/>
              </a:spcAft>
              <a:buFontTx/>
              <a:buNone/>
              <a:tabLst/>
              <a:defRPr sz="1333"/>
            </a:lvl2pPr>
            <a:lvl3pPr marL="0" indent="0" algn="ctr">
              <a:spcAft>
                <a:spcPts val="0"/>
              </a:spcAft>
              <a:buFontTx/>
              <a:buNone/>
              <a:tabLst/>
              <a:defRPr sz="1333"/>
            </a:lvl3pPr>
            <a:lvl4pPr marL="0" indent="0" algn="ctr">
              <a:spcAft>
                <a:spcPts val="0"/>
              </a:spcAft>
              <a:buFontTx/>
              <a:buNone/>
              <a:tabLst/>
              <a:defRPr sz="1333"/>
            </a:lvl4pPr>
            <a:lvl5pPr marL="0" indent="0" algn="ctr">
              <a:spcAft>
                <a:spcPts val="0"/>
              </a:spcAft>
              <a:buFontTx/>
              <a:buNone/>
              <a:tabLst/>
              <a:defRPr sz="1333"/>
            </a:lvl5pPr>
            <a:lvl6pPr marL="0" indent="0" algn="ctr">
              <a:spcAft>
                <a:spcPts val="0"/>
              </a:spcAft>
              <a:buFontTx/>
              <a:buNone/>
              <a:tabLst/>
              <a:defRPr sz="1333"/>
            </a:lvl6pPr>
            <a:lvl7pPr marL="0" indent="0" algn="ctr">
              <a:spcAft>
                <a:spcPts val="0"/>
              </a:spcAft>
              <a:buFontTx/>
              <a:buNone/>
              <a:tabLst/>
              <a:defRPr sz="1333"/>
            </a:lvl7pPr>
            <a:lvl8pPr marL="0" indent="0" algn="ctr">
              <a:spcAft>
                <a:spcPts val="0"/>
              </a:spcAft>
              <a:buFontTx/>
              <a:buNone/>
              <a:tabLst/>
              <a:defRPr sz="1333"/>
            </a:lvl8pPr>
            <a:lvl9pPr marL="0" indent="0" algn="ctr">
              <a:spcAft>
                <a:spcPts val="0"/>
              </a:spcAft>
              <a:buFontTx/>
              <a:buNone/>
              <a:tabLst/>
              <a:defRPr sz="1333"/>
            </a:lvl9pPr>
          </a:lstStyle>
          <a:p>
            <a:pPr lvl="0"/>
            <a:r>
              <a:rPr lang="en-GB" noProof="0" dirty="0"/>
              <a:t>Nov</a:t>
            </a:r>
          </a:p>
        </p:txBody>
      </p:sp>
      <p:sp>
        <p:nvSpPr>
          <p:cNvPr id="81" name="Text Placeholder 25">
            <a:extLst>
              <a:ext uri="{FF2B5EF4-FFF2-40B4-BE49-F238E27FC236}">
                <a16:creationId xmlns="" xmlns:a16="http://schemas.microsoft.com/office/drawing/2014/main" id="{8E488326-5113-8F4E-9E25-8EFB1BE1C394}"/>
              </a:ext>
            </a:extLst>
          </p:cNvPr>
          <p:cNvSpPr>
            <a:spLocks noGrp="1"/>
          </p:cNvSpPr>
          <p:nvPr userDrawn="1">
            <p:ph type="body" sz="quarter" idx="63" hasCustomPrompt="1"/>
          </p:nvPr>
        </p:nvSpPr>
        <p:spPr>
          <a:xfrm>
            <a:off x="9187582" y="1497083"/>
            <a:ext cx="531814" cy="210507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tabLst/>
              <a:defRPr sz="1400"/>
            </a:lvl1pPr>
            <a:lvl2pPr marL="0" indent="0" algn="ctr">
              <a:spcAft>
                <a:spcPts val="0"/>
              </a:spcAft>
              <a:buFontTx/>
              <a:buNone/>
              <a:tabLst/>
              <a:defRPr sz="1333"/>
            </a:lvl2pPr>
            <a:lvl3pPr marL="0" indent="0" algn="ctr">
              <a:spcAft>
                <a:spcPts val="0"/>
              </a:spcAft>
              <a:buFontTx/>
              <a:buNone/>
              <a:tabLst/>
              <a:defRPr sz="1333"/>
            </a:lvl3pPr>
            <a:lvl4pPr marL="0" indent="0" algn="ctr">
              <a:spcAft>
                <a:spcPts val="0"/>
              </a:spcAft>
              <a:buFontTx/>
              <a:buNone/>
              <a:tabLst/>
              <a:defRPr sz="1333"/>
            </a:lvl4pPr>
            <a:lvl5pPr marL="0" indent="0" algn="ctr">
              <a:spcAft>
                <a:spcPts val="0"/>
              </a:spcAft>
              <a:buFontTx/>
              <a:buNone/>
              <a:tabLst/>
              <a:defRPr sz="1333"/>
            </a:lvl5pPr>
            <a:lvl6pPr marL="0" indent="0" algn="ctr">
              <a:spcAft>
                <a:spcPts val="0"/>
              </a:spcAft>
              <a:buFontTx/>
              <a:buNone/>
              <a:tabLst/>
              <a:defRPr sz="1333"/>
            </a:lvl6pPr>
            <a:lvl7pPr marL="0" indent="0" algn="ctr">
              <a:spcAft>
                <a:spcPts val="0"/>
              </a:spcAft>
              <a:buFontTx/>
              <a:buNone/>
              <a:tabLst/>
              <a:defRPr sz="1333"/>
            </a:lvl7pPr>
            <a:lvl8pPr marL="0" indent="0" algn="ctr">
              <a:spcAft>
                <a:spcPts val="0"/>
              </a:spcAft>
              <a:buFontTx/>
              <a:buNone/>
              <a:tabLst/>
              <a:defRPr sz="1333"/>
            </a:lvl8pPr>
            <a:lvl9pPr marL="0" indent="0" algn="ctr">
              <a:spcAft>
                <a:spcPts val="0"/>
              </a:spcAft>
              <a:buFontTx/>
              <a:buNone/>
              <a:tabLst/>
              <a:defRPr sz="1333"/>
            </a:lvl9pPr>
          </a:lstStyle>
          <a:p>
            <a:pPr lvl="0"/>
            <a:r>
              <a:rPr lang="en-GB" noProof="0" dirty="0"/>
              <a:t>Dec</a:t>
            </a:r>
          </a:p>
        </p:txBody>
      </p:sp>
      <p:sp>
        <p:nvSpPr>
          <p:cNvPr id="56" name="Text Placeholder 25">
            <a:extLst>
              <a:ext uri="{FF2B5EF4-FFF2-40B4-BE49-F238E27FC236}">
                <a16:creationId xmlns="" xmlns:a16="http://schemas.microsoft.com/office/drawing/2014/main" id="{ABCB861D-3698-49AE-8ACD-41171F7FF030}"/>
              </a:ext>
            </a:extLst>
          </p:cNvPr>
          <p:cNvSpPr>
            <a:spLocks noGrp="1"/>
          </p:cNvSpPr>
          <p:nvPr userDrawn="1">
            <p:ph type="body" sz="quarter" idx="64" hasCustomPrompt="1"/>
          </p:nvPr>
        </p:nvSpPr>
        <p:spPr>
          <a:xfrm>
            <a:off x="6063350" y="2390943"/>
            <a:ext cx="943748" cy="239926"/>
          </a:xfrm>
          <a:prstGeom prst="homePlate">
            <a:avLst/>
          </a:prstGeom>
          <a:solidFill>
            <a:schemeClr val="accent2"/>
          </a:solidFill>
        </p:spPr>
        <p:txBody>
          <a:bodyPr anchor="ctr" anchorCtr="0">
            <a:noAutofit/>
          </a:bodyPr>
          <a:lstStyle>
            <a:lvl1pPr algn="ctr">
              <a:defRPr sz="7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pPr lvl="0"/>
            <a:r>
              <a:rPr lang="en-GB" noProof="0" dirty="0"/>
              <a:t>Click to adjust colour and length</a:t>
            </a:r>
          </a:p>
        </p:txBody>
      </p:sp>
      <p:sp>
        <p:nvSpPr>
          <p:cNvPr id="75" name="Text Placeholder 25">
            <a:extLst>
              <a:ext uri="{FF2B5EF4-FFF2-40B4-BE49-F238E27FC236}">
                <a16:creationId xmlns="" xmlns:a16="http://schemas.microsoft.com/office/drawing/2014/main" id="{54ABA743-F9AD-4E3D-871B-0F25C0100414}"/>
              </a:ext>
            </a:extLst>
          </p:cNvPr>
          <p:cNvSpPr>
            <a:spLocks noGrp="1"/>
          </p:cNvSpPr>
          <p:nvPr userDrawn="1">
            <p:ph type="body" sz="quarter" idx="65" hasCustomPrompt="1"/>
          </p:nvPr>
        </p:nvSpPr>
        <p:spPr>
          <a:xfrm>
            <a:off x="5130516" y="3297220"/>
            <a:ext cx="932834" cy="239926"/>
          </a:xfrm>
          <a:prstGeom prst="homePlate">
            <a:avLst/>
          </a:prstGeom>
          <a:solidFill>
            <a:schemeClr val="accent6"/>
          </a:solidFill>
        </p:spPr>
        <p:txBody>
          <a:bodyPr anchor="ctr" anchorCtr="0">
            <a:noAutofit/>
          </a:bodyPr>
          <a:lstStyle>
            <a:lvl1pPr algn="ctr">
              <a:defRPr sz="7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pPr lvl="0"/>
            <a:r>
              <a:rPr lang="en-GB" noProof="0" dirty="0"/>
              <a:t>Click to adjust colour and length</a:t>
            </a:r>
          </a:p>
        </p:txBody>
      </p:sp>
      <p:sp>
        <p:nvSpPr>
          <p:cNvPr id="51" name="Title Placeholder 10">
            <a:extLst>
              <a:ext uri="{FF2B5EF4-FFF2-40B4-BE49-F238E27FC236}">
                <a16:creationId xmlns="" xmlns:a16="http://schemas.microsoft.com/office/drawing/2014/main" id="{2CED1D50-07B8-4F6F-AC3B-A45E7753F17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00266" y="897887"/>
            <a:ext cx="9319132" cy="3593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pPr algn="l"/>
            <a:r>
              <a:rPr lang="en-GB" noProof="0" dirty="0"/>
              <a:t>Click to add heading </a:t>
            </a:r>
          </a:p>
        </p:txBody>
      </p:sp>
      <p:sp>
        <p:nvSpPr>
          <p:cNvPr id="58" name="Date Placeholder 2">
            <a:extLst>
              <a:ext uri="{FF2B5EF4-FFF2-40B4-BE49-F238E27FC236}">
                <a16:creationId xmlns="" xmlns:a16="http://schemas.microsoft.com/office/drawing/2014/main" id="{CF271D7A-5DE2-4656-8AE5-41EC1641E0DD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60" name="Footer Placeholder 8">
            <a:extLst>
              <a:ext uri="{FF2B5EF4-FFF2-40B4-BE49-F238E27FC236}">
                <a16:creationId xmlns="" xmlns:a16="http://schemas.microsoft.com/office/drawing/2014/main" id="{9D53DC61-F588-4141-90E0-07202DD4F53D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66" name="Slide Number Placeholder 9">
            <a:extLst>
              <a:ext uri="{FF2B5EF4-FFF2-40B4-BE49-F238E27FC236}">
                <a16:creationId xmlns="" xmlns:a16="http://schemas.microsoft.com/office/drawing/2014/main" id="{0AA6B309-0005-4B1E-8C80-23FC9B41C062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3" name="Bildobjekt 7">
            <a:extLst>
              <a:ext uri="{FF2B5EF4-FFF2-40B4-BE49-F238E27FC236}">
                <a16:creationId xmlns="" xmlns:a16="http://schemas.microsoft.com/office/drawing/2014/main" id="{348D850A-1166-4083-B38A-375A4008E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8175" y="240985"/>
            <a:ext cx="1003652" cy="93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610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>
            <a:extLst>
              <a:ext uri="{FF2B5EF4-FFF2-40B4-BE49-F238E27FC236}">
                <a16:creationId xmlns="" xmlns:a16="http://schemas.microsoft.com/office/drawing/2014/main" id="{5BB9AC27-9A18-4A9F-8B8E-A7C2A2456C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7" name="Footer Placeholder 8">
            <a:extLst>
              <a:ext uri="{FF2B5EF4-FFF2-40B4-BE49-F238E27FC236}">
                <a16:creationId xmlns="" xmlns:a16="http://schemas.microsoft.com/office/drawing/2014/main" id="{40A6468E-AD0F-4906-8130-DD5239E18C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="" xmlns:a16="http://schemas.microsoft.com/office/drawing/2014/main" id="{AE0DEBE6-2543-4064-847C-6DBD8F3C8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Bildobjekt 7">
            <a:extLst>
              <a:ext uri="{FF2B5EF4-FFF2-40B4-BE49-F238E27FC236}">
                <a16:creationId xmlns="" xmlns:a16="http://schemas.microsoft.com/office/drawing/2014/main" id="{C08E8C1E-C614-4CFD-96DB-955B2AC487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8175" y="240985"/>
            <a:ext cx="1003652" cy="93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208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4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8">
            <a:extLst>
              <a:ext uri="{FF2B5EF4-FFF2-40B4-BE49-F238E27FC236}">
                <a16:creationId xmlns="" xmlns:a16="http://schemas.microsoft.com/office/drawing/2014/main" id="{145704C9-1A49-C847-A20C-F5E0DFDEA7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28879" y="2195168"/>
            <a:ext cx="1102244" cy="1102286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="" xmlns:a16="http://schemas.microsoft.com/office/drawing/2014/main" id="{827D48FC-B2F0-F949-B048-DCB0A0ADEC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266" y="4217920"/>
            <a:ext cx="9318916" cy="439073"/>
          </a:xfrm>
        </p:spPr>
        <p:txBody>
          <a:bodyPr anchor="t" anchorCtr="0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2400" b="0" i="0">
                <a:latin typeface="Volvo Novum Light" panose="020B0303040502060204" pitchFamily="34" charset="77"/>
              </a:defRPr>
            </a:lvl1pPr>
            <a:lvl2pPr marL="0" indent="0" algn="ctr">
              <a:spcAft>
                <a:spcPts val="0"/>
              </a:spcAft>
              <a:buFontTx/>
              <a:buNone/>
              <a:defRPr sz="2666" b="0" i="0"/>
            </a:lvl2pPr>
            <a:lvl3pPr marL="0" indent="0" algn="ctr">
              <a:spcAft>
                <a:spcPts val="0"/>
              </a:spcAft>
              <a:buFontTx/>
              <a:buNone/>
              <a:defRPr sz="2666" b="0" i="0"/>
            </a:lvl3pPr>
            <a:lvl4pPr marL="0" indent="0" algn="ctr">
              <a:spcAft>
                <a:spcPts val="0"/>
              </a:spcAft>
              <a:buFontTx/>
              <a:buNone/>
              <a:defRPr sz="2666" b="0" i="0"/>
            </a:lvl4pPr>
            <a:lvl5pPr marL="0" indent="0" algn="ctr">
              <a:spcAft>
                <a:spcPts val="0"/>
              </a:spcAft>
              <a:buFontTx/>
              <a:buNone/>
              <a:defRPr sz="2666" b="0" i="0"/>
            </a:lvl5pPr>
            <a:lvl6pPr marL="0" indent="0" algn="ctr">
              <a:spcAft>
                <a:spcPts val="0"/>
              </a:spcAft>
              <a:buFontTx/>
              <a:buNone/>
              <a:defRPr sz="2666" b="0" i="0"/>
            </a:lvl6pPr>
            <a:lvl7pPr marL="0" indent="0" algn="ctr">
              <a:spcAft>
                <a:spcPts val="0"/>
              </a:spcAft>
              <a:buFontTx/>
              <a:buNone/>
              <a:tabLst/>
              <a:defRPr sz="2666" b="0" i="0">
                <a:latin typeface="Volvo Novum Light" panose="020B0303040502060204" pitchFamily="34" charset="77"/>
              </a:defRPr>
            </a:lvl7pPr>
            <a:lvl8pPr marL="0" indent="0" algn="ctr">
              <a:spcAft>
                <a:spcPts val="0"/>
              </a:spcAft>
              <a:buFontTx/>
              <a:buNone/>
              <a:defRPr sz="2666" b="0" i="0"/>
            </a:lvl8pPr>
            <a:lvl9pPr marL="0" indent="0" algn="ctr">
              <a:spcAft>
                <a:spcPts val="0"/>
              </a:spcAft>
              <a:buFontTx/>
              <a:buNone/>
              <a:defRPr sz="2666" b="0" i="0"/>
            </a:lvl9pPr>
          </a:lstStyle>
          <a:p>
            <a:pPr lvl="0"/>
            <a:r>
              <a:rPr lang="en-GB" noProof="0" dirty="0"/>
              <a:t>Click to add Thank you.</a:t>
            </a:r>
          </a:p>
        </p:txBody>
      </p:sp>
    </p:spTree>
    <p:extLst>
      <p:ext uri="{BB962C8B-B14F-4D97-AF65-F5344CB8AC3E}">
        <p14:creationId xmlns:p14="http://schemas.microsoft.com/office/powerpoint/2010/main" val="210206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A39E2AA3-CB1E-40B2-AEE0-A53BBF54923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0"/>
            <a:ext cx="10160000" cy="5715000"/>
          </a:xfrm>
          <a:solidFill>
            <a:schemeClr val="bg1">
              <a:lumMod val="85000"/>
            </a:schemeClr>
          </a:solidFill>
        </p:spPr>
        <p:txBody>
          <a:bodyPr lIns="2016000" tIns="180000" rIns="0" anchor="ctr" anchorCtr="1">
            <a:normAutofit/>
          </a:bodyPr>
          <a:lstStyle>
            <a:lvl1pPr>
              <a:defRPr sz="11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sv-SE" dirty="0"/>
              <a:t>&lt;&lt; </a:t>
            </a:r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dark</a:t>
            </a:r>
            <a:br>
              <a:rPr lang="sv-SE" dirty="0"/>
            </a:br>
            <a:r>
              <a:rPr lang="sv-SE" dirty="0"/>
              <a:t>      </a:t>
            </a:r>
            <a:r>
              <a:rPr lang="sv-SE" dirty="0" err="1"/>
              <a:t>background</a:t>
            </a:r>
            <a:r>
              <a:rPr lang="sv-SE" dirty="0"/>
              <a:t> image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="" xmlns:a16="http://schemas.microsoft.com/office/drawing/2014/main" id="{FD345CC0-82DA-7048-839A-198E806AE6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0264" y="1497772"/>
            <a:ext cx="9318918" cy="440147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algn="ctr">
              <a:lnSpc>
                <a:spcPts val="4221"/>
              </a:lnSpc>
              <a:defRPr sz="4400" spc="56" baseline="0">
                <a:solidFill>
                  <a:schemeClr val="bg1"/>
                </a:solidFill>
                <a:latin typeface="Volvo Broad Pro" panose="02000606020000020004" pitchFamily="2" charset="0"/>
              </a:defRPr>
            </a:lvl1pPr>
            <a:lvl2pPr algn="ctr">
              <a:defRPr sz="3665">
                <a:latin typeface="Volvo Broad Pro" panose="02000606020000020004" pitchFamily="2" charset="0"/>
              </a:defRPr>
            </a:lvl2pPr>
          </a:lstStyle>
          <a:p>
            <a:pPr lvl="0"/>
            <a:r>
              <a:rPr lang="en-GB" noProof="0" dirty="0"/>
              <a:t>Click to add presentation 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73EB0CB5-CDBF-4B05-80F3-F9D0699507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81679" y="505355"/>
            <a:ext cx="5796643" cy="368236"/>
          </a:xfrm>
        </p:spPr>
        <p:txBody>
          <a:bodyPr>
            <a:noAutofit/>
          </a:bodyPr>
          <a:lstStyle>
            <a:lvl1pPr algn="ctr">
              <a:spcAft>
                <a:spcPts val="0"/>
              </a:spcAft>
              <a:defRPr sz="1100" b="0" i="1">
                <a:solidFill>
                  <a:schemeClr val="tx1">
                    <a:lumMod val="50000"/>
                    <a:lumOff val="50000"/>
                  </a:schemeClr>
                </a:solidFill>
                <a:latin typeface="Volvo Novum Light" panose="020B0303040502060204" pitchFamily="34" charset="77"/>
              </a:defRPr>
            </a:lvl1pPr>
            <a:lvl2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2pPr>
            <a:lvl3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3pPr>
            <a:lvl4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4pPr>
            <a:lvl5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5pPr>
          </a:lstStyle>
          <a:p>
            <a:pPr lvl="0"/>
            <a:r>
              <a:rPr lang="en-GB" dirty="0"/>
              <a:t>Please note: Logo must be visible on every page. </a:t>
            </a:r>
            <a:br>
              <a:rPr lang="en-GB" dirty="0"/>
            </a:br>
            <a:r>
              <a:rPr lang="en-GB" dirty="0"/>
              <a:t>Use only one (1) title page per presentation.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="" xmlns:a16="http://schemas.microsoft.com/office/drawing/2014/main" id="{5D4BA510-F9BC-4C1E-845F-A0736109044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569610" y="5017740"/>
            <a:ext cx="7020780" cy="191905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6" name="Date Placeholder 2">
            <a:extLst>
              <a:ext uri="{FF2B5EF4-FFF2-40B4-BE49-F238E27FC236}">
                <a16:creationId xmlns="" xmlns:a16="http://schemas.microsoft.com/office/drawing/2014/main" id="{69CC2004-52EA-4F9B-AEEE-01EC18F6F1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4846" y="5305772"/>
            <a:ext cx="1310309" cy="19190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ctr">
              <a:tabLst/>
              <a:defRPr sz="10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739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="" xmlns:a16="http://schemas.microsoft.com/office/drawing/2014/main" id="{FD345CC0-82DA-7048-839A-198E806AE6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0264" y="1497772"/>
            <a:ext cx="9318918" cy="440147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algn="ctr">
              <a:lnSpc>
                <a:spcPts val="4221"/>
              </a:lnSpc>
              <a:defRPr sz="4400" spc="56" baseline="0">
                <a:solidFill>
                  <a:schemeClr val="bg1"/>
                </a:solidFill>
                <a:latin typeface="Volvo Broad Pro" panose="02000606020000020004" pitchFamily="2" charset="0"/>
              </a:defRPr>
            </a:lvl1pPr>
            <a:lvl2pPr algn="ctr">
              <a:defRPr sz="3665">
                <a:latin typeface="Volvo Broad Pro" panose="02000606020000020004" pitchFamily="2" charset="0"/>
              </a:defRPr>
            </a:lvl2pPr>
          </a:lstStyle>
          <a:p>
            <a:pPr lvl="0"/>
            <a:r>
              <a:rPr lang="en-GB" noProof="0" dirty="0"/>
              <a:t>Click to add presentation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BF2615E8-A893-4A16-94F4-6A82C28D5C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0264" y="941527"/>
            <a:ext cx="9318918" cy="19401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100" b="0" i="1">
                <a:solidFill>
                  <a:schemeClr val="tx1">
                    <a:lumMod val="50000"/>
                    <a:lumOff val="50000"/>
                  </a:schemeClr>
                </a:solidFill>
                <a:latin typeface="Volvo Novum Light" panose="020B0303040502060204" pitchFamily="34" charset="77"/>
              </a:defRPr>
            </a:lvl1pPr>
            <a:lvl2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2pPr>
            <a:lvl3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3pPr>
            <a:lvl4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4pPr>
            <a:lvl5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5pPr>
          </a:lstStyle>
          <a:p>
            <a:r>
              <a:rPr lang="en-GB" dirty="0"/>
              <a:t>Please note: Dark theme is restricted for large audiences and environments </a:t>
            </a:r>
          </a:p>
        </p:txBody>
      </p:sp>
      <p:pic>
        <p:nvPicPr>
          <p:cNvPr id="11" name="Bildobjekt 2">
            <a:extLst>
              <a:ext uri="{FF2B5EF4-FFF2-40B4-BE49-F238E27FC236}">
                <a16:creationId xmlns="" xmlns:a16="http://schemas.microsoft.com/office/drawing/2014/main" id="{B493B333-7EED-429C-96C4-E7E71345A7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8175" y="239926"/>
            <a:ext cx="1003652" cy="93975"/>
          </a:xfrm>
          <a:prstGeom prst="rect">
            <a:avLst/>
          </a:prstGeom>
          <a:noFill/>
        </p:spPr>
      </p:pic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68FF4DB3-EA15-4BC7-AF20-05192E68E5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81679" y="505355"/>
            <a:ext cx="5796643" cy="368236"/>
          </a:xfrm>
        </p:spPr>
        <p:txBody>
          <a:bodyPr>
            <a:noAutofit/>
          </a:bodyPr>
          <a:lstStyle>
            <a:lvl1pPr algn="ctr">
              <a:spcAft>
                <a:spcPts val="0"/>
              </a:spcAft>
              <a:defRPr sz="1100" b="0" i="1">
                <a:solidFill>
                  <a:schemeClr val="tx1">
                    <a:lumMod val="50000"/>
                    <a:lumOff val="50000"/>
                  </a:schemeClr>
                </a:solidFill>
                <a:latin typeface="Volvo Novum Light" panose="020B0303040502060204" pitchFamily="34" charset="77"/>
              </a:defRPr>
            </a:lvl1pPr>
            <a:lvl2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2pPr>
            <a:lvl3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3pPr>
            <a:lvl4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4pPr>
            <a:lvl5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5pPr>
          </a:lstStyle>
          <a:p>
            <a:pPr lvl="0"/>
            <a:r>
              <a:rPr lang="en-GB" dirty="0"/>
              <a:t>Please note: Logo must be visible on every page. </a:t>
            </a:r>
            <a:br>
              <a:rPr lang="en-GB" dirty="0"/>
            </a:br>
            <a:r>
              <a:rPr lang="en-GB" dirty="0"/>
              <a:t>Use only one (1) title page per presentation.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="" xmlns:a16="http://schemas.microsoft.com/office/drawing/2014/main" id="{DFA5B97A-DE66-4024-8AC9-55FDDF2F5D3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569610" y="5017740"/>
            <a:ext cx="7020780" cy="191905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7" name="Date Placeholder 2">
            <a:extLst>
              <a:ext uri="{FF2B5EF4-FFF2-40B4-BE49-F238E27FC236}">
                <a16:creationId xmlns="" xmlns:a16="http://schemas.microsoft.com/office/drawing/2014/main" id="{92F224A9-B4F9-45A6-964B-8A34C77254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4846" y="5305772"/>
            <a:ext cx="1310309" cy="19190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ctr">
              <a:tabLst/>
              <a:defRPr sz="10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399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FE952C3B-5206-E148-92F9-5E5B1D72E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66" y="897887"/>
            <a:ext cx="9318916" cy="359378"/>
          </a:xfrm>
          <a:prstGeom prst="rect">
            <a:avLst/>
          </a:prstGeom>
        </p:spPr>
        <p:txBody>
          <a:bodyPr anchor="b" anchorCtr="0"/>
          <a:lstStyle>
            <a:lvl1pPr algn="l">
              <a:defRPr sz="2400"/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="" xmlns:a16="http://schemas.microsoft.com/office/drawing/2014/main" id="{9CDC3E0F-7862-2B4B-826D-899D1A6489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1104" y="1497082"/>
            <a:ext cx="4518438" cy="3840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9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  <a:p>
            <a:pPr lvl="3"/>
            <a:r>
              <a:rPr lang="en-GB" noProof="0" dirty="0"/>
              <a:t>Third bullets</a:t>
            </a:r>
          </a:p>
          <a:p>
            <a:pPr lvl="4"/>
            <a:r>
              <a:rPr lang="en-GB" noProof="0" dirty="0"/>
              <a:t>Fourth bullets</a:t>
            </a:r>
          </a:p>
          <a:p>
            <a:pPr lvl="5"/>
            <a:r>
              <a:rPr lang="en-GB" noProof="0" dirty="0"/>
              <a:t>Fifth bullets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3789464-41F1-934D-8ABD-3A7B7811D112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5200743" y="1497079"/>
            <a:ext cx="4518438" cy="3840565"/>
          </a:xfrm>
          <a:solidFill>
            <a:schemeClr val="bg1">
              <a:lumMod val="85000"/>
            </a:schemeClr>
          </a:solidFill>
        </p:spPr>
        <p:txBody>
          <a:bodyPr tIns="1044000" anchor="ctr" anchorCtr="1">
            <a:normAutofit/>
          </a:bodyPr>
          <a:lstStyle>
            <a:lvl1pPr>
              <a:defRPr sz="1000" i="1">
                <a:solidFill>
                  <a:schemeClr val="tx1"/>
                </a:solidFill>
              </a:defRPr>
            </a:lvl1pPr>
            <a:lvl2pPr>
              <a:defRPr sz="1555"/>
            </a:lvl2pPr>
            <a:lvl3pPr>
              <a:defRPr sz="1333"/>
            </a:lvl3pPr>
            <a:lvl4pPr>
              <a:defRPr sz="1222"/>
            </a:lvl4pPr>
            <a:lvl5pPr>
              <a:defRPr sz="1111"/>
            </a:lvl5pPr>
            <a:lvl6pPr>
              <a:defRPr sz="1000"/>
            </a:lvl6pPr>
            <a:lvl7pPr>
              <a:defRPr sz="889"/>
            </a:lvl7pPr>
            <a:lvl8pPr>
              <a:defRPr sz="889"/>
            </a:lvl8pPr>
            <a:lvl9pPr>
              <a:defRPr sz="889"/>
            </a:lvl9pPr>
          </a:lstStyle>
          <a:p>
            <a:pPr lvl="0"/>
            <a:r>
              <a:rPr lang="en-GB" noProof="0" dirty="0"/>
              <a:t>Click to add image, graph or other media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="" xmlns:a16="http://schemas.microsoft.com/office/drawing/2014/main" id="{8C1C0756-99BC-454C-8ECE-5EF7112E5C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16" name="Footer Placeholder 8">
            <a:extLst>
              <a:ext uri="{FF2B5EF4-FFF2-40B4-BE49-F238E27FC236}">
                <a16:creationId xmlns="" xmlns:a16="http://schemas.microsoft.com/office/drawing/2014/main" id="{EFE7565D-E88C-4DA2-A597-30B9638173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18" name="Slide Number Placeholder 9">
            <a:extLst>
              <a:ext uri="{FF2B5EF4-FFF2-40B4-BE49-F238E27FC236}">
                <a16:creationId xmlns="" xmlns:a16="http://schemas.microsoft.com/office/drawing/2014/main" id="{3A094260-F17A-4C78-8064-55E63058F9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Bildobjekt 2">
            <a:extLst>
              <a:ext uri="{FF2B5EF4-FFF2-40B4-BE49-F238E27FC236}">
                <a16:creationId xmlns="" xmlns:a16="http://schemas.microsoft.com/office/drawing/2014/main" id="{583372B1-8338-474E-B9BE-BA748EA3F3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8175" y="239926"/>
            <a:ext cx="1003652" cy="93975"/>
          </a:xfrm>
          <a:prstGeom prst="rect">
            <a:avLst/>
          </a:prstGeom>
          <a:noFill/>
        </p:spPr>
      </p:pic>
      <p:sp>
        <p:nvSpPr>
          <p:cNvPr id="11" name="Text Placeholder 2">
            <a:extLst>
              <a:ext uri="{FF2B5EF4-FFF2-40B4-BE49-F238E27FC236}">
                <a16:creationId xmlns="" xmlns:a16="http://schemas.microsoft.com/office/drawing/2014/main" id="{83C1C90B-F611-4664-A6D5-CDEF7CD453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0264" y="517240"/>
            <a:ext cx="9318918" cy="19401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100" b="0" i="1">
                <a:solidFill>
                  <a:schemeClr val="tx1">
                    <a:lumMod val="50000"/>
                    <a:lumOff val="50000"/>
                  </a:schemeClr>
                </a:solidFill>
                <a:latin typeface="Volvo Novum Light" panose="020B0303040502060204" pitchFamily="34" charset="77"/>
              </a:defRPr>
            </a:lvl1pPr>
            <a:lvl2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2pPr>
            <a:lvl3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3pPr>
            <a:lvl4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4pPr>
            <a:lvl5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5pPr>
          </a:lstStyle>
          <a:p>
            <a:r>
              <a:rPr lang="en-GB" dirty="0"/>
              <a:t>Please note: Dark theme is restricted for large audiences and environments </a:t>
            </a:r>
          </a:p>
        </p:txBody>
      </p:sp>
    </p:spTree>
    <p:extLst>
      <p:ext uri="{BB962C8B-B14F-4D97-AF65-F5344CB8AC3E}">
        <p14:creationId xmlns:p14="http://schemas.microsoft.com/office/powerpoint/2010/main" val="384729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FE952C3B-5206-E148-92F9-5E5B1D72E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66" y="897887"/>
            <a:ext cx="9318916" cy="359378"/>
          </a:xfrm>
          <a:prstGeom prst="rect">
            <a:avLst/>
          </a:prstGeom>
        </p:spPr>
        <p:txBody>
          <a:bodyPr anchor="b" anchorCtr="0"/>
          <a:lstStyle>
            <a:lvl1pPr algn="l">
              <a:defRPr sz="2400"/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="" xmlns:a16="http://schemas.microsoft.com/office/drawing/2014/main" id="{9CDC3E0F-7862-2B4B-826D-899D1A6489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1104" y="1497082"/>
            <a:ext cx="4518438" cy="3840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9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  <a:p>
            <a:pPr lvl="3"/>
            <a:r>
              <a:rPr lang="en-GB" noProof="0" dirty="0"/>
              <a:t>Third bullets</a:t>
            </a:r>
          </a:p>
          <a:p>
            <a:pPr lvl="4"/>
            <a:r>
              <a:rPr lang="en-GB" noProof="0" dirty="0"/>
              <a:t>Fourth bullets</a:t>
            </a:r>
          </a:p>
          <a:p>
            <a:pPr lvl="5"/>
            <a:r>
              <a:rPr lang="en-GB" noProof="0" dirty="0"/>
              <a:t>Fifth bullets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="" xmlns:a16="http://schemas.microsoft.com/office/drawing/2014/main" id="{8C1C0756-99BC-454C-8ECE-5EF7112E5C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16" name="Footer Placeholder 8">
            <a:extLst>
              <a:ext uri="{FF2B5EF4-FFF2-40B4-BE49-F238E27FC236}">
                <a16:creationId xmlns="" xmlns:a16="http://schemas.microsoft.com/office/drawing/2014/main" id="{EFE7565D-E88C-4DA2-A597-30B9638173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18" name="Slide Number Placeholder 9">
            <a:extLst>
              <a:ext uri="{FF2B5EF4-FFF2-40B4-BE49-F238E27FC236}">
                <a16:creationId xmlns="" xmlns:a16="http://schemas.microsoft.com/office/drawing/2014/main" id="{3A094260-F17A-4C78-8064-55E63058F9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Bildobjekt 2">
            <a:extLst>
              <a:ext uri="{FF2B5EF4-FFF2-40B4-BE49-F238E27FC236}">
                <a16:creationId xmlns="" xmlns:a16="http://schemas.microsoft.com/office/drawing/2014/main" id="{583372B1-8338-474E-B9BE-BA748EA3F3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8175" y="239926"/>
            <a:ext cx="1003652" cy="93975"/>
          </a:xfrm>
          <a:prstGeom prst="rect">
            <a:avLst/>
          </a:prstGeom>
          <a:noFill/>
        </p:spPr>
      </p:pic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F80FA2FF-6454-4EBE-92CB-DD58AE6B01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97475" y="1497082"/>
            <a:ext cx="4518438" cy="3840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9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  <a:p>
            <a:pPr lvl="3"/>
            <a:r>
              <a:rPr lang="en-GB" noProof="0" dirty="0"/>
              <a:t>Third bullets</a:t>
            </a:r>
          </a:p>
          <a:p>
            <a:pPr lvl="4"/>
            <a:r>
              <a:rPr lang="en-GB" noProof="0" dirty="0"/>
              <a:t>Fourth bullets</a:t>
            </a:r>
          </a:p>
          <a:p>
            <a:pPr lvl="5"/>
            <a:r>
              <a:rPr lang="en-GB" noProof="0" dirty="0"/>
              <a:t>Fifth bullets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="" xmlns:a16="http://schemas.microsoft.com/office/drawing/2014/main" id="{5D3BB452-4DC2-44D8-BF2B-3CF7F2635E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0264" y="517240"/>
            <a:ext cx="9318918" cy="19401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100" b="0" i="1">
                <a:solidFill>
                  <a:schemeClr val="tx1">
                    <a:lumMod val="50000"/>
                    <a:lumOff val="50000"/>
                  </a:schemeClr>
                </a:solidFill>
                <a:latin typeface="Volvo Novum Light" panose="020B0303040502060204" pitchFamily="34" charset="77"/>
              </a:defRPr>
            </a:lvl1pPr>
            <a:lvl2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2pPr>
            <a:lvl3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3pPr>
            <a:lvl4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4pPr>
            <a:lvl5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5pPr>
          </a:lstStyle>
          <a:p>
            <a:r>
              <a:rPr lang="en-GB" dirty="0"/>
              <a:t>Please note: Dark theme is restricted for large audiences and environments </a:t>
            </a:r>
          </a:p>
        </p:txBody>
      </p:sp>
    </p:spTree>
    <p:extLst>
      <p:ext uri="{BB962C8B-B14F-4D97-AF65-F5344CB8AC3E}">
        <p14:creationId xmlns:p14="http://schemas.microsoft.com/office/powerpoint/2010/main" val="416245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51885DC9-6B32-4D57-A7C4-86285ACDBB1C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400266" y="1497083"/>
            <a:ext cx="6118570" cy="3840564"/>
          </a:xfrm>
          <a:solidFill>
            <a:schemeClr val="bg1">
              <a:lumMod val="85000"/>
            </a:schemeClr>
          </a:solidFill>
        </p:spPr>
        <p:txBody>
          <a:bodyPr tIns="1044000" anchor="ctr" anchorCtr="1">
            <a:normAutofit/>
          </a:bodyPr>
          <a:lstStyle>
            <a:lvl1pPr>
              <a:defRPr sz="10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add image, graph or other media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="" xmlns:a16="http://schemas.microsoft.com/office/drawing/2014/main" id="{50FB03BE-D89D-A34A-8104-C71D3770954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99197" y="1497083"/>
            <a:ext cx="2919986" cy="384056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900"/>
            </a:lvl5pPr>
            <a:lvl6pPr>
              <a:defRPr sz="8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  <a:p>
            <a:pPr lvl="3"/>
            <a:r>
              <a:rPr lang="en-GB" noProof="0" dirty="0"/>
              <a:t>Third bullets</a:t>
            </a:r>
          </a:p>
          <a:p>
            <a:pPr lvl="4"/>
            <a:r>
              <a:rPr lang="en-GB" noProof="0" dirty="0"/>
              <a:t>Fourth bullets</a:t>
            </a:r>
          </a:p>
          <a:p>
            <a:pPr lvl="5"/>
            <a:r>
              <a:rPr lang="en-GB" noProof="0" dirty="0"/>
              <a:t>Fifth bullets</a:t>
            </a:r>
          </a:p>
        </p:txBody>
      </p:sp>
      <p:sp>
        <p:nvSpPr>
          <p:cNvPr id="12" name="Title Placeholder 10">
            <a:extLst>
              <a:ext uri="{FF2B5EF4-FFF2-40B4-BE49-F238E27FC236}">
                <a16:creationId xmlns="" xmlns:a16="http://schemas.microsoft.com/office/drawing/2014/main" id="{78C2355D-A248-4789-AF51-E9064DBB7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266" y="897887"/>
            <a:ext cx="9319132" cy="3593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algn="l"/>
            <a:r>
              <a:rPr lang="en-GB" noProof="0" dirty="0"/>
              <a:t>Click to add heading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="" xmlns:a16="http://schemas.microsoft.com/office/drawing/2014/main" id="{EBCC21B6-BCFA-477F-BE3C-354DAEB6DC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18" name="Footer Placeholder 8">
            <a:extLst>
              <a:ext uri="{FF2B5EF4-FFF2-40B4-BE49-F238E27FC236}">
                <a16:creationId xmlns="" xmlns:a16="http://schemas.microsoft.com/office/drawing/2014/main" id="{34C5C430-CD0E-4A41-9601-B8CB63E400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19" name="Slide Number Placeholder 9">
            <a:extLst>
              <a:ext uri="{FF2B5EF4-FFF2-40B4-BE49-F238E27FC236}">
                <a16:creationId xmlns="" xmlns:a16="http://schemas.microsoft.com/office/drawing/2014/main" id="{A6FF38EF-AFEB-4459-8B10-B7A41ACE0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Bildobjekt 2">
            <a:extLst>
              <a:ext uri="{FF2B5EF4-FFF2-40B4-BE49-F238E27FC236}">
                <a16:creationId xmlns="" xmlns:a16="http://schemas.microsoft.com/office/drawing/2014/main" id="{B4D87471-9D15-4C1D-B01D-3907F2CF6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8175" y="239926"/>
            <a:ext cx="1003652" cy="93975"/>
          </a:xfrm>
          <a:prstGeom prst="rect">
            <a:avLst/>
          </a:prstGeom>
          <a:noFill/>
        </p:spPr>
      </p:pic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57030971-9AAB-480D-8B74-261340EA14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0264" y="517240"/>
            <a:ext cx="9318918" cy="19401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100" b="0" i="1">
                <a:solidFill>
                  <a:schemeClr val="tx1">
                    <a:lumMod val="50000"/>
                    <a:lumOff val="50000"/>
                  </a:schemeClr>
                </a:solidFill>
                <a:latin typeface="Volvo Novum Light" panose="020B0303040502060204" pitchFamily="34" charset="77"/>
              </a:defRPr>
            </a:lvl1pPr>
            <a:lvl2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2pPr>
            <a:lvl3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3pPr>
            <a:lvl4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4pPr>
            <a:lvl5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5pPr>
          </a:lstStyle>
          <a:p>
            <a:r>
              <a:rPr lang="en-GB" dirty="0"/>
              <a:t>Please note: Dark theme is restricted for large audiences and environments </a:t>
            </a:r>
          </a:p>
        </p:txBody>
      </p:sp>
    </p:spTree>
    <p:extLst>
      <p:ext uri="{BB962C8B-B14F-4D97-AF65-F5344CB8AC3E}">
        <p14:creationId xmlns:p14="http://schemas.microsoft.com/office/powerpoint/2010/main" val="7577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7CBED64D-4C42-4F41-81BC-567A17A45D88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401106" y="1497083"/>
            <a:ext cx="9318075" cy="3840564"/>
          </a:xfrm>
          <a:solidFill>
            <a:schemeClr val="bg1">
              <a:lumMod val="85000"/>
            </a:schemeClr>
          </a:solidFill>
        </p:spPr>
        <p:txBody>
          <a:bodyPr tIns="1044000" anchor="ctr" anchorCtr="1">
            <a:normAutofit/>
          </a:bodyPr>
          <a:lstStyle>
            <a:lvl1pPr>
              <a:defRPr sz="10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add image, graph or other media</a:t>
            </a:r>
          </a:p>
        </p:txBody>
      </p:sp>
      <p:sp>
        <p:nvSpPr>
          <p:cNvPr id="8" name="Title Placeholder 10">
            <a:extLst>
              <a:ext uri="{FF2B5EF4-FFF2-40B4-BE49-F238E27FC236}">
                <a16:creationId xmlns="" xmlns:a16="http://schemas.microsoft.com/office/drawing/2014/main" id="{17A4644E-DF8A-4B31-986A-447E95D7C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266" y="897887"/>
            <a:ext cx="9319132" cy="3593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GB" noProof="0" dirty="0"/>
              <a:t>Click to add heading</a:t>
            </a:r>
          </a:p>
        </p:txBody>
      </p:sp>
      <p:sp>
        <p:nvSpPr>
          <p:cNvPr id="12" name="Date Placeholder 2">
            <a:extLst>
              <a:ext uri="{FF2B5EF4-FFF2-40B4-BE49-F238E27FC236}">
                <a16:creationId xmlns="" xmlns:a16="http://schemas.microsoft.com/office/drawing/2014/main" id="{033FDB32-D803-458A-BE25-097CD235A1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13" name="Footer Placeholder 8">
            <a:extLst>
              <a:ext uri="{FF2B5EF4-FFF2-40B4-BE49-F238E27FC236}">
                <a16:creationId xmlns="" xmlns:a16="http://schemas.microsoft.com/office/drawing/2014/main" id="{800B1141-6DF8-42DD-8814-EFA95990B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14" name="Slide Number Placeholder 9">
            <a:extLst>
              <a:ext uri="{FF2B5EF4-FFF2-40B4-BE49-F238E27FC236}">
                <a16:creationId xmlns="" xmlns:a16="http://schemas.microsoft.com/office/drawing/2014/main" id="{1645B6AB-C1E0-47AC-89E2-681C39DA8D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Bildobjekt 2">
            <a:extLst>
              <a:ext uri="{FF2B5EF4-FFF2-40B4-BE49-F238E27FC236}">
                <a16:creationId xmlns="" xmlns:a16="http://schemas.microsoft.com/office/drawing/2014/main" id="{2E8AC40D-9089-4B48-9832-B7CA546E01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8175" y="239926"/>
            <a:ext cx="1003652" cy="93975"/>
          </a:xfrm>
          <a:prstGeom prst="rect">
            <a:avLst/>
          </a:prstGeom>
          <a:noFill/>
        </p:spPr>
      </p:pic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E0B51A7D-3C23-4293-AFB5-B16D5130BE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0264" y="517240"/>
            <a:ext cx="9318918" cy="19401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100" b="0" i="1">
                <a:solidFill>
                  <a:schemeClr val="tx1">
                    <a:lumMod val="50000"/>
                    <a:lumOff val="50000"/>
                  </a:schemeClr>
                </a:solidFill>
                <a:latin typeface="Volvo Novum Light" panose="020B0303040502060204" pitchFamily="34" charset="77"/>
              </a:defRPr>
            </a:lvl1pPr>
            <a:lvl2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2pPr>
            <a:lvl3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3pPr>
            <a:lvl4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4pPr>
            <a:lvl5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5pPr>
          </a:lstStyle>
          <a:p>
            <a:r>
              <a:rPr lang="en-GB" dirty="0"/>
              <a:t>Please note: Dark theme is restricted for large audiences and environments </a:t>
            </a:r>
          </a:p>
        </p:txBody>
      </p:sp>
    </p:spTree>
    <p:extLst>
      <p:ext uri="{BB962C8B-B14F-4D97-AF65-F5344CB8AC3E}">
        <p14:creationId xmlns:p14="http://schemas.microsoft.com/office/powerpoint/2010/main" val="88870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8">
            <a:extLst>
              <a:ext uri="{FF2B5EF4-FFF2-40B4-BE49-F238E27FC236}">
                <a16:creationId xmlns="" xmlns:a16="http://schemas.microsoft.com/office/drawing/2014/main" id="{145704C9-1A49-C847-A20C-F5E0DFDEA7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28879" y="2195168"/>
            <a:ext cx="1102244" cy="1102286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="" xmlns:a16="http://schemas.microsoft.com/office/drawing/2014/main" id="{827D48FC-B2F0-F949-B048-DCB0A0ADEC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266" y="4217920"/>
            <a:ext cx="9318916" cy="439073"/>
          </a:xfrm>
        </p:spPr>
        <p:txBody>
          <a:bodyPr anchor="t" anchorCtr="0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24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  <a:lvl2pPr marL="0" indent="0" algn="ctr">
              <a:spcAft>
                <a:spcPts val="0"/>
              </a:spcAft>
              <a:buFontTx/>
              <a:buNone/>
              <a:defRPr sz="2666" b="0" i="0"/>
            </a:lvl2pPr>
            <a:lvl3pPr marL="0" indent="0" algn="ctr">
              <a:spcAft>
                <a:spcPts val="0"/>
              </a:spcAft>
              <a:buFontTx/>
              <a:buNone/>
              <a:defRPr sz="2666" b="0" i="0"/>
            </a:lvl3pPr>
            <a:lvl4pPr marL="0" indent="0" algn="ctr">
              <a:spcAft>
                <a:spcPts val="0"/>
              </a:spcAft>
              <a:buFontTx/>
              <a:buNone/>
              <a:defRPr sz="2666" b="0" i="0"/>
            </a:lvl4pPr>
            <a:lvl5pPr marL="0" indent="0" algn="ctr">
              <a:spcAft>
                <a:spcPts val="0"/>
              </a:spcAft>
              <a:buFontTx/>
              <a:buNone/>
              <a:defRPr sz="2666" b="0" i="0"/>
            </a:lvl5pPr>
            <a:lvl6pPr marL="0" indent="0" algn="ctr">
              <a:spcAft>
                <a:spcPts val="0"/>
              </a:spcAft>
              <a:buFontTx/>
              <a:buNone/>
              <a:defRPr sz="2666" b="0" i="0"/>
            </a:lvl6pPr>
            <a:lvl7pPr marL="0" indent="0" algn="ctr">
              <a:spcAft>
                <a:spcPts val="0"/>
              </a:spcAft>
              <a:buFontTx/>
              <a:buNone/>
              <a:tabLst/>
              <a:defRPr sz="2666" b="0" i="0">
                <a:latin typeface="Volvo Novum Light" panose="020B0303040502060204" pitchFamily="34" charset="77"/>
              </a:defRPr>
            </a:lvl7pPr>
            <a:lvl8pPr marL="0" indent="0" algn="ctr">
              <a:spcAft>
                <a:spcPts val="0"/>
              </a:spcAft>
              <a:buFontTx/>
              <a:buNone/>
              <a:defRPr sz="2666" b="0" i="0"/>
            </a:lvl8pPr>
            <a:lvl9pPr marL="0" indent="0" algn="ctr">
              <a:spcAft>
                <a:spcPts val="0"/>
              </a:spcAft>
              <a:buFontTx/>
              <a:buNone/>
              <a:defRPr sz="2666" b="0" i="0"/>
            </a:lvl9pPr>
          </a:lstStyle>
          <a:p>
            <a:pPr lvl="0"/>
            <a:r>
              <a:rPr lang="en-GB" noProof="0" dirty="0"/>
              <a:t>Click to add Thank you.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="" xmlns:a16="http://schemas.microsoft.com/office/drawing/2014/main" id="{DB625DDC-3165-4D33-AB10-F5627584A9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0264" y="517240"/>
            <a:ext cx="9318918" cy="19401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100" b="0" i="1">
                <a:solidFill>
                  <a:schemeClr val="tx1">
                    <a:lumMod val="50000"/>
                    <a:lumOff val="50000"/>
                  </a:schemeClr>
                </a:solidFill>
                <a:latin typeface="Volvo Novum Light" panose="020B0303040502060204" pitchFamily="34" charset="77"/>
              </a:defRPr>
            </a:lvl1pPr>
            <a:lvl2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2pPr>
            <a:lvl3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3pPr>
            <a:lvl4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4pPr>
            <a:lvl5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5pPr>
          </a:lstStyle>
          <a:p>
            <a:r>
              <a:rPr lang="en-GB" dirty="0"/>
              <a:t>Please note: Dark theme is restricted for large audiences and environments </a:t>
            </a:r>
          </a:p>
        </p:txBody>
      </p:sp>
    </p:spTree>
    <p:extLst>
      <p:ext uri="{BB962C8B-B14F-4D97-AF65-F5344CB8AC3E}">
        <p14:creationId xmlns:p14="http://schemas.microsoft.com/office/powerpoint/2010/main" val="6766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87AEA866-C25F-49A9-B3CC-953533EDD8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935302"/>
            <a:ext cx="7620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xmlns="" id="{CC23092F-B7DF-412C-B608-2875784499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0000" y="3001698"/>
            <a:ext cx="7620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7A4EB50A-288B-4377-9745-F738B55F0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81AE-313F-41C6-A3DC-A5BCF790F5F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2020-03-03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DCB739FF-20ED-45C6-BFA9-4A1C64AB2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C5E48CB6-D13B-4AEA-8DC2-CECBB21F2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5D074-7A58-46A2-96AA-0FE10105DC7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9681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BFF47727-9037-4789-9108-DEEA668E4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461EA83E-6A71-4ED7-A93A-29915BA3B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448195E0-74A8-4552-B0D7-B32AE4F6D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81AE-313F-41C6-A3DC-A5BCF790F5F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2020-03-03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F261495B-5B7E-45A6-A52D-0D329C0B9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2B4477FC-9AA8-445B-92BF-294B25BEE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5D074-7A58-46A2-96AA-0FE10105DC7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9277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CD55FD3F-486B-43DB-ADEF-CF5E40F27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08" y="1424782"/>
            <a:ext cx="8763000" cy="237728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xmlns="" id="{F1F23908-EC49-425E-8BD0-531FA3281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208" y="3824553"/>
            <a:ext cx="8763000" cy="125015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A1D5EB03-9EFF-44FC-BAC1-63A479BA7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81AE-313F-41C6-A3DC-A5BCF790F5F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2020-03-03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C0604F2F-1B53-4963-86C8-58F6C3A88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BC110834-DBDB-46CD-839D-E4F10A263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5D074-7A58-46A2-96AA-0FE10105DC7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76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456692A7-817B-43F7-BBD6-2DF71CE3D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AFA93CF8-D3A6-4D39-9C1B-8CF265A6C4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500" y="1521354"/>
            <a:ext cx="4318000" cy="362611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xmlns="" id="{EC6B054E-1AAE-49E2-84A5-D12D63B4E9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1521354"/>
            <a:ext cx="4318000" cy="362611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xmlns="" id="{B177D1A8-409F-4C3D-ABE0-BCF4C8252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81AE-313F-41C6-A3DC-A5BCF790F5F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2020-03-03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xmlns="" id="{2F84C607-8EC4-4C54-AB87-6BA906ED2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xmlns="" id="{77938A47-B2F1-4F66-AEBF-16008E72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5D074-7A58-46A2-96AA-0FE10105DC7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741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4">
            <a:extLst>
              <a:ext uri="{FF2B5EF4-FFF2-40B4-BE49-F238E27FC236}">
                <a16:creationId xmlns="" xmlns:a16="http://schemas.microsoft.com/office/drawing/2014/main" id="{162E1714-C2C8-D143-B19B-EC1224A2639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96842" y="1497083"/>
            <a:ext cx="522340" cy="3840564"/>
          </a:xfrm>
        </p:spPr>
        <p:txBody>
          <a:bodyPr wrap="square">
            <a:noAutofit/>
          </a:bodyPr>
          <a:lstStyle>
            <a:lvl1pPr marL="0" indent="0" algn="r">
              <a:lnSpc>
                <a:spcPct val="150000"/>
              </a:lnSpc>
              <a:spcAft>
                <a:spcPts val="0"/>
              </a:spcAft>
              <a:buFontTx/>
              <a:buNone/>
              <a:defRPr sz="1555" b="0" i="0">
                <a:latin typeface="Volvo Novum Light" panose="020B0303040502060204" pitchFamily="34" charset="77"/>
              </a:defRPr>
            </a:lvl1pPr>
            <a:lvl2pPr marL="0" indent="0" algn="r">
              <a:lnSpc>
                <a:spcPct val="150000"/>
              </a:lnSpc>
              <a:spcAft>
                <a:spcPts val="0"/>
              </a:spcAft>
              <a:buFontTx/>
              <a:buNone/>
              <a:defRPr sz="1555" b="0" i="0">
                <a:latin typeface="Volvo Novum Light" panose="020B0303040502060204" pitchFamily="34" charset="77"/>
              </a:defRPr>
            </a:lvl2pPr>
            <a:lvl3pPr marL="0" indent="0" algn="r">
              <a:lnSpc>
                <a:spcPct val="150000"/>
              </a:lnSpc>
              <a:spcAft>
                <a:spcPts val="0"/>
              </a:spcAft>
              <a:buFontTx/>
              <a:buNone/>
              <a:defRPr sz="1555" b="0" i="0">
                <a:latin typeface="Volvo Novum Light" panose="020B0303040502060204" pitchFamily="34" charset="77"/>
              </a:defRPr>
            </a:lvl3pPr>
            <a:lvl4pPr marL="0" indent="0" algn="r">
              <a:lnSpc>
                <a:spcPct val="150000"/>
              </a:lnSpc>
              <a:spcAft>
                <a:spcPts val="0"/>
              </a:spcAft>
              <a:buFontTx/>
              <a:buNone/>
              <a:defRPr sz="1555" b="0" i="0">
                <a:latin typeface="Volvo Novum Light" panose="020B0303040502060204" pitchFamily="34" charset="77"/>
              </a:defRPr>
            </a:lvl4pPr>
            <a:lvl5pPr marL="0" indent="0" algn="r">
              <a:lnSpc>
                <a:spcPct val="150000"/>
              </a:lnSpc>
              <a:spcAft>
                <a:spcPts val="0"/>
              </a:spcAft>
              <a:buFontTx/>
              <a:buNone/>
              <a:defRPr sz="1555" b="0" i="0">
                <a:latin typeface="Volvo Novum Light" panose="020B0303040502060204" pitchFamily="34" charset="77"/>
              </a:defRPr>
            </a:lvl5pPr>
            <a:lvl6pPr marL="0" indent="0" algn="r">
              <a:lnSpc>
                <a:spcPct val="150000"/>
              </a:lnSpc>
              <a:spcAft>
                <a:spcPts val="0"/>
              </a:spcAft>
              <a:buFontTx/>
              <a:buNone/>
              <a:tabLst/>
              <a:defRPr sz="1555" b="0" i="0">
                <a:latin typeface="Volvo Novum Light" panose="020B0303040502060204" pitchFamily="34" charset="77"/>
              </a:defRPr>
            </a:lvl6pPr>
            <a:lvl7pPr marL="0" indent="0" algn="r">
              <a:lnSpc>
                <a:spcPct val="150000"/>
              </a:lnSpc>
              <a:spcAft>
                <a:spcPts val="0"/>
              </a:spcAft>
              <a:buFontTx/>
              <a:buNone/>
              <a:tabLst/>
              <a:defRPr sz="1555" b="0" i="0">
                <a:latin typeface="Volvo Novum Light" panose="020B0303040502060204" pitchFamily="34" charset="77"/>
              </a:defRPr>
            </a:lvl7pPr>
            <a:lvl8pPr marL="0" indent="0" algn="r">
              <a:lnSpc>
                <a:spcPct val="150000"/>
              </a:lnSpc>
              <a:spcAft>
                <a:spcPts val="0"/>
              </a:spcAft>
              <a:buFontTx/>
              <a:buNone/>
              <a:tabLst/>
              <a:defRPr sz="1555" b="0" i="0">
                <a:latin typeface="Volvo Novum Light" panose="020B0303040502060204" pitchFamily="34" charset="77"/>
              </a:defRPr>
            </a:lvl8pPr>
            <a:lvl9pPr marL="0" indent="0" algn="r">
              <a:lnSpc>
                <a:spcPct val="150000"/>
              </a:lnSpc>
              <a:spcAft>
                <a:spcPts val="0"/>
              </a:spcAft>
              <a:buFontTx/>
              <a:buNone/>
              <a:tabLst/>
              <a:defRPr sz="1400" b="0" i="0">
                <a:latin typeface="Volvo Novum Light" panose="020B0303040502060204" pitchFamily="34" charset="77"/>
              </a:defRPr>
            </a:lvl9pPr>
          </a:lstStyle>
          <a:p>
            <a:pPr lvl="8"/>
            <a:r>
              <a:rPr lang="en-GB" noProof="0" dirty="0"/>
              <a:t>01</a:t>
            </a:r>
          </a:p>
          <a:p>
            <a:pPr lvl="8"/>
            <a:r>
              <a:rPr lang="en-GB" noProof="0" dirty="0"/>
              <a:t>04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="" xmlns:a16="http://schemas.microsoft.com/office/drawing/2014/main" id="{92F19429-57EE-C840-A4AA-A3ADD15C9F0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0264" y="1497082"/>
            <a:ext cx="8518389" cy="3840564"/>
          </a:xfrm>
        </p:spPr>
        <p:txBody>
          <a:bodyPr anchor="t" anchorCtr="0">
            <a:normAutofit/>
          </a:bodyPr>
          <a:lstStyle>
            <a:lvl1pPr marL="253906" indent="-253906" algn="l">
              <a:lnSpc>
                <a:spcPct val="150000"/>
              </a:lnSpc>
              <a:spcAft>
                <a:spcPts val="0"/>
              </a:spcAft>
              <a:buSzPct val="100000"/>
              <a:buFont typeface="+mj-lt"/>
              <a:buAutoNum type="arabicPeriod"/>
              <a:tabLst/>
              <a:defRPr sz="1400"/>
            </a:lvl1pPr>
            <a:lvl2pPr marL="268012" indent="137532" algn="l">
              <a:lnSpc>
                <a:spcPct val="1500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/>
              <a:defRPr sz="1100"/>
            </a:lvl2pPr>
            <a:lvl3pPr marL="409071" indent="134006" algn="l">
              <a:lnSpc>
                <a:spcPct val="1500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/>
              <a:defRPr sz="1000"/>
            </a:lvl3pPr>
            <a:lvl4pPr marL="543077" indent="137532" algn="l">
              <a:lnSpc>
                <a:spcPct val="1500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/>
              <a:defRPr sz="900"/>
            </a:lvl4pPr>
            <a:lvl5pPr marL="692952" indent="121664" algn="l">
              <a:lnSpc>
                <a:spcPct val="1500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/>
              <a:defRPr sz="800"/>
            </a:lvl5pPr>
            <a:lvl6pPr marL="825195" indent="116374" algn="l">
              <a:lnSpc>
                <a:spcPct val="1500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/>
              <a:defRPr sz="889"/>
            </a:lvl6pPr>
            <a:lvl7pPr marL="823695" indent="11595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/>
              <a:defRPr sz="889" b="0" i="0">
                <a:latin typeface="Volvo Novum Light" panose="020B0303040502060204" pitchFamily="34" charset="77"/>
              </a:defRPr>
            </a:lvl7pPr>
            <a:lvl8pPr marL="823695" indent="11595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/>
              <a:defRPr sz="889" b="0" i="0">
                <a:latin typeface="Volvo Novum Light" panose="020B0303040502060204" pitchFamily="34" charset="77"/>
              </a:defRPr>
            </a:lvl8pPr>
            <a:lvl9pPr marL="823695" indent="11595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/>
              <a:defRPr sz="889" b="0" i="0">
                <a:latin typeface="Volvo Novum Light" panose="020B0303040502060204" pitchFamily="34" charset="77"/>
              </a:defRPr>
            </a:lvl9pPr>
          </a:lstStyle>
          <a:p>
            <a:pPr lvl="0"/>
            <a:r>
              <a:rPr lang="en-GB" noProof="0" dirty="0"/>
              <a:t>Click to add section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852DC140-AAC2-3D41-8F66-66CFCDF0D6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66" y="897887"/>
            <a:ext cx="9318916" cy="359378"/>
          </a:xfrm>
          <a:prstGeom prst="rect">
            <a:avLst/>
          </a:prstGeom>
        </p:spPr>
        <p:txBody>
          <a:bodyPr anchor="b" anchorCtr="0"/>
          <a:lstStyle>
            <a:lvl1pPr algn="l">
              <a:defRPr sz="2400"/>
            </a:lvl1pPr>
          </a:lstStyle>
          <a:p>
            <a:r>
              <a:rPr lang="en-GB" noProof="0" dirty="0"/>
              <a:t>Click to add agenda or table of content heading</a:t>
            </a:r>
          </a:p>
        </p:txBody>
      </p:sp>
      <p:sp>
        <p:nvSpPr>
          <p:cNvPr id="14" name="Date Placeholder 2">
            <a:extLst>
              <a:ext uri="{FF2B5EF4-FFF2-40B4-BE49-F238E27FC236}">
                <a16:creationId xmlns="" xmlns:a16="http://schemas.microsoft.com/office/drawing/2014/main" id="{89A8F0BB-8A1C-4465-A249-56CAB6650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15" name="Footer Placeholder 8">
            <a:extLst>
              <a:ext uri="{FF2B5EF4-FFF2-40B4-BE49-F238E27FC236}">
                <a16:creationId xmlns="" xmlns:a16="http://schemas.microsoft.com/office/drawing/2014/main" id="{81D8C539-5C4D-4517-A0F1-194784EFD0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18" name="Slide Number Placeholder 9">
            <a:extLst>
              <a:ext uri="{FF2B5EF4-FFF2-40B4-BE49-F238E27FC236}">
                <a16:creationId xmlns="" xmlns:a16="http://schemas.microsoft.com/office/drawing/2014/main" id="{06DAC46F-887F-4A90-A953-FF8625C1D6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Bildobjekt 7">
            <a:extLst>
              <a:ext uri="{FF2B5EF4-FFF2-40B4-BE49-F238E27FC236}">
                <a16:creationId xmlns="" xmlns:a16="http://schemas.microsoft.com/office/drawing/2014/main" id="{6B17CAC1-F3A1-4B62-8CEF-940AE11DA8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8175" y="240985"/>
            <a:ext cx="1003652" cy="93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691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0A2DCA59-7E01-412A-8B3C-534D912CD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3" y="304271"/>
            <a:ext cx="8763000" cy="110463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xmlns="" id="{25263749-6349-4F78-8CF6-05FB6F8B3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824" y="1400969"/>
            <a:ext cx="4298156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xmlns="" id="{445B5FF8-B053-4473-84F7-9C17F9C32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824" y="2087563"/>
            <a:ext cx="4298156" cy="307049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xmlns="" id="{3648AC28-984C-4C85-AC66-2A146BBEB3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500" y="1400969"/>
            <a:ext cx="4319323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xmlns="" id="{0F436AF6-D2BB-4242-B02E-DF05A77C9B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0" y="2087563"/>
            <a:ext cx="4319323" cy="307049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xmlns="" id="{6AD27C60-82CD-430B-80D7-1544E15D5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81AE-313F-41C6-A3DC-A5BCF790F5F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2020-03-03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xmlns="" id="{A1F53B16-A8F5-485A-A510-8622B66CD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xmlns="" id="{F4EBB881-30CD-4393-ABAE-7677ADE15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5D074-7A58-46A2-96AA-0FE10105DC7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9941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D3A8D027-3F4F-4C43-9D83-FAA6209EF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xmlns="" id="{F6E41F37-1811-4959-A75B-073641C18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81AE-313F-41C6-A3DC-A5BCF790F5F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2020-03-03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xmlns="" id="{726275F6-C419-4E6A-B02B-0C3745FB8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xmlns="" id="{5BD17CE5-9511-4F05-B843-E67172816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5D074-7A58-46A2-96AA-0FE10105DC7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0863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xmlns="" id="{CCCB401F-193A-4576-9F36-B0C4862C6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81AE-313F-41C6-A3DC-A5BCF790F5F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2020-03-03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xmlns="" id="{D8E8D893-BF09-422C-8E28-4D4D8E8FB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xmlns="" id="{2AF5EA05-7FB0-4071-AAB5-1754C2D72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5D074-7A58-46A2-96AA-0FE10105DC7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8212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D6568A3D-8764-40E0-B81D-4CAE6CC48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8D7CD730-79E8-4A51-8813-D5315682E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323" y="822855"/>
            <a:ext cx="5143500" cy="406135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xmlns="" id="{BBC7C7D7-574C-4CF9-B84E-0E3E62DF6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xmlns="" id="{566D725B-8AEA-4BA7-9CF6-56D7F799C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81AE-313F-41C6-A3DC-A5BCF790F5F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2020-03-03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xmlns="" id="{78F849A1-61D8-4469-B1CE-4D3782DCF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xmlns="" id="{D9DF6F50-AE5D-4957-868A-36D245DCA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5D074-7A58-46A2-96AA-0FE10105DC7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9256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C6A2B54D-0B17-46F2-88CE-78D106071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xmlns="" id="{94AB582C-1CBA-47FA-A00C-7C0C776BFD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9323" y="822855"/>
            <a:ext cx="5143500" cy="4061354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xmlns="" id="{EFF47947-29BF-41EE-A8F2-A3F958E18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xmlns="" id="{7489679F-1585-4C65-B0C5-38143E09E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81AE-313F-41C6-A3DC-A5BCF790F5F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2020-03-03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xmlns="" id="{A3684D59-7807-4BC5-A19B-EE074D631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xmlns="" id="{4DA4F3D1-9924-42A4-91C8-20599776F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5D074-7A58-46A2-96AA-0FE10105DC7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3486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D9FB27A2-1599-4316-9FF3-CFD4ED5C7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xmlns="" id="{E61D94AB-8CA7-4B39-8682-4583738F5A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1839C0EF-B10A-4848-BD88-5723D1E33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81AE-313F-41C6-A3DC-A5BCF790F5F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2020-03-03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0E9CB603-239B-4FD6-879D-46DE021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E32E1FCB-19F8-4AE8-B35B-912D6E1A7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5D074-7A58-46A2-96AA-0FE10105DC7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0194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xmlns="" id="{8724C46D-16CF-4ACC-A89B-6C322C543F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0750" y="304271"/>
            <a:ext cx="2190750" cy="484319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xmlns="" id="{30E560BC-9731-4179-B1B9-93F96C585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8500" y="304271"/>
            <a:ext cx="6445250" cy="484319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DB749419-7349-4AC6-9BCC-5FC5E1127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81AE-313F-41C6-A3DC-A5BCF790F5F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2020-03-03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2D2BCFCB-88E4-4AB9-BADC-56D1E69C1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1945AB43-6142-48B5-85FE-8CB1FC169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5D074-7A58-46A2-96AA-0FE10105DC7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64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FE952C3B-5206-E148-92F9-5E5B1D72E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66" y="897887"/>
            <a:ext cx="9318916" cy="359378"/>
          </a:xfrm>
          <a:prstGeom prst="rect">
            <a:avLst/>
          </a:prstGeom>
        </p:spPr>
        <p:txBody>
          <a:bodyPr anchor="b" anchorCtr="0"/>
          <a:lstStyle>
            <a:lvl1pPr algn="l">
              <a:defRPr sz="2400"/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="" xmlns:a16="http://schemas.microsoft.com/office/drawing/2014/main" id="{9CDC3E0F-7862-2B4B-826D-899D1A6489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1104" y="1497082"/>
            <a:ext cx="4518438" cy="3840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900"/>
            </a:lvl5pPr>
            <a:lvl6pPr>
              <a:defRPr sz="800"/>
            </a:lvl6pPr>
            <a:lvl7pPr>
              <a:defRPr sz="889"/>
            </a:lvl7pPr>
            <a:lvl8pPr>
              <a:defRPr sz="889"/>
            </a:lvl8pPr>
            <a:lvl9pPr>
              <a:defRPr sz="889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  <a:p>
            <a:pPr lvl="3"/>
            <a:r>
              <a:rPr lang="en-GB" noProof="0" dirty="0"/>
              <a:t>Third bullets</a:t>
            </a:r>
          </a:p>
          <a:p>
            <a:pPr lvl="4"/>
            <a:r>
              <a:rPr lang="en-GB" noProof="0" dirty="0"/>
              <a:t>Fourth bullets</a:t>
            </a:r>
          </a:p>
          <a:p>
            <a:pPr lvl="5"/>
            <a:r>
              <a:rPr lang="en-GB" noProof="0" dirty="0"/>
              <a:t>Fifth bullets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3789464-41F1-934D-8ABD-3A7B7811D112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5200743" y="1497079"/>
            <a:ext cx="4518438" cy="3840565"/>
          </a:xfrm>
          <a:solidFill>
            <a:schemeClr val="bg1">
              <a:lumMod val="85000"/>
            </a:schemeClr>
          </a:solidFill>
        </p:spPr>
        <p:txBody>
          <a:bodyPr tIns="1044000" anchor="ctr" anchorCtr="1">
            <a:normAutofit/>
          </a:bodyPr>
          <a:lstStyle>
            <a:lvl1pPr>
              <a:defRPr sz="1000" i="1"/>
            </a:lvl1pPr>
            <a:lvl2pPr>
              <a:defRPr sz="1555"/>
            </a:lvl2pPr>
            <a:lvl3pPr>
              <a:defRPr sz="1333"/>
            </a:lvl3pPr>
            <a:lvl4pPr>
              <a:defRPr sz="1222"/>
            </a:lvl4pPr>
            <a:lvl5pPr>
              <a:defRPr sz="1111"/>
            </a:lvl5pPr>
            <a:lvl6pPr>
              <a:defRPr sz="1000"/>
            </a:lvl6pPr>
            <a:lvl7pPr>
              <a:defRPr sz="889"/>
            </a:lvl7pPr>
            <a:lvl8pPr>
              <a:defRPr sz="889"/>
            </a:lvl8pPr>
            <a:lvl9pPr>
              <a:defRPr sz="889"/>
            </a:lvl9pPr>
          </a:lstStyle>
          <a:p>
            <a:pPr lvl="0"/>
            <a:r>
              <a:rPr lang="en-GB" noProof="0" dirty="0"/>
              <a:t>Click to add image, graph or other media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="" xmlns:a16="http://schemas.microsoft.com/office/drawing/2014/main" id="{8C1C0756-99BC-454C-8ECE-5EF7112E5C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16" name="Footer Placeholder 8">
            <a:extLst>
              <a:ext uri="{FF2B5EF4-FFF2-40B4-BE49-F238E27FC236}">
                <a16:creationId xmlns="" xmlns:a16="http://schemas.microsoft.com/office/drawing/2014/main" id="{EFE7565D-E88C-4DA2-A597-30B9638173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18" name="Slide Number Placeholder 9">
            <a:extLst>
              <a:ext uri="{FF2B5EF4-FFF2-40B4-BE49-F238E27FC236}">
                <a16:creationId xmlns="" xmlns:a16="http://schemas.microsoft.com/office/drawing/2014/main" id="{3A094260-F17A-4C78-8064-55E63058F9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Bildobjekt 7">
            <a:extLst>
              <a:ext uri="{FF2B5EF4-FFF2-40B4-BE49-F238E27FC236}">
                <a16:creationId xmlns="" xmlns:a16="http://schemas.microsoft.com/office/drawing/2014/main" id="{4D27D4D8-0D39-45D3-AC81-0542D87208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8175" y="240985"/>
            <a:ext cx="1003652" cy="93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874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FE952C3B-5206-E148-92F9-5E5B1D72E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66" y="897887"/>
            <a:ext cx="9318916" cy="359378"/>
          </a:xfrm>
          <a:prstGeom prst="rect">
            <a:avLst/>
          </a:prstGeom>
        </p:spPr>
        <p:txBody>
          <a:bodyPr anchor="b" anchorCtr="0"/>
          <a:lstStyle>
            <a:lvl1pPr algn="l">
              <a:defRPr sz="2400"/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="" xmlns:a16="http://schemas.microsoft.com/office/drawing/2014/main" id="{9CDC3E0F-7862-2B4B-826D-899D1A6489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1104" y="1497082"/>
            <a:ext cx="4518438" cy="3840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900"/>
            </a:lvl5pPr>
            <a:lvl6pPr>
              <a:defRPr sz="800"/>
            </a:lvl6pPr>
            <a:lvl7pPr>
              <a:defRPr sz="889"/>
            </a:lvl7pPr>
            <a:lvl8pPr>
              <a:defRPr sz="889"/>
            </a:lvl8pPr>
            <a:lvl9pPr>
              <a:defRPr sz="889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  <a:p>
            <a:pPr lvl="3"/>
            <a:r>
              <a:rPr lang="en-GB" noProof="0" dirty="0"/>
              <a:t>Third bullets</a:t>
            </a:r>
          </a:p>
          <a:p>
            <a:pPr lvl="4"/>
            <a:r>
              <a:rPr lang="en-GB" noProof="0" dirty="0"/>
              <a:t>Fourth bullets</a:t>
            </a:r>
          </a:p>
          <a:p>
            <a:pPr lvl="5"/>
            <a:r>
              <a:rPr lang="en-GB" noProof="0" dirty="0"/>
              <a:t>Fifth bullets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="" xmlns:a16="http://schemas.microsoft.com/office/drawing/2014/main" id="{8C1C0756-99BC-454C-8ECE-5EF7112E5C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16" name="Footer Placeholder 8">
            <a:extLst>
              <a:ext uri="{FF2B5EF4-FFF2-40B4-BE49-F238E27FC236}">
                <a16:creationId xmlns="" xmlns:a16="http://schemas.microsoft.com/office/drawing/2014/main" id="{EFE7565D-E88C-4DA2-A597-30B9638173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18" name="Slide Number Placeholder 9">
            <a:extLst>
              <a:ext uri="{FF2B5EF4-FFF2-40B4-BE49-F238E27FC236}">
                <a16:creationId xmlns="" xmlns:a16="http://schemas.microsoft.com/office/drawing/2014/main" id="{3A094260-F17A-4C78-8064-55E63058F9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Bildobjekt 7">
            <a:extLst>
              <a:ext uri="{FF2B5EF4-FFF2-40B4-BE49-F238E27FC236}">
                <a16:creationId xmlns="" xmlns:a16="http://schemas.microsoft.com/office/drawing/2014/main" id="{4D27D4D8-0D39-45D3-AC81-0542D87208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8175" y="240985"/>
            <a:ext cx="1003652" cy="93975"/>
          </a:xfrm>
          <a:prstGeom prst="rect">
            <a:avLst/>
          </a:prstGeom>
          <a:noFill/>
        </p:spPr>
      </p:pic>
      <p:sp>
        <p:nvSpPr>
          <p:cNvPr id="9" name="Text Placeholder 3">
            <a:extLst>
              <a:ext uri="{FF2B5EF4-FFF2-40B4-BE49-F238E27FC236}">
                <a16:creationId xmlns="" xmlns:a16="http://schemas.microsoft.com/office/drawing/2014/main" id="{44C6D32B-D22E-42A6-B6D5-24AE3CB3FD6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01825" y="1497082"/>
            <a:ext cx="4518438" cy="3840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900"/>
            </a:lvl5pPr>
            <a:lvl6pPr>
              <a:defRPr sz="800"/>
            </a:lvl6pPr>
            <a:lvl7pPr>
              <a:defRPr sz="889"/>
            </a:lvl7pPr>
            <a:lvl8pPr>
              <a:defRPr sz="889"/>
            </a:lvl8pPr>
            <a:lvl9pPr>
              <a:defRPr sz="889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  <a:p>
            <a:pPr lvl="3"/>
            <a:r>
              <a:rPr lang="en-GB" noProof="0" dirty="0"/>
              <a:t>Third bullets</a:t>
            </a:r>
          </a:p>
          <a:p>
            <a:pPr lvl="4"/>
            <a:r>
              <a:rPr lang="en-GB" noProof="0" dirty="0"/>
              <a:t>Fourth bullets</a:t>
            </a:r>
          </a:p>
          <a:p>
            <a:pPr lvl="5"/>
            <a:r>
              <a:rPr lang="en-GB" noProof="0" dirty="0"/>
              <a:t>Fifth bullets</a:t>
            </a:r>
          </a:p>
        </p:txBody>
      </p:sp>
    </p:spTree>
    <p:extLst>
      <p:ext uri="{BB962C8B-B14F-4D97-AF65-F5344CB8AC3E}">
        <p14:creationId xmlns:p14="http://schemas.microsoft.com/office/powerpoint/2010/main" val="291926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="" xmlns:a16="http://schemas.microsoft.com/office/drawing/2014/main" id="{2C12F9AE-0CC7-A447-8973-8360DE60EFD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001321" y="2184100"/>
            <a:ext cx="6118570" cy="1113357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tabLst/>
              <a:defRPr sz="1400" b="0" i="0">
                <a:latin typeface="Volvo Novum Light" panose="020B0303040502060204" pitchFamily="34" charset="77"/>
              </a:defRPr>
            </a:lvl1pPr>
            <a:lvl2pPr marL="0" indent="0" algn="ctr">
              <a:spcAft>
                <a:spcPts val="0"/>
              </a:spcAft>
              <a:buFontTx/>
              <a:buNone/>
              <a:tabLst/>
              <a:defRPr sz="1555" b="0" i="0">
                <a:latin typeface="Volvo Novum Light" panose="020B0303040502060204" pitchFamily="34" charset="77"/>
              </a:defRPr>
            </a:lvl2pPr>
            <a:lvl3pPr marL="0" indent="0" algn="ctr">
              <a:spcAft>
                <a:spcPts val="0"/>
              </a:spcAft>
              <a:buFontTx/>
              <a:buNone/>
              <a:tabLst/>
              <a:defRPr sz="1555" b="0" i="0">
                <a:latin typeface="Volvo Novum Light" panose="020B0303040502060204" pitchFamily="34" charset="77"/>
              </a:defRPr>
            </a:lvl3pPr>
            <a:lvl4pPr marL="0" indent="0" algn="ctr">
              <a:spcAft>
                <a:spcPts val="0"/>
              </a:spcAft>
              <a:buFontTx/>
              <a:buNone/>
              <a:tabLst/>
              <a:defRPr sz="1555" b="0" i="0">
                <a:latin typeface="Volvo Novum Light" panose="020B0303040502060204" pitchFamily="34" charset="77"/>
              </a:defRPr>
            </a:lvl4pPr>
            <a:lvl5pPr marL="0" indent="0" algn="ctr">
              <a:spcAft>
                <a:spcPts val="0"/>
              </a:spcAft>
              <a:buFontTx/>
              <a:buNone/>
              <a:tabLst/>
              <a:defRPr sz="1555" b="0" i="0">
                <a:latin typeface="Volvo Novum Light" panose="020B0303040502060204" pitchFamily="34" charset="77"/>
              </a:defRPr>
            </a:lvl5pPr>
            <a:lvl6pPr marL="0" indent="0" algn="ctr">
              <a:spcAft>
                <a:spcPts val="0"/>
              </a:spcAft>
              <a:buFontTx/>
              <a:buNone/>
              <a:tabLst/>
              <a:defRPr sz="1555" b="0" i="0">
                <a:latin typeface="Volvo Novum Light" panose="020B0303040502060204" pitchFamily="34" charset="77"/>
              </a:defRPr>
            </a:lvl6pPr>
            <a:lvl7pPr marL="0" indent="0" algn="ctr">
              <a:spcAft>
                <a:spcPts val="0"/>
              </a:spcAft>
              <a:buFontTx/>
              <a:buNone/>
              <a:tabLst/>
              <a:defRPr sz="1555" b="0" i="0">
                <a:latin typeface="Volvo Novum Light" panose="020B0303040502060204" pitchFamily="34" charset="77"/>
              </a:defRPr>
            </a:lvl7pPr>
            <a:lvl8pPr marL="0" indent="0" algn="ctr">
              <a:spcAft>
                <a:spcPts val="0"/>
              </a:spcAft>
              <a:buFontTx/>
              <a:buNone/>
              <a:tabLst/>
              <a:defRPr sz="1555" b="0" i="0">
                <a:latin typeface="Volvo Novum Light" panose="020B0303040502060204" pitchFamily="34" charset="77"/>
              </a:defRPr>
            </a:lvl8pPr>
            <a:lvl9pPr marL="0" indent="0" algn="ctr">
              <a:spcAft>
                <a:spcPts val="0"/>
              </a:spcAft>
              <a:buFontTx/>
              <a:buNone/>
              <a:tabLst/>
              <a:defRPr sz="1555" b="0" i="0">
                <a:latin typeface="Volvo Novum Light" panose="020B0303040502060204" pitchFamily="34" charset="77"/>
              </a:defRPr>
            </a:lvl9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D09D31AC-E631-1247-8AFD-8EC103E618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64" y="1497080"/>
            <a:ext cx="9318918" cy="44381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2400"/>
            </a:lvl1pPr>
            <a:lvl2pPr>
              <a:defRPr sz="2666" b="0" i="0">
                <a:latin typeface="Volvo Novum" panose="020B0503040502060204" pitchFamily="34" charset="77"/>
              </a:defRPr>
            </a:lvl2pPr>
          </a:lstStyle>
          <a:p>
            <a:pPr lvl="0"/>
            <a:r>
              <a:rPr lang="en-GB" noProof="0" dirty="0"/>
              <a:t>Click to add heading</a:t>
            </a:r>
          </a:p>
        </p:txBody>
      </p:sp>
      <p:sp>
        <p:nvSpPr>
          <p:cNvPr id="12" name="Date Placeholder 2">
            <a:extLst>
              <a:ext uri="{FF2B5EF4-FFF2-40B4-BE49-F238E27FC236}">
                <a16:creationId xmlns="" xmlns:a16="http://schemas.microsoft.com/office/drawing/2014/main" id="{E8DD128A-BB24-4D24-AFFE-BD05B3D86D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13" name="Footer Placeholder 8">
            <a:extLst>
              <a:ext uri="{FF2B5EF4-FFF2-40B4-BE49-F238E27FC236}">
                <a16:creationId xmlns="" xmlns:a16="http://schemas.microsoft.com/office/drawing/2014/main" id="{C7305819-9A50-4471-8739-35823219A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16" name="Slide Number Placeholder 9">
            <a:extLst>
              <a:ext uri="{FF2B5EF4-FFF2-40B4-BE49-F238E27FC236}">
                <a16:creationId xmlns="" xmlns:a16="http://schemas.microsoft.com/office/drawing/2014/main" id="{A2AEF769-067F-4092-960C-DF7FE2906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Bildobjekt 7">
            <a:extLst>
              <a:ext uri="{FF2B5EF4-FFF2-40B4-BE49-F238E27FC236}">
                <a16:creationId xmlns="" xmlns:a16="http://schemas.microsoft.com/office/drawing/2014/main" id="{037E70FD-8541-468F-9860-382ED2F695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8175" y="240985"/>
            <a:ext cx="1003652" cy="93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394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="" xmlns:a16="http://schemas.microsoft.com/office/drawing/2014/main" id="{046416EF-3DA6-BB49-9452-D8F2D184929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0160000" cy="5715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2628000"/>
          <a:lstStyle>
            <a:lvl1pPr marL="0" indent="0" algn="ctr">
              <a:lnSpc>
                <a:spcPct val="300000"/>
              </a:lnSpc>
              <a:spcBef>
                <a:spcPts val="0"/>
              </a:spcBef>
              <a:buNone/>
              <a:defRPr sz="1000" i="1"/>
            </a:lvl1pPr>
          </a:lstStyle>
          <a:p>
            <a:r>
              <a:rPr lang="en-GB" noProof="0" dirty="0"/>
              <a:t>Click to add image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D6DC2ED-9A00-3246-A519-6EED76F44001}"/>
              </a:ext>
            </a:extLst>
          </p:cNvPr>
          <p:cNvSpPr txBox="1"/>
          <p:nvPr userDrawn="1"/>
        </p:nvSpPr>
        <p:spPr>
          <a:xfrm>
            <a:off x="2789544" y="1737358"/>
            <a:ext cx="0" cy="0"/>
          </a:xfrm>
          <a:prstGeom prst="rect">
            <a:avLst/>
          </a:prstGeom>
          <a:noFill/>
        </p:spPr>
        <p:txBody>
          <a:bodyPr wrap="none" lIns="0" tIns="0" rIns="0" rtlCol="0">
            <a:normAutofit fontScale="25000" lnSpcReduction="20000"/>
          </a:bodyPr>
          <a:lstStyle/>
          <a:p>
            <a:pPr algn="l">
              <a:lnSpc>
                <a:spcPct val="120000"/>
              </a:lnSpc>
            </a:pPr>
            <a:endParaRPr lang="en-GB" sz="1333" dirty="0">
              <a:latin typeface="Volvo Novum Light" panose="020B0303040502060204" pitchFamily="34" charset="77"/>
            </a:endParaRPr>
          </a:p>
        </p:txBody>
      </p:sp>
      <p:pic>
        <p:nvPicPr>
          <p:cNvPr id="5" name="Bildobjekt 2">
            <a:extLst>
              <a:ext uri="{FF2B5EF4-FFF2-40B4-BE49-F238E27FC236}">
                <a16:creationId xmlns="" xmlns:a16="http://schemas.microsoft.com/office/drawing/2014/main" id="{73EE45DD-9255-4E8D-9ED0-4CC1B1AB39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0174" y="240989"/>
            <a:ext cx="999653" cy="8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889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7CBED64D-4C42-4F41-81BC-567A17A45D88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401106" y="1497083"/>
            <a:ext cx="9318075" cy="3840564"/>
          </a:xfrm>
          <a:solidFill>
            <a:schemeClr val="bg1">
              <a:lumMod val="85000"/>
            </a:schemeClr>
          </a:solidFill>
        </p:spPr>
        <p:txBody>
          <a:bodyPr tIns="1044000" anchor="ctr" anchorCtr="1">
            <a:normAutofit/>
          </a:bodyPr>
          <a:lstStyle>
            <a:lvl1pPr>
              <a:defRPr sz="1000" i="1"/>
            </a:lvl1pPr>
          </a:lstStyle>
          <a:p>
            <a:pPr lvl="0"/>
            <a:r>
              <a:rPr lang="en-GB" noProof="0" dirty="0"/>
              <a:t>Click to add image, graph or other media</a:t>
            </a:r>
          </a:p>
        </p:txBody>
      </p:sp>
      <p:sp>
        <p:nvSpPr>
          <p:cNvPr id="8" name="Title Placeholder 10">
            <a:extLst>
              <a:ext uri="{FF2B5EF4-FFF2-40B4-BE49-F238E27FC236}">
                <a16:creationId xmlns="" xmlns:a16="http://schemas.microsoft.com/office/drawing/2014/main" id="{17A4644E-DF8A-4B31-986A-447E95D7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66" y="897887"/>
            <a:ext cx="9319132" cy="3593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pPr algn="l"/>
            <a:r>
              <a:rPr lang="en-GB" noProof="0" dirty="0"/>
              <a:t>Click to add heading</a:t>
            </a:r>
          </a:p>
        </p:txBody>
      </p:sp>
      <p:sp>
        <p:nvSpPr>
          <p:cNvPr id="12" name="Date Placeholder 2">
            <a:extLst>
              <a:ext uri="{FF2B5EF4-FFF2-40B4-BE49-F238E27FC236}">
                <a16:creationId xmlns="" xmlns:a16="http://schemas.microsoft.com/office/drawing/2014/main" id="{033FDB32-D803-458A-BE25-097CD235A1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13" name="Footer Placeholder 8">
            <a:extLst>
              <a:ext uri="{FF2B5EF4-FFF2-40B4-BE49-F238E27FC236}">
                <a16:creationId xmlns="" xmlns:a16="http://schemas.microsoft.com/office/drawing/2014/main" id="{800B1141-6DF8-42DD-8814-EFA95990B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14" name="Slide Number Placeholder 9">
            <a:extLst>
              <a:ext uri="{FF2B5EF4-FFF2-40B4-BE49-F238E27FC236}">
                <a16:creationId xmlns="" xmlns:a16="http://schemas.microsoft.com/office/drawing/2014/main" id="{1645B6AB-C1E0-47AC-89E2-681C39DA8D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Bildobjekt 7">
            <a:extLst>
              <a:ext uri="{FF2B5EF4-FFF2-40B4-BE49-F238E27FC236}">
                <a16:creationId xmlns="" xmlns:a16="http://schemas.microsoft.com/office/drawing/2014/main" id="{D42AD50D-806F-48B0-8722-232B8388D2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8175" y="240985"/>
            <a:ext cx="1003652" cy="93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798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51885DC9-6B32-4D57-A7C4-86285ACDBB1C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400267" y="1497083"/>
            <a:ext cx="4519277" cy="3840564"/>
          </a:xfrm>
          <a:solidFill>
            <a:schemeClr val="bg1">
              <a:lumMod val="85000"/>
            </a:schemeClr>
          </a:solidFill>
        </p:spPr>
        <p:txBody>
          <a:bodyPr tIns="1044000" anchor="ctr" anchorCtr="1">
            <a:normAutofit/>
          </a:bodyPr>
          <a:lstStyle>
            <a:lvl1pPr>
              <a:defRPr sz="1000" i="1"/>
            </a:lvl1pPr>
          </a:lstStyle>
          <a:p>
            <a:pPr lvl="0"/>
            <a:r>
              <a:rPr lang="en-GB" noProof="0" dirty="0"/>
              <a:t>Click to add image, graph or other media</a:t>
            </a:r>
          </a:p>
        </p:txBody>
      </p:sp>
      <p:sp>
        <p:nvSpPr>
          <p:cNvPr id="12" name="Title Placeholder 10">
            <a:extLst>
              <a:ext uri="{FF2B5EF4-FFF2-40B4-BE49-F238E27FC236}">
                <a16:creationId xmlns="" xmlns:a16="http://schemas.microsoft.com/office/drawing/2014/main" id="{78C2355D-A248-4789-AF51-E9064DBB75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66" y="897887"/>
            <a:ext cx="9319132" cy="3593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pPr algn="l"/>
            <a:r>
              <a:rPr lang="en-GB" noProof="0" dirty="0"/>
              <a:t>Click to add heading 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="" xmlns:a16="http://schemas.microsoft.com/office/drawing/2014/main" id="{EBCC21B6-BCFA-477F-BE3C-354DAEB6DC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18" name="Footer Placeholder 8">
            <a:extLst>
              <a:ext uri="{FF2B5EF4-FFF2-40B4-BE49-F238E27FC236}">
                <a16:creationId xmlns="" xmlns:a16="http://schemas.microsoft.com/office/drawing/2014/main" id="{34C5C430-CD0E-4A41-9601-B8CB63E400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19" name="Slide Number Placeholder 9">
            <a:extLst>
              <a:ext uri="{FF2B5EF4-FFF2-40B4-BE49-F238E27FC236}">
                <a16:creationId xmlns="" xmlns:a16="http://schemas.microsoft.com/office/drawing/2014/main" id="{A6FF38EF-AFEB-4459-8B10-B7A41ACE0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="" xmlns:a16="http://schemas.microsoft.com/office/drawing/2014/main" id="{DD09F532-14A6-4F08-99F2-477F6898A06A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5200120" y="1497083"/>
            <a:ext cx="4519277" cy="3840564"/>
          </a:xfrm>
          <a:solidFill>
            <a:schemeClr val="bg1">
              <a:lumMod val="85000"/>
            </a:schemeClr>
          </a:solidFill>
        </p:spPr>
        <p:txBody>
          <a:bodyPr tIns="1044000" anchor="ctr" anchorCtr="1">
            <a:normAutofit/>
          </a:bodyPr>
          <a:lstStyle>
            <a:lvl1pPr>
              <a:defRPr sz="1000" i="1"/>
            </a:lvl1pPr>
          </a:lstStyle>
          <a:p>
            <a:pPr lvl="0"/>
            <a:r>
              <a:rPr lang="en-GB" noProof="0" dirty="0"/>
              <a:t>Click to add image, graph or other media</a:t>
            </a:r>
          </a:p>
        </p:txBody>
      </p:sp>
      <p:pic>
        <p:nvPicPr>
          <p:cNvPr id="10" name="Bildobjekt 7">
            <a:extLst>
              <a:ext uri="{FF2B5EF4-FFF2-40B4-BE49-F238E27FC236}">
                <a16:creationId xmlns="" xmlns:a16="http://schemas.microsoft.com/office/drawing/2014/main" id="{D1C192DF-B8A3-4043-9780-7C74D899BD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8175" y="240985"/>
            <a:ext cx="1003652" cy="93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076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1105" y="1497082"/>
            <a:ext cx="9318077" cy="384056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  <a:p>
            <a:pPr lvl="3"/>
            <a:r>
              <a:rPr lang="en-GB" noProof="0" dirty="0"/>
              <a:t>Third bullets</a:t>
            </a:r>
          </a:p>
          <a:p>
            <a:pPr lvl="4"/>
            <a:r>
              <a:rPr lang="en-GB" noProof="0" dirty="0"/>
              <a:t>Fourth bullets</a:t>
            </a:r>
          </a:p>
        </p:txBody>
      </p:sp>
      <p:sp>
        <p:nvSpPr>
          <p:cNvPr id="12" name="Title Placeholder 10">
            <a:extLst>
              <a:ext uri="{FF2B5EF4-FFF2-40B4-BE49-F238E27FC236}">
                <a16:creationId xmlns="" xmlns:a16="http://schemas.microsoft.com/office/drawing/2014/main" id="{AA4802D7-EBFB-0543-BCD6-2989FC41D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266" y="897887"/>
            <a:ext cx="9319132" cy="3593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algn="l"/>
            <a:r>
              <a:rPr lang="en-GB" noProof="0" dirty="0"/>
              <a:t>Click to add heading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="" xmlns:a16="http://schemas.microsoft.com/office/drawing/2014/main" id="{4DC80B2D-4065-F54F-A055-698FF29D7A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19A46E7C-4D93-8048-B013-2132B26488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8D7E79AC-554E-7347-92F7-599B02B6CE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0395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58" r:id="rId2"/>
    <p:sldLayoutId id="2147483757" r:id="rId3"/>
    <p:sldLayoutId id="2147483671" r:id="rId4"/>
    <p:sldLayoutId id="2147483778" r:id="rId5"/>
    <p:sldLayoutId id="2147483663" r:id="rId6"/>
    <p:sldLayoutId id="2147483702" r:id="rId7"/>
    <p:sldLayoutId id="2147483669" r:id="rId8"/>
    <p:sldLayoutId id="2147483670" r:id="rId9"/>
    <p:sldLayoutId id="2147483759" r:id="rId10"/>
    <p:sldLayoutId id="2147483673" r:id="rId11"/>
    <p:sldLayoutId id="2147483674" r:id="rId12"/>
    <p:sldLayoutId id="2147483696" r:id="rId13"/>
    <p:sldLayoutId id="2147483700" r:id="rId14"/>
    <p:sldLayoutId id="2147483722" r:id="rId15"/>
    <p:sldLayoutId id="2147483725" r:id="rId16"/>
    <p:sldLayoutId id="2147483724" r:id="rId17"/>
    <p:sldLayoutId id="2147483779" r:id="rId18"/>
    <p:sldLayoutId id="2147483665" r:id="rId19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761947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tx1"/>
          </a:solidFill>
          <a:latin typeface="Volvo Novum" panose="020B0503040502060204" pitchFamily="34" charset="77"/>
          <a:ea typeface="+mj-ea"/>
          <a:cs typeface="+mj-cs"/>
        </a:defRPr>
      </a:lvl1pPr>
    </p:titleStyle>
    <p:bodyStyle>
      <a:lvl1pPr marL="0" indent="0" algn="l" defTabSz="761947" rtl="0" eaLnBrk="1" latinLnBrk="0" hangingPunct="1">
        <a:lnSpc>
          <a:spcPct val="100000"/>
        </a:lnSpc>
        <a:spcBef>
          <a:spcPts val="0"/>
        </a:spcBef>
        <a:spcAft>
          <a:spcPts val="666"/>
        </a:spcAft>
        <a:buSzPct val="80000"/>
        <a:buFont typeface="Arial" panose="020B0604020202020204" pitchFamily="34" charset="0"/>
        <a:buNone/>
        <a:tabLst/>
        <a:defRPr sz="1400" b="0" i="0" kern="1200">
          <a:solidFill>
            <a:schemeClr val="tx1"/>
          </a:solidFill>
          <a:latin typeface="Volvo Novum Light" panose="020B0303040502060204" pitchFamily="34" charset="77"/>
          <a:ea typeface="+mn-ea"/>
          <a:cs typeface="+mn-cs"/>
        </a:defRPr>
      </a:lvl1pPr>
      <a:lvl2pPr marL="139990" indent="-139990" algn="l" defTabSz="761947" rtl="0" eaLnBrk="1" latinLnBrk="0" hangingPunct="1">
        <a:lnSpc>
          <a:spcPct val="100000"/>
        </a:lnSpc>
        <a:spcBef>
          <a:spcPts val="0"/>
        </a:spcBef>
        <a:spcAft>
          <a:spcPts val="666"/>
        </a:spcAft>
        <a:buSzPct val="80000"/>
        <a:buFont typeface="Arial" panose="020B0604020202020204" pitchFamily="34" charset="0"/>
        <a:buChar char="•"/>
        <a:tabLst/>
        <a:defRPr sz="1100" b="0" i="0" kern="1200">
          <a:solidFill>
            <a:schemeClr val="tx1"/>
          </a:solidFill>
          <a:latin typeface="Volvo Novum Light" panose="020B0303040502060204" pitchFamily="34" charset="77"/>
          <a:ea typeface="+mn-ea"/>
          <a:cs typeface="+mn-cs"/>
        </a:defRPr>
      </a:lvl2pPr>
      <a:lvl3pPr marL="149876" indent="114611" algn="l" defTabSz="761947" rtl="0" eaLnBrk="1" latinLnBrk="0" hangingPunct="1">
        <a:lnSpc>
          <a:spcPct val="100000"/>
        </a:lnSpc>
        <a:spcBef>
          <a:spcPts val="0"/>
        </a:spcBef>
        <a:spcAft>
          <a:spcPts val="666"/>
        </a:spcAft>
        <a:buSzPct val="80000"/>
        <a:buFont typeface="Arial" panose="020B0604020202020204" pitchFamily="34" charset="0"/>
        <a:buChar char="•"/>
        <a:tabLst/>
        <a:defRPr sz="1000" b="0" i="0" kern="1200">
          <a:solidFill>
            <a:schemeClr val="tx1"/>
          </a:solidFill>
          <a:latin typeface="Volvo Novum Light" panose="020B0303040502060204" pitchFamily="34" charset="77"/>
          <a:ea typeface="+mn-ea"/>
          <a:cs typeface="+mn-cs"/>
        </a:defRPr>
      </a:lvl3pPr>
      <a:lvl4pPr marL="275065" indent="91688" algn="l" defTabSz="761947" rtl="0" eaLnBrk="1" latinLnBrk="0" hangingPunct="1">
        <a:lnSpc>
          <a:spcPct val="100000"/>
        </a:lnSpc>
        <a:spcBef>
          <a:spcPts val="0"/>
        </a:spcBef>
        <a:spcAft>
          <a:spcPts val="666"/>
        </a:spcAft>
        <a:buSzPct val="80000"/>
        <a:buFont typeface="Arial" panose="020B0604020202020204" pitchFamily="34" charset="0"/>
        <a:buChar char="•"/>
        <a:tabLst/>
        <a:defRPr sz="900" b="0" i="0" kern="1200">
          <a:solidFill>
            <a:schemeClr val="tx1"/>
          </a:solidFill>
          <a:latin typeface="Volvo Novum Light" panose="020B0303040502060204" pitchFamily="34" charset="77"/>
          <a:ea typeface="+mn-ea"/>
          <a:cs typeface="+mn-cs"/>
        </a:defRPr>
      </a:lvl4pPr>
      <a:lvl5pPr marL="366753" indent="91688" algn="l" defTabSz="761947" rtl="0" eaLnBrk="1" latinLnBrk="0" hangingPunct="1">
        <a:lnSpc>
          <a:spcPct val="100000"/>
        </a:lnSpc>
        <a:spcBef>
          <a:spcPts val="0"/>
        </a:spcBef>
        <a:spcAft>
          <a:spcPts val="666"/>
        </a:spcAft>
        <a:buSzPct val="80000"/>
        <a:buFont typeface="Arial" panose="020B0604020202020204" pitchFamily="34" charset="0"/>
        <a:buChar char="•"/>
        <a:tabLst/>
        <a:defRPr sz="800" b="0" i="0" kern="1200">
          <a:solidFill>
            <a:schemeClr val="tx1"/>
          </a:solidFill>
          <a:latin typeface="Volvo Novum Light" panose="020B0303040502060204" pitchFamily="34" charset="77"/>
          <a:ea typeface="+mn-ea"/>
          <a:cs typeface="+mn-cs"/>
        </a:defRPr>
      </a:lvl5pPr>
      <a:lvl6pPr marL="465494" indent="77582" algn="l" defTabSz="681952" rtl="0" eaLnBrk="1" latinLnBrk="0" hangingPunct="1">
        <a:lnSpc>
          <a:spcPct val="100000"/>
        </a:lnSpc>
        <a:spcBef>
          <a:spcPts val="0"/>
        </a:spcBef>
        <a:spcAft>
          <a:spcPts val="666"/>
        </a:spcAft>
        <a:buSzPct val="80000"/>
        <a:buFont typeface="Arial" panose="020B0604020202020204" pitchFamily="34" charset="0"/>
        <a:buChar char="•"/>
        <a:tabLst/>
        <a:defRPr sz="777" b="0" i="0" kern="1200">
          <a:solidFill>
            <a:schemeClr val="tx1"/>
          </a:solidFill>
          <a:latin typeface="Volvo Novum Light" panose="020B0303040502060204" pitchFamily="34" charset="77"/>
          <a:ea typeface="+mn-ea"/>
          <a:cs typeface="+mn-cs"/>
        </a:defRPr>
      </a:lvl6pPr>
      <a:lvl7pPr marL="463828" indent="75972" algn="l" defTabSz="761947" rtl="0" eaLnBrk="1" latinLnBrk="0" hangingPunct="1">
        <a:lnSpc>
          <a:spcPct val="100000"/>
        </a:lnSpc>
        <a:spcBef>
          <a:spcPts val="0"/>
        </a:spcBef>
        <a:spcAft>
          <a:spcPts val="666"/>
        </a:spcAft>
        <a:buSzPct val="80000"/>
        <a:buFont typeface="Arial" panose="020B0604020202020204" pitchFamily="34" charset="0"/>
        <a:buChar char="•"/>
        <a:defRPr sz="777" b="0" i="0" kern="1200">
          <a:solidFill>
            <a:schemeClr val="tx1"/>
          </a:solidFill>
          <a:latin typeface="Volvo Novum Light" panose="020B0303040502060204" pitchFamily="34" charset="77"/>
          <a:ea typeface="+mn-ea"/>
          <a:cs typeface="+mn-cs"/>
        </a:defRPr>
      </a:lvl7pPr>
      <a:lvl8pPr marL="463828" indent="75972" algn="l" defTabSz="761947" rtl="0" eaLnBrk="1" latinLnBrk="0" hangingPunct="1">
        <a:lnSpc>
          <a:spcPct val="100000"/>
        </a:lnSpc>
        <a:spcBef>
          <a:spcPts val="0"/>
        </a:spcBef>
        <a:spcAft>
          <a:spcPts val="666"/>
        </a:spcAft>
        <a:buSzPct val="80000"/>
        <a:buFont typeface="Arial" panose="020B0604020202020204" pitchFamily="34" charset="0"/>
        <a:buChar char="•"/>
        <a:defRPr sz="777" b="0" i="0" kern="1200">
          <a:solidFill>
            <a:schemeClr val="tx1"/>
          </a:solidFill>
          <a:latin typeface="Volvo Novum Light" panose="020B0303040502060204" pitchFamily="34" charset="77"/>
          <a:ea typeface="+mn-ea"/>
          <a:cs typeface="+mn-cs"/>
        </a:defRPr>
      </a:lvl8pPr>
      <a:lvl9pPr marL="463828" indent="75972" algn="l" defTabSz="761947" rtl="0" eaLnBrk="1" latinLnBrk="0" hangingPunct="1">
        <a:lnSpc>
          <a:spcPct val="100000"/>
        </a:lnSpc>
        <a:spcBef>
          <a:spcPts val="0"/>
        </a:spcBef>
        <a:spcAft>
          <a:spcPts val="666"/>
        </a:spcAft>
        <a:buSzPct val="80000"/>
        <a:buFont typeface="Arial" panose="020B0604020202020204" pitchFamily="34" charset="0"/>
        <a:buChar char="•"/>
        <a:defRPr sz="777" b="0" i="0" kern="1200">
          <a:solidFill>
            <a:schemeClr val="tx1"/>
          </a:solidFill>
          <a:latin typeface="Volvo Novum Light" panose="020B0303040502060204" pitchFamily="34" charset="77"/>
          <a:ea typeface="+mn-ea"/>
          <a:cs typeface="+mn-cs"/>
        </a:defRPr>
      </a:lvl9pPr>
    </p:bodyStyle>
    <p:otherStyle>
      <a:defPPr>
        <a:defRPr lang="en-US"/>
      </a:defPPr>
      <a:lvl1pPr marL="0" algn="l" defTabSz="761947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1pPr>
      <a:lvl2pPr marL="380973" algn="l" defTabSz="761947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2pPr>
      <a:lvl3pPr marL="761947" algn="l" defTabSz="761947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3pPr>
      <a:lvl4pPr marL="1142920" algn="l" defTabSz="761947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4pPr>
      <a:lvl5pPr marL="1523893" algn="l" defTabSz="761947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5pPr>
      <a:lvl6pPr marL="1904866" algn="l" defTabSz="761947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6pPr>
      <a:lvl7pPr marL="2285839" algn="l" defTabSz="761947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7pPr>
      <a:lvl8pPr marL="2666813" algn="l" defTabSz="761947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8pPr>
      <a:lvl9pPr marL="3047786" algn="l" defTabSz="761947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52" userDrawn="1">
          <p15:clr>
            <a:srgbClr val="F26B43"/>
          </p15:clr>
        </p15:guide>
        <p15:guide id="3" orient="horz" pos="3362" userDrawn="1">
          <p15:clr>
            <a:srgbClr val="F26B43"/>
          </p15:clr>
        </p15:guide>
        <p15:guide id="4" pos="6123" userDrawn="1">
          <p15:clr>
            <a:srgbClr val="F26B43"/>
          </p15:clr>
        </p15:guide>
        <p15:guide id="5" orient="horz" pos="1372" userDrawn="1">
          <p15:clr>
            <a:srgbClr val="A4A3A4"/>
          </p15:clr>
        </p15:guide>
        <p15:guide id="6" pos="579" userDrawn="1">
          <p15:clr>
            <a:srgbClr val="A4A3A4"/>
          </p15:clr>
        </p15:guide>
        <p15:guide id="7" pos="756" userDrawn="1">
          <p15:clr>
            <a:srgbClr val="A4A3A4"/>
          </p15:clr>
        </p15:guide>
        <p15:guide id="8" pos="1084" userDrawn="1">
          <p15:clr>
            <a:srgbClr val="A4A3A4"/>
          </p15:clr>
        </p15:guide>
        <p15:guide id="9" pos="1261" userDrawn="1">
          <p15:clr>
            <a:srgbClr val="A4A3A4"/>
          </p15:clr>
        </p15:guide>
        <p15:guide id="10" pos="1587" userDrawn="1">
          <p15:clr>
            <a:srgbClr val="A4A3A4"/>
          </p15:clr>
        </p15:guide>
        <p15:guide id="11" pos="1764" userDrawn="1">
          <p15:clr>
            <a:srgbClr val="A4A3A4"/>
          </p15:clr>
        </p15:guide>
        <p15:guide id="12" pos="2091" userDrawn="1">
          <p15:clr>
            <a:srgbClr val="A4A3A4"/>
          </p15:clr>
        </p15:guide>
        <p15:guide id="13" pos="2268" userDrawn="1">
          <p15:clr>
            <a:srgbClr val="A4A3A4"/>
          </p15:clr>
        </p15:guide>
        <p15:guide id="14" pos="2597" userDrawn="1">
          <p15:clr>
            <a:srgbClr val="A4A3A4"/>
          </p15:clr>
        </p15:guide>
        <p15:guide id="15" pos="2771" userDrawn="1">
          <p15:clr>
            <a:srgbClr val="A4A3A4"/>
          </p15:clr>
        </p15:guide>
        <p15:guide id="16" pos="3099" userDrawn="1">
          <p15:clr>
            <a:srgbClr val="5ACBF0"/>
          </p15:clr>
        </p15:guide>
        <p15:guide id="17" pos="3274" userDrawn="1">
          <p15:clr>
            <a:srgbClr val="5ACBF0"/>
          </p15:clr>
        </p15:guide>
        <p15:guide id="18" pos="3603" userDrawn="1">
          <p15:clr>
            <a:srgbClr val="A4A3A4"/>
          </p15:clr>
        </p15:guide>
        <p15:guide id="19" pos="3780" userDrawn="1">
          <p15:clr>
            <a:srgbClr val="A4A3A4"/>
          </p15:clr>
        </p15:guide>
        <p15:guide id="20" pos="4105" userDrawn="1">
          <p15:clr>
            <a:srgbClr val="A4A3A4"/>
          </p15:clr>
        </p15:guide>
        <p15:guide id="21" pos="4283" userDrawn="1">
          <p15:clr>
            <a:srgbClr val="A4A3A4"/>
          </p15:clr>
        </p15:guide>
        <p15:guide id="22" pos="4611" userDrawn="1">
          <p15:clr>
            <a:srgbClr val="A4A3A4"/>
          </p15:clr>
        </p15:guide>
        <p15:guide id="23" pos="4787" userDrawn="1">
          <p15:clr>
            <a:srgbClr val="A4A3A4"/>
          </p15:clr>
        </p15:guide>
        <p15:guide id="24" pos="5115" userDrawn="1">
          <p15:clr>
            <a:srgbClr val="A4A3A4"/>
          </p15:clr>
        </p15:guide>
        <p15:guide id="25" pos="5290" userDrawn="1">
          <p15:clr>
            <a:srgbClr val="A4A3A4"/>
          </p15:clr>
        </p15:guide>
        <p15:guide id="26" pos="5618" userDrawn="1">
          <p15:clr>
            <a:srgbClr val="A4A3A4"/>
          </p15:clr>
        </p15:guide>
        <p15:guide id="27" pos="5795" userDrawn="1">
          <p15:clr>
            <a:srgbClr val="A4A3A4"/>
          </p15:clr>
        </p15:guide>
        <p15:guide id="28" orient="horz" pos="1221" userDrawn="1">
          <p15:clr>
            <a:srgbClr val="A4A3A4"/>
          </p15:clr>
        </p15:guide>
        <p15:guide id="29" orient="horz" pos="1648" userDrawn="1">
          <p15:clr>
            <a:srgbClr val="A4A3A4"/>
          </p15:clr>
        </p15:guide>
        <p15:guide id="30" orient="horz" pos="1801" userDrawn="1">
          <p15:clr>
            <a:srgbClr val="A4A3A4"/>
          </p15:clr>
        </p15:guide>
        <p15:guide id="31" orient="horz" pos="2077" userDrawn="1">
          <p15:clr>
            <a:srgbClr val="5ACBF0"/>
          </p15:clr>
        </p15:guide>
        <p15:guide id="32" orient="horz" pos="2228" userDrawn="1">
          <p15:clr>
            <a:srgbClr val="5ACBF0"/>
          </p15:clr>
        </p15:guide>
        <p15:guide id="33" orient="horz" pos="2506" userDrawn="1">
          <p15:clr>
            <a:srgbClr val="A4A3A4"/>
          </p15:clr>
        </p15:guide>
        <p15:guide id="34" orient="horz" pos="2657" userDrawn="1">
          <p15:clr>
            <a:srgbClr val="A4A3A4"/>
          </p15:clr>
        </p15:guide>
        <p15:guide id="35" orient="horz" pos="2934" userDrawn="1">
          <p15:clr>
            <a:srgbClr val="A4A3A4"/>
          </p15:clr>
        </p15:guide>
        <p15:guide id="36" orient="horz" pos="3085" userDrawn="1">
          <p15:clr>
            <a:srgbClr val="A4A3A4"/>
          </p15:clr>
        </p15:guide>
        <p15:guide id="37" orient="horz" pos="943" userDrawn="1">
          <p15:clr>
            <a:srgbClr val="F26B43"/>
          </p15:clr>
        </p15:guide>
        <p15:guide id="38" orient="horz" pos="792" userDrawn="1">
          <p15:clr>
            <a:srgbClr val="A4A3A4"/>
          </p15:clr>
        </p15:guide>
        <p15:guide id="39" orient="horz" pos="3513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1105" y="1497082"/>
            <a:ext cx="9318077" cy="384056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  <a:p>
            <a:pPr lvl="3"/>
            <a:r>
              <a:rPr lang="en-GB" noProof="0" dirty="0"/>
              <a:t>Third bullets</a:t>
            </a:r>
          </a:p>
          <a:p>
            <a:pPr lvl="4"/>
            <a:r>
              <a:rPr lang="en-GB" noProof="0" dirty="0"/>
              <a:t>Fourth bullets</a:t>
            </a:r>
          </a:p>
          <a:p>
            <a:pPr lvl="5"/>
            <a:r>
              <a:rPr lang="en-GB" noProof="0" dirty="0"/>
              <a:t>Fifth bullets</a:t>
            </a:r>
          </a:p>
        </p:txBody>
      </p:sp>
      <p:sp>
        <p:nvSpPr>
          <p:cNvPr id="12" name="Title Placeholder 10">
            <a:extLst>
              <a:ext uri="{FF2B5EF4-FFF2-40B4-BE49-F238E27FC236}">
                <a16:creationId xmlns="" xmlns:a16="http://schemas.microsoft.com/office/drawing/2014/main" id="{AA4802D7-EBFB-0543-BCD6-2989FC41D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266" y="897887"/>
            <a:ext cx="9319132" cy="3593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algn="l"/>
            <a:r>
              <a:rPr lang="en-GB" noProof="0" dirty="0"/>
              <a:t>Click to add heading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="" xmlns:a16="http://schemas.microsoft.com/office/drawing/2014/main" id="{4DC80B2D-4065-F54F-A055-698FF29D7A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19A46E7C-4D93-8048-B013-2132B26488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8D7E79AC-554E-7347-92F7-599B02B6CE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60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64" r:id="rId2"/>
    <p:sldLayoutId id="2147483777" r:id="rId3"/>
    <p:sldLayoutId id="2147483769" r:id="rId4"/>
    <p:sldLayoutId id="2147483767" r:id="rId5"/>
    <p:sldLayoutId id="2147483776" r:id="rId6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761947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bg1"/>
          </a:solidFill>
          <a:latin typeface="Volvo Novum" panose="020B0503040502060204" pitchFamily="34" charset="77"/>
          <a:ea typeface="+mj-ea"/>
          <a:cs typeface="+mj-cs"/>
        </a:defRPr>
      </a:lvl1pPr>
    </p:titleStyle>
    <p:bodyStyle>
      <a:lvl1pPr marL="0" indent="0" algn="l" defTabSz="761947" rtl="0" eaLnBrk="1" latinLnBrk="0" hangingPunct="1">
        <a:lnSpc>
          <a:spcPct val="100000"/>
        </a:lnSpc>
        <a:spcBef>
          <a:spcPts val="0"/>
        </a:spcBef>
        <a:spcAft>
          <a:spcPts val="666"/>
        </a:spcAft>
        <a:buSzPct val="80000"/>
        <a:buFont typeface="Arial" panose="020B0604020202020204" pitchFamily="34" charset="0"/>
        <a:buNone/>
        <a:tabLst/>
        <a:defRPr sz="1400" b="0" i="0" kern="1200">
          <a:solidFill>
            <a:schemeClr val="bg1"/>
          </a:solidFill>
          <a:latin typeface="Volvo Novum Light" panose="020B0303040502060204" pitchFamily="34" charset="77"/>
          <a:ea typeface="+mn-ea"/>
          <a:cs typeface="+mn-cs"/>
        </a:defRPr>
      </a:lvl1pPr>
      <a:lvl2pPr marL="139990" indent="-139990" algn="l" defTabSz="761947" rtl="0" eaLnBrk="1" latinLnBrk="0" hangingPunct="1">
        <a:lnSpc>
          <a:spcPct val="100000"/>
        </a:lnSpc>
        <a:spcBef>
          <a:spcPts val="0"/>
        </a:spcBef>
        <a:spcAft>
          <a:spcPts val="666"/>
        </a:spcAft>
        <a:buSzPct val="80000"/>
        <a:buFont typeface="Arial" panose="020B0604020202020204" pitchFamily="34" charset="0"/>
        <a:buChar char="•"/>
        <a:tabLst/>
        <a:defRPr sz="1400" b="0" i="0" kern="1200">
          <a:solidFill>
            <a:schemeClr val="bg1"/>
          </a:solidFill>
          <a:latin typeface="Volvo Novum Light" panose="020B0303040502060204" pitchFamily="34" charset="77"/>
          <a:ea typeface="+mn-ea"/>
          <a:cs typeface="+mn-cs"/>
        </a:defRPr>
      </a:lvl2pPr>
      <a:lvl3pPr marL="149876" indent="114611" algn="l" defTabSz="761947" rtl="0" eaLnBrk="1" latinLnBrk="0" hangingPunct="1">
        <a:lnSpc>
          <a:spcPct val="100000"/>
        </a:lnSpc>
        <a:spcBef>
          <a:spcPts val="0"/>
        </a:spcBef>
        <a:spcAft>
          <a:spcPts val="666"/>
        </a:spcAft>
        <a:buSzPct val="80000"/>
        <a:buFont typeface="Arial" panose="020B0604020202020204" pitchFamily="34" charset="0"/>
        <a:buChar char="•"/>
        <a:tabLst/>
        <a:defRPr sz="1100" b="0" i="0" kern="1200">
          <a:solidFill>
            <a:schemeClr val="bg1"/>
          </a:solidFill>
          <a:latin typeface="Volvo Novum Light" panose="020B0303040502060204" pitchFamily="34" charset="77"/>
          <a:ea typeface="+mn-ea"/>
          <a:cs typeface="+mn-cs"/>
        </a:defRPr>
      </a:lvl3pPr>
      <a:lvl4pPr marL="275065" indent="91688" algn="l" defTabSz="761947" rtl="0" eaLnBrk="1" latinLnBrk="0" hangingPunct="1">
        <a:lnSpc>
          <a:spcPct val="100000"/>
        </a:lnSpc>
        <a:spcBef>
          <a:spcPts val="0"/>
        </a:spcBef>
        <a:spcAft>
          <a:spcPts val="666"/>
        </a:spcAft>
        <a:buSzPct val="80000"/>
        <a:buFont typeface="Arial" panose="020B0604020202020204" pitchFamily="34" charset="0"/>
        <a:buChar char="•"/>
        <a:tabLst/>
        <a:defRPr sz="1000" b="0" i="0" kern="1200">
          <a:solidFill>
            <a:schemeClr val="bg1"/>
          </a:solidFill>
          <a:latin typeface="Volvo Novum Light" panose="020B0303040502060204" pitchFamily="34" charset="77"/>
          <a:ea typeface="+mn-ea"/>
          <a:cs typeface="+mn-cs"/>
        </a:defRPr>
      </a:lvl4pPr>
      <a:lvl5pPr marL="366753" indent="91688" algn="l" defTabSz="761947" rtl="0" eaLnBrk="1" latinLnBrk="0" hangingPunct="1">
        <a:lnSpc>
          <a:spcPct val="100000"/>
        </a:lnSpc>
        <a:spcBef>
          <a:spcPts val="0"/>
        </a:spcBef>
        <a:spcAft>
          <a:spcPts val="666"/>
        </a:spcAft>
        <a:buSzPct val="80000"/>
        <a:buFont typeface="Arial" panose="020B0604020202020204" pitchFamily="34" charset="0"/>
        <a:buChar char="•"/>
        <a:tabLst/>
        <a:defRPr sz="900" b="0" i="0" kern="1200">
          <a:solidFill>
            <a:schemeClr val="bg1"/>
          </a:solidFill>
          <a:latin typeface="Volvo Novum Light" panose="020B0303040502060204" pitchFamily="34" charset="77"/>
          <a:ea typeface="+mn-ea"/>
          <a:cs typeface="+mn-cs"/>
        </a:defRPr>
      </a:lvl5pPr>
      <a:lvl6pPr marL="465494" indent="77582" algn="l" defTabSz="681952" rtl="0" eaLnBrk="1" latinLnBrk="0" hangingPunct="1">
        <a:lnSpc>
          <a:spcPct val="100000"/>
        </a:lnSpc>
        <a:spcBef>
          <a:spcPts val="0"/>
        </a:spcBef>
        <a:spcAft>
          <a:spcPts val="666"/>
        </a:spcAft>
        <a:buSzPct val="80000"/>
        <a:buFont typeface="Arial" panose="020B0604020202020204" pitchFamily="34" charset="0"/>
        <a:buChar char="•"/>
        <a:tabLst/>
        <a:defRPr sz="800" b="0" i="0" kern="1200">
          <a:solidFill>
            <a:schemeClr val="bg1"/>
          </a:solidFill>
          <a:latin typeface="Volvo Novum Light" panose="020B0303040502060204" pitchFamily="34" charset="77"/>
          <a:ea typeface="+mn-ea"/>
          <a:cs typeface="+mn-cs"/>
        </a:defRPr>
      </a:lvl6pPr>
      <a:lvl7pPr marL="463828" indent="75972" algn="l" defTabSz="761947" rtl="0" eaLnBrk="1" latinLnBrk="0" hangingPunct="1">
        <a:lnSpc>
          <a:spcPct val="100000"/>
        </a:lnSpc>
        <a:spcBef>
          <a:spcPts val="0"/>
        </a:spcBef>
        <a:spcAft>
          <a:spcPts val="666"/>
        </a:spcAft>
        <a:buSzPct val="80000"/>
        <a:buFont typeface="Arial" panose="020B0604020202020204" pitchFamily="34" charset="0"/>
        <a:buChar char="•"/>
        <a:defRPr sz="777" b="0" i="0" kern="1200">
          <a:solidFill>
            <a:schemeClr val="bg1"/>
          </a:solidFill>
          <a:latin typeface="Volvo Novum Light" panose="020B0303040502060204" pitchFamily="34" charset="77"/>
          <a:ea typeface="+mn-ea"/>
          <a:cs typeface="+mn-cs"/>
        </a:defRPr>
      </a:lvl7pPr>
      <a:lvl8pPr marL="463828" indent="75972" algn="l" defTabSz="761947" rtl="0" eaLnBrk="1" latinLnBrk="0" hangingPunct="1">
        <a:lnSpc>
          <a:spcPct val="100000"/>
        </a:lnSpc>
        <a:spcBef>
          <a:spcPts val="0"/>
        </a:spcBef>
        <a:spcAft>
          <a:spcPts val="666"/>
        </a:spcAft>
        <a:buSzPct val="80000"/>
        <a:buFont typeface="Arial" panose="020B0604020202020204" pitchFamily="34" charset="0"/>
        <a:buChar char="•"/>
        <a:defRPr sz="777" b="0" i="0" kern="1200">
          <a:solidFill>
            <a:schemeClr val="bg1"/>
          </a:solidFill>
          <a:latin typeface="Volvo Novum Light" panose="020B0303040502060204" pitchFamily="34" charset="77"/>
          <a:ea typeface="+mn-ea"/>
          <a:cs typeface="+mn-cs"/>
        </a:defRPr>
      </a:lvl8pPr>
      <a:lvl9pPr marL="463828" indent="75972" algn="l" defTabSz="761947" rtl="0" eaLnBrk="1" latinLnBrk="0" hangingPunct="1">
        <a:lnSpc>
          <a:spcPct val="100000"/>
        </a:lnSpc>
        <a:spcBef>
          <a:spcPts val="0"/>
        </a:spcBef>
        <a:spcAft>
          <a:spcPts val="666"/>
        </a:spcAft>
        <a:buSzPct val="80000"/>
        <a:buFont typeface="Arial" panose="020B0604020202020204" pitchFamily="34" charset="0"/>
        <a:buChar char="•"/>
        <a:defRPr sz="777" b="0" i="0" kern="1200">
          <a:solidFill>
            <a:schemeClr val="bg1"/>
          </a:solidFill>
          <a:latin typeface="Volvo Novum Light" panose="020B0303040502060204" pitchFamily="34" charset="77"/>
          <a:ea typeface="+mn-ea"/>
          <a:cs typeface="+mn-cs"/>
        </a:defRPr>
      </a:lvl9pPr>
    </p:bodyStyle>
    <p:otherStyle>
      <a:defPPr>
        <a:defRPr lang="en-US"/>
      </a:defPPr>
      <a:lvl1pPr marL="0" algn="l" defTabSz="761947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1pPr>
      <a:lvl2pPr marL="380973" algn="l" defTabSz="761947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2pPr>
      <a:lvl3pPr marL="761947" algn="l" defTabSz="761947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3pPr>
      <a:lvl4pPr marL="1142920" algn="l" defTabSz="761947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4pPr>
      <a:lvl5pPr marL="1523893" algn="l" defTabSz="761947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5pPr>
      <a:lvl6pPr marL="1904866" algn="l" defTabSz="761947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6pPr>
      <a:lvl7pPr marL="2285839" algn="l" defTabSz="761947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7pPr>
      <a:lvl8pPr marL="2666813" algn="l" defTabSz="761947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8pPr>
      <a:lvl9pPr marL="3047786" algn="l" defTabSz="761947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52" userDrawn="1">
          <p15:clr>
            <a:srgbClr val="F26B43"/>
          </p15:clr>
        </p15:guide>
        <p15:guide id="3" orient="horz" pos="3362" userDrawn="1">
          <p15:clr>
            <a:srgbClr val="F26B43"/>
          </p15:clr>
        </p15:guide>
        <p15:guide id="4" pos="6123" userDrawn="1">
          <p15:clr>
            <a:srgbClr val="F26B43"/>
          </p15:clr>
        </p15:guide>
        <p15:guide id="5" orient="horz" pos="1372" userDrawn="1">
          <p15:clr>
            <a:srgbClr val="A4A3A4"/>
          </p15:clr>
        </p15:guide>
        <p15:guide id="6" pos="579" userDrawn="1">
          <p15:clr>
            <a:srgbClr val="A4A3A4"/>
          </p15:clr>
        </p15:guide>
        <p15:guide id="7" pos="756" userDrawn="1">
          <p15:clr>
            <a:srgbClr val="A4A3A4"/>
          </p15:clr>
        </p15:guide>
        <p15:guide id="8" pos="1084" userDrawn="1">
          <p15:clr>
            <a:srgbClr val="A4A3A4"/>
          </p15:clr>
        </p15:guide>
        <p15:guide id="9" pos="1261" userDrawn="1">
          <p15:clr>
            <a:srgbClr val="A4A3A4"/>
          </p15:clr>
        </p15:guide>
        <p15:guide id="10" pos="1587" userDrawn="1">
          <p15:clr>
            <a:srgbClr val="A4A3A4"/>
          </p15:clr>
        </p15:guide>
        <p15:guide id="11" pos="1764" userDrawn="1">
          <p15:clr>
            <a:srgbClr val="A4A3A4"/>
          </p15:clr>
        </p15:guide>
        <p15:guide id="12" pos="2091" userDrawn="1">
          <p15:clr>
            <a:srgbClr val="A4A3A4"/>
          </p15:clr>
        </p15:guide>
        <p15:guide id="13" pos="2268" userDrawn="1">
          <p15:clr>
            <a:srgbClr val="A4A3A4"/>
          </p15:clr>
        </p15:guide>
        <p15:guide id="14" pos="2597" userDrawn="1">
          <p15:clr>
            <a:srgbClr val="A4A3A4"/>
          </p15:clr>
        </p15:guide>
        <p15:guide id="15" pos="2771" userDrawn="1">
          <p15:clr>
            <a:srgbClr val="A4A3A4"/>
          </p15:clr>
        </p15:guide>
        <p15:guide id="16" pos="3099" userDrawn="1">
          <p15:clr>
            <a:srgbClr val="5ACBF0"/>
          </p15:clr>
        </p15:guide>
        <p15:guide id="17" pos="3274" userDrawn="1">
          <p15:clr>
            <a:srgbClr val="5ACBF0"/>
          </p15:clr>
        </p15:guide>
        <p15:guide id="18" pos="3603" userDrawn="1">
          <p15:clr>
            <a:srgbClr val="A4A3A4"/>
          </p15:clr>
        </p15:guide>
        <p15:guide id="19" pos="3780" userDrawn="1">
          <p15:clr>
            <a:srgbClr val="A4A3A4"/>
          </p15:clr>
        </p15:guide>
        <p15:guide id="20" pos="4105" userDrawn="1">
          <p15:clr>
            <a:srgbClr val="A4A3A4"/>
          </p15:clr>
        </p15:guide>
        <p15:guide id="21" pos="4283" userDrawn="1">
          <p15:clr>
            <a:srgbClr val="A4A3A4"/>
          </p15:clr>
        </p15:guide>
        <p15:guide id="22" pos="4611" userDrawn="1">
          <p15:clr>
            <a:srgbClr val="A4A3A4"/>
          </p15:clr>
        </p15:guide>
        <p15:guide id="23" pos="4787" userDrawn="1">
          <p15:clr>
            <a:srgbClr val="A4A3A4"/>
          </p15:clr>
        </p15:guide>
        <p15:guide id="24" pos="5115" userDrawn="1">
          <p15:clr>
            <a:srgbClr val="A4A3A4"/>
          </p15:clr>
        </p15:guide>
        <p15:guide id="25" pos="5290" userDrawn="1">
          <p15:clr>
            <a:srgbClr val="A4A3A4"/>
          </p15:clr>
        </p15:guide>
        <p15:guide id="26" pos="5618" userDrawn="1">
          <p15:clr>
            <a:srgbClr val="A4A3A4"/>
          </p15:clr>
        </p15:guide>
        <p15:guide id="27" pos="5795" userDrawn="1">
          <p15:clr>
            <a:srgbClr val="A4A3A4"/>
          </p15:clr>
        </p15:guide>
        <p15:guide id="28" orient="horz" pos="1221" userDrawn="1">
          <p15:clr>
            <a:srgbClr val="A4A3A4"/>
          </p15:clr>
        </p15:guide>
        <p15:guide id="29" orient="horz" pos="1648" userDrawn="1">
          <p15:clr>
            <a:srgbClr val="A4A3A4"/>
          </p15:clr>
        </p15:guide>
        <p15:guide id="30" orient="horz" pos="1801" userDrawn="1">
          <p15:clr>
            <a:srgbClr val="A4A3A4"/>
          </p15:clr>
        </p15:guide>
        <p15:guide id="31" orient="horz" pos="2077" userDrawn="1">
          <p15:clr>
            <a:srgbClr val="5ACBF0"/>
          </p15:clr>
        </p15:guide>
        <p15:guide id="32" orient="horz" pos="2228" userDrawn="1">
          <p15:clr>
            <a:srgbClr val="5ACBF0"/>
          </p15:clr>
        </p15:guide>
        <p15:guide id="33" orient="horz" pos="2506" userDrawn="1">
          <p15:clr>
            <a:srgbClr val="A4A3A4"/>
          </p15:clr>
        </p15:guide>
        <p15:guide id="34" orient="horz" pos="2657" userDrawn="1">
          <p15:clr>
            <a:srgbClr val="A4A3A4"/>
          </p15:clr>
        </p15:guide>
        <p15:guide id="35" orient="horz" pos="2934" userDrawn="1">
          <p15:clr>
            <a:srgbClr val="A4A3A4"/>
          </p15:clr>
        </p15:guide>
        <p15:guide id="36" orient="horz" pos="3085" userDrawn="1">
          <p15:clr>
            <a:srgbClr val="A4A3A4"/>
          </p15:clr>
        </p15:guide>
        <p15:guide id="37" orient="horz" pos="943" userDrawn="1">
          <p15:clr>
            <a:srgbClr val="F26B43"/>
          </p15:clr>
        </p15:guide>
        <p15:guide id="38" orient="horz" pos="792" userDrawn="1">
          <p15:clr>
            <a:srgbClr val="A4A3A4"/>
          </p15:clr>
        </p15:guide>
        <p15:guide id="39" orient="horz" pos="3513" userDrawn="1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/>
            </a:gs>
            <a:gs pos="0">
              <a:schemeClr val="accent6">
                <a:lumMod val="7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xmlns="" id="{72317EB4-49B2-4D35-A6CF-D3ED2F91A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xmlns="" id="{AF8D0F1A-BE13-440E-B0B8-F2038BCC6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1521354"/>
            <a:ext cx="87630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3534A365-C66A-494E-A60B-D2E84121D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1970"/>
            <a:fld id="{7AC181AE-313F-41C6-A3DC-A5BCF790F5F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761970"/>
              <a:t>2020-03-03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F4E5AA8A-27A4-4490-81CD-32EC67267E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1970"/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1060CCFC-8497-49B2-9FC8-46E91300D0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1970"/>
            <a:fld id="{9CE5D074-7A58-46A2-96AA-0FE10105DC7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761970"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52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Föreslaget</a:t>
            </a:r>
            <a:r>
              <a:rPr lang="en-US" dirty="0" smtClean="0"/>
              <a:t> </a:t>
            </a:r>
            <a:r>
              <a:rPr lang="en-US" dirty="0" err="1" smtClean="0"/>
              <a:t>antal</a:t>
            </a:r>
            <a:r>
              <a:rPr lang="en-US" dirty="0" smtClean="0"/>
              <a:t> lag per </a:t>
            </a:r>
            <a:r>
              <a:rPr lang="en-US" dirty="0" err="1" smtClean="0"/>
              <a:t>klass</a:t>
            </a:r>
            <a:r>
              <a:rPr lang="en-US" dirty="0" smtClean="0"/>
              <a:t> - </a:t>
            </a:r>
            <a:r>
              <a:rPr lang="en-US" dirty="0" err="1" smtClean="0"/>
              <a:t>målbild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318479"/>
              </p:ext>
            </p:extLst>
          </p:nvPr>
        </p:nvGraphicFramePr>
        <p:xfrm>
          <a:off x="1623616" y="1921396"/>
          <a:ext cx="7124727" cy="26597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4530"/>
                <a:gridCol w="1250692"/>
                <a:gridCol w="1320955"/>
                <a:gridCol w="885321"/>
                <a:gridCol w="1053954"/>
                <a:gridCol w="899374"/>
                <a:gridCol w="1039901"/>
              </a:tblGrid>
              <a:tr h="725387">
                <a:tc>
                  <a:txBody>
                    <a:bodyPr/>
                    <a:lstStyle/>
                    <a:p>
                      <a:pPr algn="ctr" fontAlgn="t"/>
                      <a:r>
                        <a:rPr lang="sv-SE" sz="1100" u="none" strike="noStrike" dirty="0">
                          <a:effectLst/>
                        </a:rPr>
                        <a:t>Födda</a:t>
                      </a:r>
                      <a:endParaRPr lang="sv-SE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100" u="none" strike="noStrike">
                          <a:effectLst/>
                        </a:rPr>
                        <a:t>Förslag antal </a:t>
                      </a:r>
                      <a:br>
                        <a:rPr lang="sv-SE" sz="1100" u="none" strike="noStrike">
                          <a:effectLst/>
                        </a:rPr>
                      </a:br>
                      <a:r>
                        <a:rPr lang="sv-SE" sz="1100" u="none" strike="noStrike">
                          <a:effectLst/>
                        </a:rPr>
                        <a:t>F 2020</a:t>
                      </a:r>
                      <a:endParaRPr lang="sv-SE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100" u="none" strike="noStrike">
                          <a:effectLst/>
                        </a:rPr>
                        <a:t>Förslag antal </a:t>
                      </a:r>
                      <a:br>
                        <a:rPr lang="sv-SE" sz="1100" u="none" strike="noStrike">
                          <a:effectLst/>
                        </a:rPr>
                      </a:br>
                      <a:r>
                        <a:rPr lang="sv-SE" sz="1100" u="none" strike="noStrike">
                          <a:effectLst/>
                        </a:rPr>
                        <a:t>P 2020</a:t>
                      </a:r>
                      <a:endParaRPr lang="sv-SE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100" u="none" strike="noStrike">
                          <a:effectLst/>
                        </a:rPr>
                        <a:t>2020 Totalt</a:t>
                      </a:r>
                      <a:endParaRPr lang="sv-SE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100" u="none" strike="noStrike" dirty="0">
                          <a:effectLst/>
                        </a:rPr>
                        <a:t> </a:t>
                      </a:r>
                      <a:endParaRPr lang="sv-SE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100" u="none" strike="noStrike">
                          <a:effectLst/>
                        </a:rPr>
                        <a:t>2019 F</a:t>
                      </a:r>
                      <a:endParaRPr lang="sv-SE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100" u="none" strike="noStrike">
                          <a:effectLst/>
                        </a:rPr>
                        <a:t>2019 P</a:t>
                      </a:r>
                      <a:endParaRPr lang="sv-SE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</a:tr>
              <a:tr h="241796"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1796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-08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20</a:t>
                      </a:r>
                      <a:endParaRPr lang="sv-S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25</a:t>
                      </a:r>
                      <a:endParaRPr lang="sv-S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45</a:t>
                      </a:r>
                      <a:endParaRPr lang="sv-S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25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25</a:t>
                      </a:r>
                      <a:endParaRPr lang="sv-S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1796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-09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15</a:t>
                      </a:r>
                      <a:endParaRPr lang="sv-S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30</a:t>
                      </a:r>
                      <a:endParaRPr lang="sv-S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50</a:t>
                      </a:r>
                      <a:endParaRPr lang="sv-S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15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30</a:t>
                      </a:r>
                      <a:endParaRPr lang="sv-S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1796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-10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20</a:t>
                      </a:r>
                      <a:endParaRPr lang="sv-S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35</a:t>
                      </a:r>
                      <a:endParaRPr lang="sv-S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55</a:t>
                      </a:r>
                      <a:endParaRPr lang="sv-S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20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35</a:t>
                      </a:r>
                      <a:endParaRPr lang="sv-S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1796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-11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15</a:t>
                      </a:r>
                      <a:endParaRPr lang="sv-S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45</a:t>
                      </a:r>
                      <a:endParaRPr lang="sv-S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60</a:t>
                      </a:r>
                      <a:endParaRPr lang="sv-S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15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50</a:t>
                      </a:r>
                      <a:endParaRPr lang="sv-S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1796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-12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15</a:t>
                      </a:r>
                      <a:endParaRPr lang="sv-S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45</a:t>
                      </a:r>
                      <a:endParaRPr lang="sv-S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55</a:t>
                      </a:r>
                      <a:endParaRPr lang="sv-S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10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70</a:t>
                      </a:r>
                      <a:endParaRPr lang="sv-S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1796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-13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10</a:t>
                      </a:r>
                      <a:endParaRPr lang="sv-S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50</a:t>
                      </a:r>
                      <a:endParaRPr lang="sv-S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60</a:t>
                      </a:r>
                      <a:endParaRPr lang="sv-S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X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x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1796"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95</a:t>
                      </a:r>
                      <a:endParaRPr lang="sv-S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230</a:t>
                      </a:r>
                      <a:endParaRPr lang="sv-S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325</a:t>
                      </a:r>
                      <a:endParaRPr lang="sv-S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579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Prel</a:t>
            </a:r>
            <a:r>
              <a:rPr lang="en-US" dirty="0" smtClean="0"/>
              <a:t> </a:t>
            </a:r>
            <a:r>
              <a:rPr lang="en-US" dirty="0" err="1" smtClean="0"/>
              <a:t>spelschema</a:t>
            </a:r>
            <a:r>
              <a:rPr lang="en-US" dirty="0" smtClean="0"/>
              <a:t> 230220 </a:t>
            </a:r>
            <a:br>
              <a:rPr lang="en-US" dirty="0" smtClean="0"/>
            </a:br>
            <a:r>
              <a:rPr lang="en-US" dirty="0" smtClean="0"/>
              <a:t>29/30 </a:t>
            </a:r>
            <a:r>
              <a:rPr lang="en-US" dirty="0" err="1" smtClean="0"/>
              <a:t>aug</a:t>
            </a:r>
            <a:r>
              <a:rPr lang="en-US" dirty="0" smtClean="0"/>
              <a:t> </a:t>
            </a:r>
            <a:r>
              <a:rPr lang="en-US" dirty="0" err="1" smtClean="0"/>
              <a:t>och</a:t>
            </a:r>
            <a:r>
              <a:rPr lang="en-US" dirty="0" smtClean="0"/>
              <a:t> 5/6 </a:t>
            </a:r>
            <a:r>
              <a:rPr lang="en-US" dirty="0" err="1" smtClean="0"/>
              <a:t>september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627805"/>
              </p:ext>
            </p:extLst>
          </p:nvPr>
        </p:nvGraphicFramePr>
        <p:xfrm>
          <a:off x="1653157" y="1633364"/>
          <a:ext cx="6659065" cy="32829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1191"/>
                <a:gridCol w="1363730"/>
                <a:gridCol w="913989"/>
                <a:gridCol w="1088083"/>
                <a:gridCol w="928497"/>
                <a:gridCol w="1073575"/>
              </a:tblGrid>
              <a:tr h="193117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2020</a:t>
                      </a:r>
                      <a:endParaRPr lang="sv-SE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Spelform</a:t>
                      </a:r>
                      <a:endParaRPr lang="sv-SE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# matcher</a:t>
                      </a:r>
                      <a:endParaRPr lang="sv-SE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Plan</a:t>
                      </a:r>
                      <a:endParaRPr lang="sv-SE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Antal plan</a:t>
                      </a:r>
                      <a:endParaRPr lang="sv-SE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Klass</a:t>
                      </a:r>
                      <a:endParaRPr lang="sv-SE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62094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1:e lördag 29 aug fm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5-m-5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60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BF + TS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8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F11 + F12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62094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1:e lördag 29 aug fm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7-m-7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40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A-gräs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3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F08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6209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1:e lördag 29 aug em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5-m-5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90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BF + TS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8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P11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62094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1:e söndag 30 aug fm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5-m-5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90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BF + TS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8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P12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6209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1:e söndag 30 aug em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7-m-7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70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BF + TS + A-gräs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8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P10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93117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2:e lördag 5 aug fm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7-m-7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80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BF + TS + A-gräs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8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P08 + F09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6209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2:e lördag 5 aug em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7-m-7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60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BF+TS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5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P09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62094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2:e söndag 6 sep fm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3-m-3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120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BF+TS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10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P13 + F13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6209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2:e söndag 6 sep em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7-m-7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40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BF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3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F10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30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067873"/>
              </p:ext>
            </p:extLst>
          </p:nvPr>
        </p:nvGraphicFramePr>
        <p:xfrm>
          <a:off x="1653157" y="1633364"/>
          <a:ext cx="6659065" cy="32829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1191"/>
                <a:gridCol w="1363730"/>
                <a:gridCol w="913989"/>
                <a:gridCol w="1088083"/>
                <a:gridCol w="928497"/>
                <a:gridCol w="1073575"/>
              </a:tblGrid>
              <a:tr h="193117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2020</a:t>
                      </a:r>
                      <a:endParaRPr lang="sv-SE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Spelform</a:t>
                      </a:r>
                      <a:endParaRPr lang="sv-SE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# matcher</a:t>
                      </a:r>
                      <a:endParaRPr lang="sv-SE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Plan</a:t>
                      </a:r>
                      <a:endParaRPr lang="sv-SE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Antal plan</a:t>
                      </a:r>
                      <a:endParaRPr lang="sv-SE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Klass</a:t>
                      </a:r>
                      <a:endParaRPr lang="sv-SE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62094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1:e lördag 29 aug fm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5-m-5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60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BF + TS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8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F11 + F12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62094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1:e lördag 29 aug fm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7-m-7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40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A-gräs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3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F08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6209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1:e lördag 29 aug em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5-m-5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90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BF + TS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8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P11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62094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1:e söndag 30 aug fm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5-m-5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90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BF + TS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8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P12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6209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1:e söndag 30 aug em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7-m-7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70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BF + TS + A-gräs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8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P10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93117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2:e lördag 5 aug fm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7-m-7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80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BF + TS + A-gräs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8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P08 + F09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6209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2:e lördag 5 aug em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7-m-7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60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BF+TS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5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P09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62094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2:e söndag 6 sep fm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3-m-3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120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BF+TS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10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P13 + F13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6209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2:e söndag 6 sep em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7-m-7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40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BF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3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F10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/>
          <a:lstStyle>
            <a:lvl1pPr algn="l" defTabSz="7619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Föreslaget</a:t>
            </a:r>
            <a:r>
              <a:rPr lang="en-US" dirty="0" smtClean="0"/>
              <a:t> </a:t>
            </a:r>
            <a:r>
              <a:rPr lang="en-US" dirty="0" err="1" smtClean="0"/>
              <a:t>antal</a:t>
            </a:r>
            <a:r>
              <a:rPr lang="en-US" dirty="0" smtClean="0"/>
              <a:t> lag per </a:t>
            </a:r>
            <a:r>
              <a:rPr lang="en-US" dirty="0" err="1" smtClean="0"/>
              <a:t>klass</a:t>
            </a:r>
            <a:r>
              <a:rPr lang="en-US" dirty="0" smtClean="0"/>
              <a:t> – </a:t>
            </a:r>
            <a:r>
              <a:rPr lang="en-US" dirty="0" err="1" smtClean="0"/>
              <a:t>antal</a:t>
            </a:r>
            <a:r>
              <a:rPr lang="en-US" dirty="0" smtClean="0"/>
              <a:t> matcher </a:t>
            </a:r>
            <a:r>
              <a:rPr lang="en-US" dirty="0" err="1" smtClean="0"/>
              <a:t>och</a:t>
            </a:r>
            <a:r>
              <a:rPr lang="en-US" dirty="0" smtClean="0"/>
              <a:t> </a:t>
            </a:r>
            <a:r>
              <a:rPr lang="en-US" dirty="0" err="1" smtClean="0"/>
              <a:t>planfördelning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70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629553"/>
          </a:xfrm>
        </p:spPr>
        <p:txBody>
          <a:bodyPr/>
          <a:lstStyle/>
          <a:p>
            <a:r>
              <a:rPr lang="en-US" dirty="0" err="1" smtClean="0"/>
              <a:t>Ansvar</a:t>
            </a:r>
            <a:r>
              <a:rPr lang="en-US" dirty="0" smtClean="0"/>
              <a:t> per </a:t>
            </a:r>
            <a:r>
              <a:rPr lang="en-US" dirty="0" err="1" smtClean="0"/>
              <a:t>helg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2191411"/>
              </p:ext>
            </p:extLst>
          </p:nvPr>
        </p:nvGraphicFramePr>
        <p:xfrm>
          <a:off x="698500" y="298728"/>
          <a:ext cx="8763000" cy="5188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7088"/>
                <a:gridCol w="3062941"/>
                <a:gridCol w="3372971"/>
              </a:tblGrid>
              <a:tr h="309033"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Område</a:t>
                      </a:r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err="1" smtClean="0"/>
                        <a:t>Helg</a:t>
                      </a:r>
                      <a:r>
                        <a:rPr lang="en-US" sz="1300" dirty="0" smtClean="0"/>
                        <a:t> 1 29-30 </a:t>
                      </a:r>
                      <a:r>
                        <a:rPr lang="en-US" sz="1300" dirty="0" err="1" smtClean="0"/>
                        <a:t>aug</a:t>
                      </a:r>
                      <a:r>
                        <a:rPr lang="en-US" sz="1300" dirty="0" smtClean="0"/>
                        <a:t> F08, F11, F12, P11, P12, P10</a:t>
                      </a:r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Helg</a:t>
                      </a:r>
                      <a:r>
                        <a:rPr lang="en-US" sz="1300" dirty="0" smtClean="0"/>
                        <a:t> 2 5-6 sept F09, F10, F13, P08, P09, P13</a:t>
                      </a:r>
                      <a:endParaRPr lang="en-US" sz="1300" dirty="0"/>
                    </a:p>
                  </a:txBody>
                  <a:tcPr marL="76200" marR="76200" marT="38100" marB="38100"/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Servering</a:t>
                      </a:r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Karin</a:t>
                      </a:r>
                      <a:r>
                        <a:rPr lang="en-US" sz="1300" baseline="0" dirty="0" smtClean="0"/>
                        <a:t> Renås F12</a:t>
                      </a:r>
                      <a:r>
                        <a:rPr lang="en-US" sz="1300" dirty="0" smtClean="0"/>
                        <a:t>, Kristina </a:t>
                      </a:r>
                      <a:r>
                        <a:rPr lang="en-US" sz="1300" dirty="0" err="1" smtClean="0"/>
                        <a:t>Ulmstedt</a:t>
                      </a:r>
                      <a:r>
                        <a:rPr lang="en-US" sz="1300" dirty="0" smtClean="0"/>
                        <a:t> P11</a:t>
                      </a:r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Cecilia Ballard </a:t>
                      </a:r>
                      <a:r>
                        <a:rPr lang="en-US" sz="1300" dirty="0" smtClean="0"/>
                        <a:t>P08</a:t>
                      </a:r>
                      <a:r>
                        <a:rPr lang="en-US" sz="1300" baseline="0" dirty="0" smtClean="0"/>
                        <a:t> + </a:t>
                      </a:r>
                      <a:r>
                        <a:rPr lang="en-US" sz="1300" baseline="0" dirty="0" err="1" smtClean="0"/>
                        <a:t>ev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smtClean="0"/>
                        <a:t>P13</a:t>
                      </a:r>
                      <a:endParaRPr lang="en-US" sz="1300" dirty="0"/>
                    </a:p>
                  </a:txBody>
                  <a:tcPr marL="76200" marR="76200" marT="38100" marB="38100"/>
                </a:tc>
              </a:tr>
              <a:tr h="554493"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Matchvärdar</a:t>
                      </a:r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Sabina Vergara, Jim</a:t>
                      </a:r>
                      <a:r>
                        <a:rPr lang="en-US" sz="13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Ekliden</a:t>
                      </a:r>
                      <a:r>
                        <a:rPr lang="en-US" sz="13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P12 </a:t>
                      </a:r>
                      <a:endParaRPr lang="en-US" sz="1300" dirty="0" smtClean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Anette Sellbom, Anna Karin Holzner P09</a:t>
                      </a:r>
                    </a:p>
                    <a:p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38100" marB="38100"/>
                </a:tc>
              </a:tr>
              <a:tr h="309033"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Infodisk</a:t>
                      </a:r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Maria Markeus F08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Christina Påsse F09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38100" marB="38100"/>
                </a:tc>
              </a:tr>
              <a:tr h="309033"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Kassaredovisning</a:t>
                      </a:r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 marL="76200" marR="76200" marT="38100" marB="38100"/>
                </a:tc>
              </a:tr>
              <a:tr h="309033"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Parkering</a:t>
                      </a:r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Jennie </a:t>
                      </a:r>
                      <a:r>
                        <a:rPr lang="sv-SE" sz="13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Breitkreuz</a:t>
                      </a:r>
                      <a:r>
                        <a:rPr lang="sv-SE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P10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Mikael Nilsson P13</a:t>
                      </a:r>
                      <a:endParaRPr lang="en-US" sz="1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38100" marB="38100"/>
                </a:tc>
              </a:tr>
              <a:tr h="309033"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Försäljning</a:t>
                      </a:r>
                      <a:r>
                        <a:rPr lang="en-US" sz="1300" dirty="0" smtClean="0"/>
                        <a:t>/Kiosk</a:t>
                      </a:r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Lotta Eriksson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P11</a:t>
                      </a:r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F13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38100" marB="38100"/>
                </a:tc>
              </a:tr>
              <a:tr h="309033"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Vaktmästeri</a:t>
                      </a:r>
                      <a:r>
                        <a:rPr lang="en-US" sz="1300" dirty="0" smtClean="0"/>
                        <a:t>/</a:t>
                      </a:r>
                      <a:r>
                        <a:rPr lang="en-US" sz="1300" dirty="0" err="1" smtClean="0"/>
                        <a:t>Städ</a:t>
                      </a:r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Maria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Savela</a:t>
                      </a:r>
                      <a:r>
                        <a:rPr lang="en-US" sz="1300" baseline="0" dirty="0" smtClean="0"/>
                        <a:t> F11</a:t>
                      </a:r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Dan-Ove Marcelind F10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38100" marB="38100"/>
                </a:tc>
              </a:tr>
              <a:tr h="309033"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Efterarbete</a:t>
                      </a:r>
                      <a:r>
                        <a:rPr lang="en-US" sz="1300" baseline="0" dirty="0" smtClean="0"/>
                        <a:t> – </a:t>
                      </a:r>
                      <a:r>
                        <a:rPr lang="en-US" sz="1300" baseline="0" dirty="0" err="1" smtClean="0"/>
                        <a:t>stänga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cupen</a:t>
                      </a:r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Sabina Vergara, Jim </a:t>
                      </a:r>
                      <a:r>
                        <a:rPr lang="en-US" sz="1300" dirty="0" err="1" smtClean="0">
                          <a:solidFill>
                            <a:schemeClr val="tx1"/>
                          </a:solidFill>
                        </a:rPr>
                        <a:t>Ekliden</a:t>
                      </a:r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 P12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Christina Påsse F09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38100" marB="38100"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Resurspool</a:t>
                      </a:r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 marL="76200" marR="76200" marT="38100" marB="38100"/>
                </a:tc>
              </a:tr>
              <a:tr h="309033"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Medaljutdelning</a:t>
                      </a:r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Maria</a:t>
                      </a:r>
                      <a:r>
                        <a:rPr lang="en-US" sz="1300" baseline="0" dirty="0" smtClean="0"/>
                        <a:t> Markeus F08</a:t>
                      </a:r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Helena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Trönell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F09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38100" marB="38100"/>
                </a:tc>
              </a:tr>
              <a:tr h="309033"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Planbygge</a:t>
                      </a:r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Mikael Nilsson P10</a:t>
                      </a:r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38100" marB="38100"/>
                </a:tc>
              </a:tr>
              <a:tr h="309033"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Domaransvarig</a:t>
                      </a:r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Joakim</a:t>
                      </a:r>
                      <a:r>
                        <a:rPr lang="en-US" sz="1300" baseline="0" dirty="0" smtClean="0"/>
                        <a:t> Hissa P12</a:t>
                      </a:r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Jonas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Celander P09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38100" marB="38100"/>
                </a:tc>
              </a:tr>
              <a:tr h="309033"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Fredagspreparering</a:t>
                      </a:r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38100" marB="38100"/>
                </a:tc>
              </a:tr>
              <a:tr h="309033"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Sargansvariga</a:t>
                      </a:r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-</a:t>
                      </a:r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P13/F13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38100" marB="381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919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629553"/>
          </a:xfrm>
        </p:spPr>
        <p:txBody>
          <a:bodyPr/>
          <a:lstStyle/>
          <a:p>
            <a:r>
              <a:rPr lang="en-US" dirty="0" err="1" smtClean="0"/>
              <a:t>Ansvar</a:t>
            </a:r>
            <a:r>
              <a:rPr lang="en-US" dirty="0" smtClean="0"/>
              <a:t> per </a:t>
            </a:r>
            <a:r>
              <a:rPr lang="en-US" dirty="0" err="1" smtClean="0"/>
              <a:t>helg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4773407"/>
              </p:ext>
            </p:extLst>
          </p:nvPr>
        </p:nvGraphicFramePr>
        <p:xfrm>
          <a:off x="698500" y="298728"/>
          <a:ext cx="8763000" cy="5188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7088"/>
                <a:gridCol w="3062941"/>
                <a:gridCol w="3372971"/>
              </a:tblGrid>
              <a:tr h="309033"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Område</a:t>
                      </a:r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err="1" smtClean="0"/>
                        <a:t>Helg</a:t>
                      </a:r>
                      <a:r>
                        <a:rPr lang="en-US" sz="1300" dirty="0" smtClean="0"/>
                        <a:t> 1 29-30 </a:t>
                      </a:r>
                      <a:r>
                        <a:rPr lang="en-US" sz="1300" dirty="0" err="1" smtClean="0"/>
                        <a:t>aug</a:t>
                      </a:r>
                      <a:r>
                        <a:rPr lang="en-US" sz="1300" dirty="0" smtClean="0"/>
                        <a:t> F08, F11, F12, P11, P12, P10</a:t>
                      </a:r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Helg</a:t>
                      </a:r>
                      <a:r>
                        <a:rPr lang="en-US" sz="1300" dirty="0" smtClean="0"/>
                        <a:t> 2 5-6 sept F09, F10, F13, P08, P09, P13</a:t>
                      </a:r>
                      <a:endParaRPr lang="en-US" sz="1300" dirty="0"/>
                    </a:p>
                  </a:txBody>
                  <a:tcPr marL="76200" marR="76200" marT="38100" marB="38100"/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Sjukvård</a:t>
                      </a:r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/>
                    </a:p>
                  </a:txBody>
                  <a:tcPr marL="76200" marR="76200" marT="38100" marB="38100"/>
                </a:tc>
              </a:tr>
              <a:tr h="554493"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Anmälningsansvariga</a:t>
                      </a:r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 smtClean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38100" marB="38100"/>
                </a:tc>
              </a:tr>
              <a:tr h="309033"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Spelschema</a:t>
                      </a:r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Henrik Gustafsson (Joakim Hissa)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Henrik Gustafsson (Joakim Hissa)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38100" marB="38100"/>
                </a:tc>
              </a:tr>
              <a:tr h="309033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 marL="76200" marR="76200" marT="38100" marB="38100"/>
                </a:tc>
              </a:tr>
              <a:tr h="309033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38100" marB="38100"/>
                </a:tc>
              </a:tr>
              <a:tr h="309033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38100" marB="38100"/>
                </a:tc>
              </a:tr>
              <a:tr h="309033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38100" marB="38100"/>
                </a:tc>
              </a:tr>
              <a:tr h="309033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38100" marB="38100"/>
                </a:tc>
              </a:tr>
              <a:tr h="279400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 marL="76200" marR="76200" marT="38100" marB="38100"/>
                </a:tc>
              </a:tr>
              <a:tr h="309033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38100" marB="38100"/>
                </a:tc>
              </a:tr>
              <a:tr h="309033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38100" marB="38100"/>
                </a:tc>
              </a:tr>
              <a:tr h="309033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38100" marB="38100"/>
                </a:tc>
              </a:tr>
              <a:tr h="309033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38100" marB="38100"/>
                </a:tc>
              </a:tr>
              <a:tr h="309033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38100" marB="381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84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Aktiviteter</a:t>
            </a:r>
            <a:r>
              <a:rPr lang="en-US" dirty="0" smtClean="0"/>
              <a:t> i </a:t>
            </a:r>
            <a:r>
              <a:rPr lang="en-US" dirty="0" err="1" smtClean="0"/>
              <a:t>närtid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Ö</a:t>
            </a:r>
            <a:r>
              <a:rPr lang="en-US" dirty="0" err="1" smtClean="0"/>
              <a:t>ppna</a:t>
            </a:r>
            <a:r>
              <a:rPr lang="en-US" dirty="0" smtClean="0"/>
              <a:t> </a:t>
            </a:r>
            <a:r>
              <a:rPr lang="en-US" dirty="0" err="1" smtClean="0"/>
              <a:t>anmälan</a:t>
            </a:r>
            <a:r>
              <a:rPr lang="en-US" dirty="0" smtClean="0"/>
              <a:t> – </a:t>
            </a:r>
            <a:r>
              <a:rPr lang="en-US" dirty="0" err="1" smtClean="0"/>
              <a:t>målet</a:t>
            </a:r>
            <a:r>
              <a:rPr lang="en-US" dirty="0" smtClean="0"/>
              <a:t> </a:t>
            </a:r>
            <a:r>
              <a:rPr lang="en-US" dirty="0" err="1" smtClean="0"/>
              <a:t>är</a:t>
            </a:r>
            <a:r>
              <a:rPr lang="en-US" dirty="0" smtClean="0"/>
              <a:t> mitten </a:t>
            </a:r>
            <a:r>
              <a:rPr lang="en-US" dirty="0" err="1" smtClean="0"/>
              <a:t>av</a:t>
            </a:r>
            <a:r>
              <a:rPr lang="en-US" dirty="0" smtClean="0"/>
              <a:t> mars</a:t>
            </a:r>
          </a:p>
          <a:p>
            <a:r>
              <a:rPr lang="en-US" dirty="0" err="1" smtClean="0"/>
              <a:t>Inventera</a:t>
            </a:r>
            <a:r>
              <a:rPr lang="en-US" dirty="0" smtClean="0"/>
              <a:t> - per </a:t>
            </a:r>
            <a:r>
              <a:rPr lang="en-US" dirty="0" err="1" smtClean="0"/>
              <a:t>område</a:t>
            </a:r>
            <a:endParaRPr lang="en-US" dirty="0" smtClean="0"/>
          </a:p>
          <a:p>
            <a:r>
              <a:rPr lang="en-US" dirty="0" err="1" smtClean="0"/>
              <a:t>Medaljbeställning</a:t>
            </a:r>
            <a:endParaRPr lang="en-US" dirty="0" smtClean="0"/>
          </a:p>
          <a:p>
            <a:r>
              <a:rPr lang="en-US" dirty="0" err="1" smtClean="0"/>
              <a:t>Informera</a:t>
            </a:r>
            <a:r>
              <a:rPr lang="en-US" dirty="0" smtClean="0"/>
              <a:t> </a:t>
            </a:r>
            <a:r>
              <a:rPr lang="en-US" dirty="0" err="1" smtClean="0"/>
              <a:t>och</a:t>
            </a:r>
            <a:r>
              <a:rPr lang="en-US" dirty="0" smtClean="0"/>
              <a:t> </a:t>
            </a:r>
            <a:r>
              <a:rPr lang="en-US" dirty="0" err="1" smtClean="0"/>
              <a:t>inkludera</a:t>
            </a:r>
            <a:r>
              <a:rPr lang="en-US" dirty="0" smtClean="0"/>
              <a:t> P/F13</a:t>
            </a:r>
          </a:p>
          <a:p>
            <a:r>
              <a:rPr lang="en-US" dirty="0" err="1" smtClean="0"/>
              <a:t>Bestämma</a:t>
            </a:r>
            <a:r>
              <a:rPr lang="en-US" dirty="0" smtClean="0"/>
              <a:t> </a:t>
            </a:r>
            <a:r>
              <a:rPr lang="en-US" dirty="0" err="1" smtClean="0"/>
              <a:t>finala</a:t>
            </a:r>
            <a:r>
              <a:rPr lang="en-US" dirty="0" smtClean="0"/>
              <a:t> </a:t>
            </a:r>
            <a:r>
              <a:rPr lang="en-US" dirty="0" err="1" smtClean="0"/>
              <a:t>ansvarsområden</a:t>
            </a:r>
            <a:r>
              <a:rPr lang="en-US" dirty="0" smtClean="0"/>
              <a:t> per </a:t>
            </a:r>
            <a:r>
              <a:rPr lang="en-US" dirty="0" err="1" smtClean="0"/>
              <a:t>helg</a:t>
            </a:r>
            <a:endParaRPr lang="en-US" dirty="0" smtClean="0"/>
          </a:p>
          <a:p>
            <a:r>
              <a:rPr lang="en-US" dirty="0" err="1" smtClean="0"/>
              <a:t>Bestämma</a:t>
            </a:r>
            <a:r>
              <a:rPr lang="en-US" dirty="0" smtClean="0"/>
              <a:t> </a:t>
            </a:r>
            <a:r>
              <a:rPr lang="en-US" dirty="0" err="1" smtClean="0"/>
              <a:t>anmälningsansvariga</a:t>
            </a:r>
            <a:r>
              <a:rPr lang="en-US" dirty="0" smtClean="0"/>
              <a:t> per lag</a:t>
            </a:r>
          </a:p>
          <a:p>
            <a:r>
              <a:rPr lang="en-US" dirty="0" err="1" smtClean="0"/>
              <a:t>Kontakta</a:t>
            </a:r>
            <a:r>
              <a:rPr lang="en-US" dirty="0" smtClean="0"/>
              <a:t> </a:t>
            </a:r>
            <a:r>
              <a:rPr lang="en-US" dirty="0" err="1" smtClean="0"/>
              <a:t>och</a:t>
            </a:r>
            <a:r>
              <a:rPr lang="en-US" dirty="0" smtClean="0"/>
              <a:t> </a:t>
            </a:r>
            <a:r>
              <a:rPr lang="en-US" dirty="0" err="1" smtClean="0"/>
              <a:t>informera</a:t>
            </a:r>
            <a:r>
              <a:rPr lang="en-US" dirty="0" smtClean="0"/>
              <a:t> </a:t>
            </a:r>
            <a:r>
              <a:rPr lang="en-US" dirty="0" err="1" smtClean="0"/>
              <a:t>domargruppen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07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lvo Cars">
  <a:themeElements>
    <a:clrScheme name="Volvo Ca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D567E"/>
      </a:accent1>
      <a:accent2>
        <a:srgbClr val="8897AF"/>
      </a:accent2>
      <a:accent3>
        <a:srgbClr val="A13432"/>
      </a:accent3>
      <a:accent4>
        <a:srgbClr val="D7A49C"/>
      </a:accent4>
      <a:accent5>
        <a:srgbClr val="68875C"/>
      </a:accent5>
      <a:accent6>
        <a:srgbClr val="A4AE9B"/>
      </a:accent6>
      <a:hlink>
        <a:srgbClr val="3D567E"/>
      </a:hlink>
      <a:folHlink>
        <a:srgbClr val="8897AF"/>
      </a:folHlink>
    </a:clrScheme>
    <a:fontScheme name="Volvo Cars">
      <a:majorFont>
        <a:latin typeface="Volvo Novum"/>
        <a:ea typeface=""/>
        <a:cs typeface=""/>
      </a:majorFont>
      <a:minorFont>
        <a:latin typeface="Volvo Novum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lIns="0" tIns="0" rIns="0" bIns="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20000"/>
          </a:lnSpc>
          <a:defRPr sz="1200" dirty="0">
            <a:latin typeface="Volvo Novum Light" panose="020B0303040502060204" pitchFamily="34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olvo_Cars_Presentation_2019_16x9.potx" id="{CFE14AA0-3E02-4909-B0CF-49623CADC72D}" vid="{1776BD23-A5CE-49FE-8F9C-C4CEA914F69F}"/>
    </a:ext>
  </a:extLst>
</a:theme>
</file>

<file path=ppt/theme/theme2.xml><?xml version="1.0" encoding="utf-8"?>
<a:theme xmlns:a="http://schemas.openxmlformats.org/drawingml/2006/main" name="Volvo Cars (dark theme)">
  <a:themeElements>
    <a:clrScheme name="Volvo colours">
      <a:dk1>
        <a:srgbClr val="000000"/>
      </a:dk1>
      <a:lt1>
        <a:srgbClr val="FFFFFF"/>
      </a:lt1>
      <a:dk2>
        <a:srgbClr val="252A3A"/>
      </a:dk2>
      <a:lt2>
        <a:srgbClr val="3D567E"/>
      </a:lt2>
      <a:accent1>
        <a:srgbClr val="BF834B"/>
      </a:accent1>
      <a:accent2>
        <a:srgbClr val="D9B48B"/>
      </a:accent2>
      <a:accent3>
        <a:srgbClr val="A13432"/>
      </a:accent3>
      <a:accent4>
        <a:srgbClr val="D7A49C"/>
      </a:accent4>
      <a:accent5>
        <a:srgbClr val="68875C"/>
      </a:accent5>
      <a:accent6>
        <a:srgbClr val="A4AE9B"/>
      </a:accent6>
      <a:hlink>
        <a:srgbClr val="8897AF"/>
      </a:hlink>
      <a:folHlink>
        <a:srgbClr val="BFC8D2"/>
      </a:folHlink>
    </a:clrScheme>
    <a:fontScheme name="Volvo Cars">
      <a:majorFont>
        <a:latin typeface="Volvo Novum"/>
        <a:ea typeface=""/>
        <a:cs typeface=""/>
      </a:majorFont>
      <a:minorFont>
        <a:latin typeface="Volvo Novum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lIns="0" tIns="0" rIns="0" bIns="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20000"/>
          </a:lnSpc>
          <a:defRPr sz="1200" dirty="0">
            <a:latin typeface="Volvo Novum Light" panose="020B0303040502060204" pitchFamily="34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olvo_Cars_Presentation_2019_16x9.potx" id="{CFE14AA0-3E02-4909-B0CF-49623CADC72D}" vid="{7D598540-375A-417E-A844-CBF81993998B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1610</TotalTime>
  <Words>519</Words>
  <Application>Microsoft Office PowerPoint</Application>
  <PresentationFormat>Custom</PresentationFormat>
  <Paragraphs>225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Calibri Light</vt:lpstr>
      <vt:lpstr>Volvo Novum Medium</vt:lpstr>
      <vt:lpstr>Volvo Novum Light</vt:lpstr>
      <vt:lpstr>Arial</vt:lpstr>
      <vt:lpstr>Volvo Broad Pro</vt:lpstr>
      <vt:lpstr>Calibri</vt:lpstr>
      <vt:lpstr>Volvo Novum</vt:lpstr>
      <vt:lpstr>Volvo Cars</vt:lpstr>
      <vt:lpstr>Volvo Cars (dark theme)</vt:lpstr>
      <vt:lpstr>Office-tema</vt:lpstr>
      <vt:lpstr>Föreslaget antal lag per klass - målbild </vt:lpstr>
      <vt:lpstr>Prel spelschema 230220  29/30 aug och 5/6 september</vt:lpstr>
      <vt:lpstr>PowerPoint Presentation</vt:lpstr>
      <vt:lpstr>Ansvar per helg</vt:lpstr>
      <vt:lpstr>Ansvar per helg</vt:lpstr>
      <vt:lpstr>Aktiviteter i närtid  </vt:lpstr>
    </vt:vector>
  </TitlesOfParts>
  <Company>Volvo Car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Ansvar per helg</dc:title>
  <dc:creator>Gustafsson, Henrik</dc:creator>
  <cp:lastModifiedBy>Gustafsson, Henrik</cp:lastModifiedBy>
  <cp:revision>11</cp:revision>
  <dcterms:created xsi:type="dcterms:W3CDTF">2020-02-22T15:51:54Z</dcterms:created>
  <dcterms:modified xsi:type="dcterms:W3CDTF">2020-03-03T07:48:53Z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fea2623-af8f-4fb8-b1cf-b63cc8e496aa_Enabled">
    <vt:lpwstr>True</vt:lpwstr>
  </property>
  <property fmtid="{D5CDD505-2E9C-101B-9397-08002B2CF9AE}" pid="3" name="MSIP_Label_7fea2623-af8f-4fb8-b1cf-b63cc8e496aa_SiteId">
    <vt:lpwstr>81fa766e-a349-4867-8bf4-ab35e250a08f</vt:lpwstr>
  </property>
  <property fmtid="{D5CDD505-2E9C-101B-9397-08002B2CF9AE}" pid="4" name="MSIP_Label_7fea2623-af8f-4fb8-b1cf-b63cc8e496aa_Owner">
    <vt:lpwstr>OHALLGRE@volvocars.com</vt:lpwstr>
  </property>
  <property fmtid="{D5CDD505-2E9C-101B-9397-08002B2CF9AE}" pid="5" name="MSIP_Label_7fea2623-af8f-4fb8-b1cf-b63cc8e496aa_SetDate">
    <vt:lpwstr>2019-03-28T06:51:05.8847724Z</vt:lpwstr>
  </property>
  <property fmtid="{D5CDD505-2E9C-101B-9397-08002B2CF9AE}" pid="6" name="MSIP_Label_7fea2623-af8f-4fb8-b1cf-b63cc8e496aa_Name">
    <vt:lpwstr>Proprietary</vt:lpwstr>
  </property>
  <property fmtid="{D5CDD505-2E9C-101B-9397-08002B2CF9AE}" pid="7" name="MSIP_Label_7fea2623-af8f-4fb8-b1cf-b63cc8e496aa_Application">
    <vt:lpwstr>Microsoft Azure Information Protection</vt:lpwstr>
  </property>
  <property fmtid="{D5CDD505-2E9C-101B-9397-08002B2CF9AE}" pid="8" name="MSIP_Label_7fea2623-af8f-4fb8-b1cf-b63cc8e496aa_Extended_MSFT_Method">
    <vt:lpwstr>Automatic</vt:lpwstr>
  </property>
  <property fmtid="{D5CDD505-2E9C-101B-9397-08002B2CF9AE}" pid="9" name="Sensitivity">
    <vt:lpwstr>Proprietary</vt:lpwstr>
  </property>
</Properties>
</file>