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1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20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12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0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44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60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67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6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82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34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73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24D2-0360-430A-B516-C49A4F09EFBC}" type="datetimeFigureOut">
              <a:rPr lang="sv-SE" smtClean="0"/>
              <a:t>2013-05-13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C8C9-6F10-4971-ADF1-0F977ED16A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6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se/url?sa=i&amp;rct=j&amp;q=malmk%C3%B6pings+if&amp;source=images&amp;cd=&amp;cad=rja&amp;docid=Wql6myuZ_471JM&amp;tbnid=J_vF7eTNZ69gdM:&amp;ved=0CAUQjRw&amp;url=http%3A%2F%2Fold.fagersannaif.com%2Flinks%2Ffotb_M-R.htm&amp;ei=rpiQUeiXCMqL4AS1jIGgCg&amp;bvm=bv.46340616,d.bGE&amp;psig=AFQjCNHD6PTUgkez2xTM9TOtFgaZLHAx4g&amp;ust=136851716261649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sv-SE" sz="6000" dirty="0" smtClean="0">
                <a:latin typeface="Baskerville Old Face" pitchFamily="18" charset="0"/>
              </a:rPr>
              <a:t>Fair play ledstjärnor för Malmköpings IF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4392488"/>
          </a:xfrm>
        </p:spPr>
        <p:txBody>
          <a:bodyPr>
            <a:normAutofit fontScale="775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följer fotbollens regler och respekterar domarens beslut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uppmuntrar till juste spel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hejar på vårt eget lag och hånar inte motståndarna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hälsar på varandra före match och tackar motspelare och domare efter matchen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har god stil på och utanför planen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Som förälder/anhörig talar vi aldrig illa om ledare, motspelare eller domare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använder vårdat språk 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- Vi arbetar för att hålla fotbollen drog- och dopingfri 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old.fagersannaif.com/links/klubbmarken/svenska/m/malmköpings%20if%201917,%20södermanla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1112912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old.fagersannaif.com/links/klubbmarken/svenska/m/malmköpings%20if%201917,%20södermanland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893439"/>
            <a:ext cx="1112912" cy="11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4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</Words>
  <Application>Microsoft Office PowerPoint</Application>
  <PresentationFormat>Bildspel på skärmen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Fair play ledstjärnor för Malmköpings IF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play ledstjärnor för Malmköpings IF </dc:title>
  <dc:creator>ekonomi</dc:creator>
  <cp:lastModifiedBy>ekonomi</cp:lastModifiedBy>
  <cp:revision>1</cp:revision>
  <cp:lastPrinted>2013-05-13T07:42:44Z</cp:lastPrinted>
  <dcterms:created xsi:type="dcterms:W3CDTF">2013-05-13T07:36:11Z</dcterms:created>
  <dcterms:modified xsi:type="dcterms:W3CDTF">2013-05-13T07:43:48Z</dcterms:modified>
</cp:coreProperties>
</file>