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258" r:id="rId6"/>
    <p:sldId id="259" r:id="rId7"/>
    <p:sldId id="262" r:id="rId8"/>
    <p:sldId id="260" r:id="rId9"/>
    <p:sldId id="261" r:id="rId10"/>
    <p:sldId id="263" r:id="rId11"/>
    <p:sldId id="264" r:id="rId12"/>
    <p:sldId id="265" r:id="rId13"/>
    <p:sldId id="257" r:id="rId14"/>
    <p:sldId id="269" r:id="rId15"/>
    <p:sldId id="270" r:id="rId16"/>
    <p:sldId id="274" r:id="rId17"/>
    <p:sldId id="275" r:id="rId18"/>
    <p:sldId id="266" r:id="rId19"/>
    <p:sldId id="271" r:id="rId20"/>
    <p:sldId id="273" r:id="rId21"/>
    <p:sldId id="272"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EA4255-DC54-4B7F-9DDA-6AEFB2991A1F}" type="datetimeFigureOut">
              <a:rPr lang="sv-SE" smtClean="0"/>
              <a:t>2018-10-16</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27887-E72E-4368-8F93-592C9BA7C829}" type="slidenum">
              <a:rPr lang="sv-SE" smtClean="0"/>
              <a:t>‹#›</a:t>
            </a:fld>
            <a:endParaRPr lang="sv-SE"/>
          </a:p>
        </p:txBody>
      </p:sp>
    </p:spTree>
    <p:extLst>
      <p:ext uri="{BB962C8B-B14F-4D97-AF65-F5344CB8AC3E}">
        <p14:creationId xmlns:p14="http://schemas.microsoft.com/office/powerpoint/2010/main" val="637787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1</a:t>
            </a:fld>
            <a:endParaRPr lang="sv-SE"/>
          </a:p>
        </p:txBody>
      </p:sp>
    </p:spTree>
    <p:extLst>
      <p:ext uri="{BB962C8B-B14F-4D97-AF65-F5344CB8AC3E}">
        <p14:creationId xmlns:p14="http://schemas.microsoft.com/office/powerpoint/2010/main" val="2425233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10</a:t>
            </a:fld>
            <a:endParaRPr lang="sv-SE"/>
          </a:p>
        </p:txBody>
      </p:sp>
    </p:spTree>
    <p:extLst>
      <p:ext uri="{BB962C8B-B14F-4D97-AF65-F5344CB8AC3E}">
        <p14:creationId xmlns:p14="http://schemas.microsoft.com/office/powerpoint/2010/main" val="3384373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11</a:t>
            </a:fld>
            <a:endParaRPr lang="sv-SE"/>
          </a:p>
        </p:txBody>
      </p:sp>
    </p:spTree>
    <p:extLst>
      <p:ext uri="{BB962C8B-B14F-4D97-AF65-F5344CB8AC3E}">
        <p14:creationId xmlns:p14="http://schemas.microsoft.com/office/powerpoint/2010/main" val="22808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12</a:t>
            </a:fld>
            <a:endParaRPr lang="sv-SE"/>
          </a:p>
        </p:txBody>
      </p:sp>
    </p:spTree>
    <p:extLst>
      <p:ext uri="{BB962C8B-B14F-4D97-AF65-F5344CB8AC3E}">
        <p14:creationId xmlns:p14="http://schemas.microsoft.com/office/powerpoint/2010/main" val="3080012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13</a:t>
            </a:fld>
            <a:endParaRPr lang="sv-SE"/>
          </a:p>
        </p:txBody>
      </p:sp>
    </p:spTree>
    <p:extLst>
      <p:ext uri="{BB962C8B-B14F-4D97-AF65-F5344CB8AC3E}">
        <p14:creationId xmlns:p14="http://schemas.microsoft.com/office/powerpoint/2010/main" val="3268021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14</a:t>
            </a:fld>
            <a:endParaRPr lang="sv-SE"/>
          </a:p>
        </p:txBody>
      </p:sp>
    </p:spTree>
    <p:extLst>
      <p:ext uri="{BB962C8B-B14F-4D97-AF65-F5344CB8AC3E}">
        <p14:creationId xmlns:p14="http://schemas.microsoft.com/office/powerpoint/2010/main" val="1921426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15</a:t>
            </a:fld>
            <a:endParaRPr lang="sv-SE"/>
          </a:p>
        </p:txBody>
      </p:sp>
    </p:spTree>
    <p:extLst>
      <p:ext uri="{BB962C8B-B14F-4D97-AF65-F5344CB8AC3E}">
        <p14:creationId xmlns:p14="http://schemas.microsoft.com/office/powerpoint/2010/main" val="3037430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16</a:t>
            </a:fld>
            <a:endParaRPr lang="sv-SE"/>
          </a:p>
        </p:txBody>
      </p:sp>
    </p:spTree>
    <p:extLst>
      <p:ext uri="{BB962C8B-B14F-4D97-AF65-F5344CB8AC3E}">
        <p14:creationId xmlns:p14="http://schemas.microsoft.com/office/powerpoint/2010/main" val="1126393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17</a:t>
            </a:fld>
            <a:endParaRPr lang="sv-SE"/>
          </a:p>
        </p:txBody>
      </p:sp>
    </p:spTree>
    <p:extLst>
      <p:ext uri="{BB962C8B-B14F-4D97-AF65-F5344CB8AC3E}">
        <p14:creationId xmlns:p14="http://schemas.microsoft.com/office/powerpoint/2010/main" val="2842479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18</a:t>
            </a:fld>
            <a:endParaRPr lang="sv-SE"/>
          </a:p>
        </p:txBody>
      </p:sp>
    </p:spTree>
    <p:extLst>
      <p:ext uri="{BB962C8B-B14F-4D97-AF65-F5344CB8AC3E}">
        <p14:creationId xmlns:p14="http://schemas.microsoft.com/office/powerpoint/2010/main" val="405592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2</a:t>
            </a:fld>
            <a:endParaRPr lang="sv-SE"/>
          </a:p>
        </p:txBody>
      </p:sp>
    </p:spTree>
    <p:extLst>
      <p:ext uri="{BB962C8B-B14F-4D97-AF65-F5344CB8AC3E}">
        <p14:creationId xmlns:p14="http://schemas.microsoft.com/office/powerpoint/2010/main" val="2622182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3</a:t>
            </a:fld>
            <a:endParaRPr lang="sv-SE"/>
          </a:p>
        </p:txBody>
      </p:sp>
    </p:spTree>
    <p:extLst>
      <p:ext uri="{BB962C8B-B14F-4D97-AF65-F5344CB8AC3E}">
        <p14:creationId xmlns:p14="http://schemas.microsoft.com/office/powerpoint/2010/main" val="36859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4</a:t>
            </a:fld>
            <a:endParaRPr lang="sv-SE"/>
          </a:p>
        </p:txBody>
      </p:sp>
    </p:spTree>
    <p:extLst>
      <p:ext uri="{BB962C8B-B14F-4D97-AF65-F5344CB8AC3E}">
        <p14:creationId xmlns:p14="http://schemas.microsoft.com/office/powerpoint/2010/main" val="85521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5</a:t>
            </a:fld>
            <a:endParaRPr lang="sv-SE"/>
          </a:p>
        </p:txBody>
      </p:sp>
    </p:spTree>
    <p:extLst>
      <p:ext uri="{BB962C8B-B14F-4D97-AF65-F5344CB8AC3E}">
        <p14:creationId xmlns:p14="http://schemas.microsoft.com/office/powerpoint/2010/main" val="78358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6</a:t>
            </a:fld>
            <a:endParaRPr lang="sv-SE"/>
          </a:p>
        </p:txBody>
      </p:sp>
    </p:spTree>
    <p:extLst>
      <p:ext uri="{BB962C8B-B14F-4D97-AF65-F5344CB8AC3E}">
        <p14:creationId xmlns:p14="http://schemas.microsoft.com/office/powerpoint/2010/main" val="139414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7</a:t>
            </a:fld>
            <a:endParaRPr lang="sv-SE"/>
          </a:p>
        </p:txBody>
      </p:sp>
    </p:spTree>
    <p:extLst>
      <p:ext uri="{BB962C8B-B14F-4D97-AF65-F5344CB8AC3E}">
        <p14:creationId xmlns:p14="http://schemas.microsoft.com/office/powerpoint/2010/main" val="326221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8</a:t>
            </a:fld>
            <a:endParaRPr lang="sv-SE"/>
          </a:p>
        </p:txBody>
      </p:sp>
    </p:spTree>
    <p:extLst>
      <p:ext uri="{BB962C8B-B14F-4D97-AF65-F5344CB8AC3E}">
        <p14:creationId xmlns:p14="http://schemas.microsoft.com/office/powerpoint/2010/main" val="158007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8727887-E72E-4368-8F93-592C9BA7C829}" type="slidenum">
              <a:rPr lang="sv-SE" smtClean="0"/>
              <a:t>9</a:t>
            </a:fld>
            <a:endParaRPr lang="sv-SE"/>
          </a:p>
        </p:txBody>
      </p:sp>
    </p:spTree>
    <p:extLst>
      <p:ext uri="{BB962C8B-B14F-4D97-AF65-F5344CB8AC3E}">
        <p14:creationId xmlns:p14="http://schemas.microsoft.com/office/powerpoint/2010/main" val="2760002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7E9B2C6-4861-41F8-9A93-2A84DD46C8EE}" type="datetimeFigureOut">
              <a:rPr lang="sv-SE" smtClean="0"/>
              <a:t>2018-10-16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6E8DA8D5-9E67-4511-B1D6-5CB9010C25A2}" type="slidenum">
              <a:rPr lang="sv-SE" smtClean="0"/>
              <a:t>‹#›</a:t>
            </a:fld>
            <a:endParaRPr lang="sv-SE"/>
          </a:p>
        </p:txBody>
      </p:sp>
    </p:spTree>
    <p:extLst>
      <p:ext uri="{BB962C8B-B14F-4D97-AF65-F5344CB8AC3E}">
        <p14:creationId xmlns:p14="http://schemas.microsoft.com/office/powerpoint/2010/main" val="34928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9B2C6-4861-41F8-9A93-2A84DD46C8EE}" type="datetimeFigureOut">
              <a:rPr lang="sv-SE" smtClean="0"/>
              <a:t>2018-10-16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E8DA8D5-9E67-4511-B1D6-5CB9010C25A2}" type="slidenum">
              <a:rPr lang="sv-SE" smtClean="0"/>
              <a:t>‹#›</a:t>
            </a:fld>
            <a:endParaRPr lang="sv-SE"/>
          </a:p>
        </p:txBody>
      </p:sp>
    </p:spTree>
    <p:extLst>
      <p:ext uri="{BB962C8B-B14F-4D97-AF65-F5344CB8AC3E}">
        <p14:creationId xmlns:p14="http://schemas.microsoft.com/office/powerpoint/2010/main" val="369038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9B2C6-4861-41F8-9A93-2A84DD46C8EE}" type="datetimeFigureOut">
              <a:rPr lang="sv-SE" smtClean="0"/>
              <a:t>2018-10-16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E8DA8D5-9E67-4511-B1D6-5CB9010C25A2}" type="slidenum">
              <a:rPr lang="sv-SE" smtClean="0"/>
              <a:t>‹#›</a:t>
            </a:fld>
            <a:endParaRPr lang="sv-SE"/>
          </a:p>
        </p:txBody>
      </p:sp>
    </p:spTree>
    <p:extLst>
      <p:ext uri="{BB962C8B-B14F-4D97-AF65-F5344CB8AC3E}">
        <p14:creationId xmlns:p14="http://schemas.microsoft.com/office/powerpoint/2010/main" val="1935348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9B2C6-4861-41F8-9A93-2A84DD46C8EE}" type="datetimeFigureOut">
              <a:rPr lang="sv-SE" smtClean="0"/>
              <a:t>2018-10-16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E8DA8D5-9E67-4511-B1D6-5CB9010C25A2}" type="slidenum">
              <a:rPr lang="sv-SE" smtClean="0"/>
              <a:t>‹#›</a:t>
            </a:fld>
            <a:endParaRPr lang="sv-SE"/>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89410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9B2C6-4861-41F8-9A93-2A84DD46C8EE}" type="datetimeFigureOut">
              <a:rPr lang="sv-SE" smtClean="0"/>
              <a:t>2018-10-16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E8DA8D5-9E67-4511-B1D6-5CB9010C25A2}" type="slidenum">
              <a:rPr lang="sv-SE" smtClean="0"/>
              <a:t>‹#›</a:t>
            </a:fld>
            <a:endParaRPr lang="sv-SE"/>
          </a:p>
        </p:txBody>
      </p:sp>
    </p:spTree>
    <p:extLst>
      <p:ext uri="{BB962C8B-B14F-4D97-AF65-F5344CB8AC3E}">
        <p14:creationId xmlns:p14="http://schemas.microsoft.com/office/powerpoint/2010/main" val="1325893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7E9B2C6-4861-41F8-9A93-2A84DD46C8EE}" type="datetimeFigureOut">
              <a:rPr lang="sv-SE" smtClean="0"/>
              <a:t>2018-10-16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6E8DA8D5-9E67-4511-B1D6-5CB9010C25A2}" type="slidenum">
              <a:rPr lang="sv-SE" smtClean="0"/>
              <a:t>‹#›</a:t>
            </a:fld>
            <a:endParaRPr lang="sv-SE"/>
          </a:p>
        </p:txBody>
      </p:sp>
    </p:spTree>
    <p:extLst>
      <p:ext uri="{BB962C8B-B14F-4D97-AF65-F5344CB8AC3E}">
        <p14:creationId xmlns:p14="http://schemas.microsoft.com/office/powerpoint/2010/main" val="2595441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7E9B2C6-4861-41F8-9A93-2A84DD46C8EE}" type="datetimeFigureOut">
              <a:rPr lang="sv-SE" smtClean="0"/>
              <a:t>2018-10-16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6E8DA8D5-9E67-4511-B1D6-5CB9010C25A2}" type="slidenum">
              <a:rPr lang="sv-SE" smtClean="0"/>
              <a:t>‹#›</a:t>
            </a:fld>
            <a:endParaRPr lang="sv-SE"/>
          </a:p>
        </p:txBody>
      </p:sp>
    </p:spTree>
    <p:extLst>
      <p:ext uri="{BB962C8B-B14F-4D97-AF65-F5344CB8AC3E}">
        <p14:creationId xmlns:p14="http://schemas.microsoft.com/office/powerpoint/2010/main" val="720817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9B2C6-4861-41F8-9A93-2A84DD46C8EE}" type="datetimeFigureOut">
              <a:rPr lang="sv-SE" smtClean="0"/>
              <a:t>2018-10-16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E8DA8D5-9E67-4511-B1D6-5CB9010C25A2}" type="slidenum">
              <a:rPr lang="sv-SE" smtClean="0"/>
              <a:t>‹#›</a:t>
            </a:fld>
            <a:endParaRPr lang="sv-SE"/>
          </a:p>
        </p:txBody>
      </p:sp>
    </p:spTree>
    <p:extLst>
      <p:ext uri="{BB962C8B-B14F-4D97-AF65-F5344CB8AC3E}">
        <p14:creationId xmlns:p14="http://schemas.microsoft.com/office/powerpoint/2010/main" val="2199197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9B2C6-4861-41F8-9A93-2A84DD46C8EE}" type="datetimeFigureOut">
              <a:rPr lang="sv-SE" smtClean="0"/>
              <a:t>2018-10-16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E8DA8D5-9E67-4511-B1D6-5CB9010C25A2}" type="slidenum">
              <a:rPr lang="sv-SE" smtClean="0"/>
              <a:t>‹#›</a:t>
            </a:fld>
            <a:endParaRPr lang="sv-SE"/>
          </a:p>
        </p:txBody>
      </p:sp>
    </p:spTree>
    <p:extLst>
      <p:ext uri="{BB962C8B-B14F-4D97-AF65-F5344CB8AC3E}">
        <p14:creationId xmlns:p14="http://schemas.microsoft.com/office/powerpoint/2010/main" val="327808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E9B2C6-4861-41F8-9A93-2A84DD46C8EE}" type="datetimeFigureOut">
              <a:rPr lang="sv-SE" smtClean="0"/>
              <a:t>2018-10-16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E8DA8D5-9E67-4511-B1D6-5CB9010C25A2}" type="slidenum">
              <a:rPr lang="sv-SE" smtClean="0"/>
              <a:t>‹#›</a:t>
            </a:fld>
            <a:endParaRPr lang="sv-SE"/>
          </a:p>
        </p:txBody>
      </p:sp>
    </p:spTree>
    <p:extLst>
      <p:ext uri="{BB962C8B-B14F-4D97-AF65-F5344CB8AC3E}">
        <p14:creationId xmlns:p14="http://schemas.microsoft.com/office/powerpoint/2010/main" val="257559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E9B2C6-4861-41F8-9A93-2A84DD46C8EE}" type="datetimeFigureOut">
              <a:rPr lang="sv-SE" smtClean="0"/>
              <a:t>2018-10-16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6E8DA8D5-9E67-4511-B1D6-5CB9010C25A2}" type="slidenum">
              <a:rPr lang="sv-SE" smtClean="0"/>
              <a:t>‹#›</a:t>
            </a:fld>
            <a:endParaRPr lang="sv-SE"/>
          </a:p>
        </p:txBody>
      </p:sp>
    </p:spTree>
    <p:extLst>
      <p:ext uri="{BB962C8B-B14F-4D97-AF65-F5344CB8AC3E}">
        <p14:creationId xmlns:p14="http://schemas.microsoft.com/office/powerpoint/2010/main" val="45545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E9B2C6-4861-41F8-9A93-2A84DD46C8EE}" type="datetimeFigureOut">
              <a:rPr lang="sv-SE" smtClean="0"/>
              <a:t>2018-10-16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E8DA8D5-9E67-4511-B1D6-5CB9010C25A2}" type="slidenum">
              <a:rPr lang="sv-SE" smtClean="0"/>
              <a:t>‹#›</a:t>
            </a:fld>
            <a:endParaRPr lang="sv-SE"/>
          </a:p>
        </p:txBody>
      </p:sp>
    </p:spTree>
    <p:extLst>
      <p:ext uri="{BB962C8B-B14F-4D97-AF65-F5344CB8AC3E}">
        <p14:creationId xmlns:p14="http://schemas.microsoft.com/office/powerpoint/2010/main" val="349455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E9B2C6-4861-41F8-9A93-2A84DD46C8EE}" type="datetimeFigureOut">
              <a:rPr lang="sv-SE" smtClean="0"/>
              <a:t>2018-10-16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6E8DA8D5-9E67-4511-B1D6-5CB9010C25A2}" type="slidenum">
              <a:rPr lang="sv-SE" smtClean="0"/>
              <a:t>‹#›</a:t>
            </a:fld>
            <a:endParaRPr lang="sv-SE"/>
          </a:p>
        </p:txBody>
      </p:sp>
    </p:spTree>
    <p:extLst>
      <p:ext uri="{BB962C8B-B14F-4D97-AF65-F5344CB8AC3E}">
        <p14:creationId xmlns:p14="http://schemas.microsoft.com/office/powerpoint/2010/main" val="285995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E9B2C6-4861-41F8-9A93-2A84DD46C8EE}" type="datetimeFigureOut">
              <a:rPr lang="sv-SE" smtClean="0"/>
              <a:t>2018-10-16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6E8DA8D5-9E67-4511-B1D6-5CB9010C25A2}" type="slidenum">
              <a:rPr lang="sv-SE" smtClean="0"/>
              <a:t>‹#›</a:t>
            </a:fld>
            <a:endParaRPr lang="sv-SE"/>
          </a:p>
        </p:txBody>
      </p:sp>
    </p:spTree>
    <p:extLst>
      <p:ext uri="{BB962C8B-B14F-4D97-AF65-F5344CB8AC3E}">
        <p14:creationId xmlns:p14="http://schemas.microsoft.com/office/powerpoint/2010/main" val="302164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E9B2C6-4861-41F8-9A93-2A84DD46C8EE}" type="datetimeFigureOut">
              <a:rPr lang="sv-SE" smtClean="0"/>
              <a:t>2018-10-16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6E8DA8D5-9E67-4511-B1D6-5CB9010C25A2}" type="slidenum">
              <a:rPr lang="sv-SE" smtClean="0"/>
              <a:t>‹#›</a:t>
            </a:fld>
            <a:endParaRPr lang="sv-SE"/>
          </a:p>
        </p:txBody>
      </p:sp>
    </p:spTree>
    <p:extLst>
      <p:ext uri="{BB962C8B-B14F-4D97-AF65-F5344CB8AC3E}">
        <p14:creationId xmlns:p14="http://schemas.microsoft.com/office/powerpoint/2010/main" val="324251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9B2C6-4861-41F8-9A93-2A84DD46C8EE}" type="datetimeFigureOut">
              <a:rPr lang="sv-SE" smtClean="0"/>
              <a:t>2018-10-16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E8DA8D5-9E67-4511-B1D6-5CB9010C25A2}" type="slidenum">
              <a:rPr lang="sv-SE" smtClean="0"/>
              <a:t>‹#›</a:t>
            </a:fld>
            <a:endParaRPr lang="sv-SE"/>
          </a:p>
        </p:txBody>
      </p:sp>
    </p:spTree>
    <p:extLst>
      <p:ext uri="{BB962C8B-B14F-4D97-AF65-F5344CB8AC3E}">
        <p14:creationId xmlns:p14="http://schemas.microsoft.com/office/powerpoint/2010/main" val="336396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9B2C6-4861-41F8-9A93-2A84DD46C8EE}" type="datetimeFigureOut">
              <a:rPr lang="sv-SE" smtClean="0"/>
              <a:t>2018-10-16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6E8DA8D5-9E67-4511-B1D6-5CB9010C25A2}" type="slidenum">
              <a:rPr lang="sv-SE" smtClean="0"/>
              <a:t>‹#›</a:t>
            </a:fld>
            <a:endParaRPr lang="sv-SE"/>
          </a:p>
        </p:txBody>
      </p:sp>
    </p:spTree>
    <p:extLst>
      <p:ext uri="{BB962C8B-B14F-4D97-AF65-F5344CB8AC3E}">
        <p14:creationId xmlns:p14="http://schemas.microsoft.com/office/powerpoint/2010/main" val="233486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7E9B2C6-4861-41F8-9A93-2A84DD46C8EE}" type="datetimeFigureOut">
              <a:rPr lang="sv-SE" smtClean="0"/>
              <a:t>2018-10-16</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E8DA8D5-9E67-4511-B1D6-5CB9010C25A2}" type="slidenum">
              <a:rPr lang="sv-SE" smtClean="0"/>
              <a:t>‹#›</a:t>
            </a:fld>
            <a:endParaRPr lang="sv-SE"/>
          </a:p>
        </p:txBody>
      </p:sp>
    </p:spTree>
    <p:extLst>
      <p:ext uri="{BB962C8B-B14F-4D97-AF65-F5344CB8AC3E}">
        <p14:creationId xmlns:p14="http://schemas.microsoft.com/office/powerpoint/2010/main" val="2276112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LSK FLICKOR 09/10</a:t>
            </a:r>
            <a:endParaRPr lang="sv-SE" dirty="0"/>
          </a:p>
        </p:txBody>
      </p:sp>
      <p:sp>
        <p:nvSpPr>
          <p:cNvPr id="4" name="Subtitle 3"/>
          <p:cNvSpPr>
            <a:spLocks noGrp="1"/>
          </p:cNvSpPr>
          <p:nvPr>
            <p:ph type="subTitle" idx="1"/>
          </p:nvPr>
        </p:nvSpPr>
        <p:spPr/>
        <p:txBody>
          <a:bodyPr/>
          <a:lstStyle/>
          <a:p>
            <a:r>
              <a:rPr lang="sv-SE" dirty="0" smtClean="0"/>
              <a:t>Det ostoppbara laget!</a:t>
            </a:r>
            <a:endParaRPr lang="sv-SE" dirty="0"/>
          </a:p>
        </p:txBody>
      </p:sp>
      <p:sp>
        <p:nvSpPr>
          <p:cNvPr id="5" name="Explosion 2 4"/>
          <p:cNvSpPr/>
          <p:nvPr/>
        </p:nvSpPr>
        <p:spPr>
          <a:xfrm>
            <a:off x="107091" y="181233"/>
            <a:ext cx="6161903" cy="542873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7200" dirty="0" smtClean="0"/>
              <a:t>FEM hjältar</a:t>
            </a:r>
            <a:endParaRPr lang="sv-SE" sz="7200" dirty="0"/>
          </a:p>
        </p:txBody>
      </p:sp>
    </p:spTree>
    <p:extLst>
      <p:ext uri="{BB962C8B-B14F-4D97-AF65-F5344CB8AC3E}">
        <p14:creationId xmlns:p14="http://schemas.microsoft.com/office/powerpoint/2010/main" val="390354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1" y="140455"/>
            <a:ext cx="12019005" cy="6667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285" y="2345365"/>
            <a:ext cx="1976229" cy="22788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2811" t="21338" r="36162" b="23877"/>
          <a:stretch/>
        </p:blipFill>
        <p:spPr>
          <a:xfrm>
            <a:off x="2572198" y="2612007"/>
            <a:ext cx="2607646" cy="15734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8213" y="140455"/>
            <a:ext cx="1941652" cy="22911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0589" y="4365837"/>
            <a:ext cx="1941652" cy="22911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0150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prickskytten</a:t>
            </a:r>
            <a:endParaRPr lang="sv-SE" dirty="0"/>
          </a:p>
        </p:txBody>
      </p:sp>
      <p:sp>
        <p:nvSpPr>
          <p:cNvPr id="3" name="Content Placeholder 2"/>
          <p:cNvSpPr>
            <a:spLocks noGrp="1"/>
          </p:cNvSpPr>
          <p:nvPr>
            <p:ph type="subTitle" idx="1"/>
          </p:nvPr>
        </p:nvSpPr>
        <p:spPr/>
        <p:txBody>
          <a:bodyPr/>
          <a:lstStyle/>
          <a:p>
            <a:r>
              <a:rPr lang="sv-SE" dirty="0" smtClean="0"/>
              <a:t>Hjälte nummer 5</a:t>
            </a:r>
            <a:endParaRPr lang="sv-SE"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460" t="6369" r="6108" b="13174"/>
          <a:stretch/>
        </p:blipFill>
        <p:spPr>
          <a:xfrm>
            <a:off x="468141" y="273779"/>
            <a:ext cx="4169762" cy="24933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9227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dirty="0" smtClean="0"/>
              <a:t>prickskytten</a:t>
            </a:r>
            <a:endParaRPr lang="sv-SE" dirty="0"/>
          </a:p>
        </p:txBody>
      </p:sp>
      <p:sp>
        <p:nvSpPr>
          <p:cNvPr id="6" name="Content Placeholder 5"/>
          <p:cNvSpPr>
            <a:spLocks noGrp="1"/>
          </p:cNvSpPr>
          <p:nvPr>
            <p:ph sz="half" idx="1"/>
          </p:nvPr>
        </p:nvSpPr>
        <p:spPr/>
        <p:txBody>
          <a:bodyPr>
            <a:normAutofit lnSpcReduction="10000"/>
          </a:bodyPr>
          <a:lstStyle/>
          <a:p>
            <a:pPr marL="0" indent="0">
              <a:buNone/>
            </a:pPr>
            <a:r>
              <a:rPr lang="sv-SE" b="1" dirty="0" smtClean="0"/>
              <a:t>Lagets målspruta som älskar att skjuta!</a:t>
            </a:r>
          </a:p>
          <a:p>
            <a:pPr marL="0" indent="0">
              <a:buNone/>
            </a:pPr>
            <a:endParaRPr lang="sv-SE" dirty="0"/>
          </a:p>
          <a:p>
            <a:pPr marL="0" indent="0">
              <a:buNone/>
            </a:pPr>
            <a:r>
              <a:rPr lang="sv-SE" dirty="0" smtClean="0"/>
              <a:t>Styrka:</a:t>
            </a:r>
          </a:p>
          <a:p>
            <a:r>
              <a:rPr lang="sv-SE" dirty="0" smtClean="0"/>
              <a:t>Skjuter varje gång man får chansen</a:t>
            </a:r>
          </a:p>
          <a:p>
            <a:r>
              <a:rPr lang="sv-SE" dirty="0" smtClean="0"/>
              <a:t>Springer mot målet för att få pass</a:t>
            </a:r>
          </a:p>
          <a:p>
            <a:r>
              <a:rPr lang="sv-SE" dirty="0" smtClean="0"/>
              <a:t>Jagar motståndarna för att få bollen</a:t>
            </a:r>
          </a:p>
          <a:p>
            <a:pPr marL="0" indent="0">
              <a:buNone/>
            </a:pPr>
            <a:endParaRPr lang="sv-SE" dirty="0" smtClean="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9460" t="6369" r="6108" b="13174"/>
          <a:stretch/>
        </p:blipFill>
        <p:spPr>
          <a:xfrm>
            <a:off x="6407622" y="1690687"/>
            <a:ext cx="4169762" cy="24933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36802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dirty="0" smtClean="0"/>
              <a:t>ANFALL</a:t>
            </a:r>
            <a:endParaRPr lang="sv-SE" dirty="0"/>
          </a:p>
        </p:txBody>
      </p:sp>
      <p:sp>
        <p:nvSpPr>
          <p:cNvPr id="6" name="Content Placeholder 5"/>
          <p:cNvSpPr>
            <a:spLocks noGrp="1"/>
          </p:cNvSpPr>
          <p:nvPr>
            <p:ph sz="half" idx="1"/>
          </p:nvPr>
        </p:nvSpPr>
        <p:spPr/>
        <p:txBody>
          <a:bodyPr>
            <a:normAutofit fontScale="77500" lnSpcReduction="20000"/>
          </a:bodyPr>
          <a:lstStyle/>
          <a:p>
            <a:pPr marL="0" indent="0">
              <a:buNone/>
            </a:pPr>
            <a:endParaRPr lang="sv-SE" dirty="0"/>
          </a:p>
          <a:p>
            <a:pPr marL="0" indent="0">
              <a:buNone/>
            </a:pPr>
            <a:r>
              <a:rPr lang="sv-SE" dirty="0" smtClean="0"/>
              <a:t>PASSNING FRÅN KRIGARE TILL EN AV FLYGARNA. FLYGAREN DRIVER BOLL LÄNGS MED SARG FÖR ATT SEDAN SÖKA PASSNING ELLER AVSLUT SJÄLV MOT MÅL. PRICKSKYTT OCH ANDRA FLYGAR SÖKER SIG  EN FRI POSITION FRAMFÖR MÅL FÖR ATT KUNNA SKJUTA ETT SNABBT SKOTT. VID RETUR HUGGER VI SOM KOBROR. KRIGAREN HAR GÅTT ÖVER HALVAPLANEN FÖR ATT KUNNA SKJUTA OM CHANS FINNS SAMT STÖRA MOTSTÅNDARNA HÖGRE UPP I BANAN OM DOM TAR BOLLEN UT AV OSS.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9460" t="6369" r="6108" b="13174"/>
          <a:stretch/>
        </p:blipFill>
        <p:spPr>
          <a:xfrm>
            <a:off x="6407622" y="1690687"/>
            <a:ext cx="4169762" cy="24933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09325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dirty="0" smtClean="0"/>
              <a:t>FÖRSVAR</a:t>
            </a:r>
            <a:endParaRPr lang="sv-SE" dirty="0"/>
          </a:p>
        </p:txBody>
      </p:sp>
      <p:sp>
        <p:nvSpPr>
          <p:cNvPr id="6" name="Content Placeholder 5"/>
          <p:cNvSpPr>
            <a:spLocks noGrp="1"/>
          </p:cNvSpPr>
          <p:nvPr>
            <p:ph sz="half" idx="1"/>
          </p:nvPr>
        </p:nvSpPr>
        <p:spPr/>
        <p:txBody>
          <a:bodyPr>
            <a:normAutofit fontScale="47500" lnSpcReduction="20000"/>
          </a:bodyPr>
          <a:lstStyle/>
          <a:p>
            <a:pPr marL="0" indent="0">
              <a:buNone/>
            </a:pPr>
            <a:endParaRPr lang="sv-SE" dirty="0"/>
          </a:p>
          <a:p>
            <a:pPr marL="0" indent="0">
              <a:buNone/>
            </a:pPr>
            <a:r>
              <a:rPr lang="sv-SE" dirty="0" smtClean="0"/>
              <a:t>PRISKYTT TAR HAND OM MOTSTÅNDARNAS BACKAR GENOM ATT LIGGA NÄR DEN BACK SOM HAR BOLLEN ELLER SOM MEST TROLIGT FÅR BOLLEN( 1 KLUBBLÄNGD EMELLAN). KRIGAREN LIGGER CENTRALT FRAMFÖR MÅL OCH TÄCKER SKOTT, FLYTTAR SIG MOT DEN STOLPE SOM ÄR NÄRMAST BOLLEN. FLYGARNA JOBBAR TILLSAMMANS MED KRIGAREN GENOM ATT TÄCKA AVPASSNINGSYTOR FÖR MOTSTÅNDARNA.</a:t>
            </a:r>
          </a:p>
          <a:p>
            <a:pPr marL="0" indent="0">
              <a:buNone/>
            </a:pPr>
            <a:r>
              <a:rPr lang="sv-SE" dirty="0" smtClean="0"/>
              <a:t>VI STRUNTAR I OM MOTSTÅNDARNA LÄMNAR NÅGON SPELARE VID VÅRAT MÅL OAVSETT OM DOM GÖR MÅNGA MÅL PÅ DET SÄTTET SÅ GER DET INGEN POSITIV UTVECKLING AV INNEBANDYN.VI SKA VARA ETT LAG SOM VÅGAR HÅLLA I BOLLEN, KAN UTMANA MOTSTÅNDAREN I 1 MOT 1 SAMT VETA NÄR DET ÄR BÄTTRE ATT PASSA EN MEDSPELARE ÄN ATT DRIVA SJÄLV. VI SKA VÅGA GÅ IN AXEL MOT AXEL I EN NÄRKAMP. VI SKA SKJUTA NÄR VI HAR LÄGE ATT GÖRA DET.</a:t>
            </a:r>
          </a:p>
          <a:p>
            <a:pPr marL="0" indent="0">
              <a:buNone/>
            </a:pPr>
            <a:r>
              <a:rPr lang="sv-SE" dirty="0" smtClean="0"/>
              <a:t>VI SKA ALLTID GE VÅRAT BÄSTA.</a:t>
            </a:r>
          </a:p>
          <a:p>
            <a:pPr marL="0" indent="0">
              <a:buNone/>
            </a:pPr>
            <a:r>
              <a:rPr lang="sv-SE" dirty="0" smtClean="0"/>
              <a:t>PRESTATIONEN PÅ PLANEN ÄR VIKTIGARE ÄN VINST.</a:t>
            </a:r>
          </a:p>
          <a:p>
            <a:pPr marL="0" indent="0">
              <a:buNone/>
            </a:pPr>
            <a:r>
              <a:rPr lang="sv-SE" dirty="0" smtClean="0"/>
              <a:t>MEN DET ÄR OK ATT VILJA VINNA</a:t>
            </a:r>
          </a:p>
          <a:p>
            <a:pPr marL="0" indent="0">
              <a:buNone/>
            </a:pPr>
            <a:r>
              <a:rPr lang="sv-SE" dirty="0" smtClean="0"/>
              <a:t>OCH VI TACKAR ALLTID MOTSTÅNDARE OCH DOMARE EFTER MATCH</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9460" t="6369" r="6108" b="13174"/>
          <a:stretch/>
        </p:blipFill>
        <p:spPr>
          <a:xfrm>
            <a:off x="6407622" y="1690687"/>
            <a:ext cx="4169762" cy="24933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39521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1" y="140455"/>
            <a:ext cx="12019005" cy="6667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285" y="2345365"/>
            <a:ext cx="1976229" cy="22788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2811" t="21338" r="36162" b="23877"/>
          <a:stretch/>
        </p:blipFill>
        <p:spPr>
          <a:xfrm>
            <a:off x="2572198" y="2612007"/>
            <a:ext cx="2607646" cy="15734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8213" y="140455"/>
            <a:ext cx="1941652" cy="22911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0589" y="4365837"/>
            <a:ext cx="1941652" cy="22911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9460" t="6369" r="6108" b="13174"/>
          <a:stretch/>
        </p:blipFill>
        <p:spPr>
          <a:xfrm>
            <a:off x="6124833" y="2477941"/>
            <a:ext cx="3581960" cy="21418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4412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95" y="190500"/>
            <a:ext cx="12019005" cy="6667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285" y="2345365"/>
            <a:ext cx="1976229" cy="22788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2811" t="21338" r="36162" b="23877"/>
          <a:stretch/>
        </p:blipFill>
        <p:spPr>
          <a:xfrm>
            <a:off x="2756766" y="2612007"/>
            <a:ext cx="1531447" cy="15734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4926" y="140455"/>
            <a:ext cx="1941652" cy="13033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4926" y="5485999"/>
            <a:ext cx="1941652" cy="10623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9460" t="6369" r="6108" b="13174"/>
          <a:stretch/>
        </p:blipFill>
        <p:spPr>
          <a:xfrm>
            <a:off x="7267074" y="2413892"/>
            <a:ext cx="1573446" cy="21418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ight Arrow 1"/>
          <p:cNvSpPr/>
          <p:nvPr/>
        </p:nvSpPr>
        <p:spPr>
          <a:xfrm>
            <a:off x="4860758" y="610667"/>
            <a:ext cx="1828799" cy="362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ight Arrow 2"/>
          <p:cNvSpPr/>
          <p:nvPr/>
        </p:nvSpPr>
        <p:spPr>
          <a:xfrm>
            <a:off x="4860758" y="6017151"/>
            <a:ext cx="1985210" cy="395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Bent-Up Arrow 8"/>
          <p:cNvSpPr/>
          <p:nvPr/>
        </p:nvSpPr>
        <p:spPr>
          <a:xfrm>
            <a:off x="8638674" y="1961365"/>
            <a:ext cx="1840831" cy="6853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9" name="Straight Arrow Connector 18"/>
          <p:cNvCxnSpPr/>
          <p:nvPr/>
        </p:nvCxnSpPr>
        <p:spPr>
          <a:xfrm flipV="1">
            <a:off x="4288213" y="1612232"/>
            <a:ext cx="1486944" cy="1660357"/>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82842" y="7507705"/>
            <a:ext cx="8361947" cy="646331"/>
          </a:xfrm>
          <a:prstGeom prst="rect">
            <a:avLst/>
          </a:prstGeom>
          <a:noFill/>
        </p:spPr>
        <p:txBody>
          <a:bodyPr wrap="square" rtlCol="0">
            <a:spAutoFit/>
          </a:bodyPr>
          <a:lstStyle/>
          <a:p>
            <a:r>
              <a:rPr lang="sv-SE" dirty="0" smtClean="0">
                <a:solidFill>
                  <a:sysClr val="windowText" lastClr="000000"/>
                </a:solidFill>
              </a:rPr>
              <a:t>ÁNFALL GENOM ATT  KRIGAREN SÖKER PASSNING PÅ NÅGON AV FLYGARNA SOM KOMMER MED FART FRAMÅT OCH DRIVER BOLLEN NER MOT KORTSIDAN</a:t>
            </a:r>
            <a:endParaRPr lang="sv-SE" dirty="0">
              <a:solidFill>
                <a:sysClr val="windowText" lastClr="000000"/>
              </a:solidFill>
            </a:endParaRPr>
          </a:p>
        </p:txBody>
      </p:sp>
    </p:spTree>
    <p:extLst>
      <p:ext uri="{BB962C8B-B14F-4D97-AF65-F5344CB8AC3E}">
        <p14:creationId xmlns:p14="http://schemas.microsoft.com/office/powerpoint/2010/main" val="48137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95" y="190500"/>
            <a:ext cx="12019005" cy="6667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285" y="2345365"/>
            <a:ext cx="1976229" cy="22788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2811" t="21338" r="36162" b="23877"/>
          <a:stretch/>
        </p:blipFill>
        <p:spPr>
          <a:xfrm>
            <a:off x="6182497" y="2451152"/>
            <a:ext cx="1531447" cy="15734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3963" y="111622"/>
            <a:ext cx="1941652" cy="13033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4810" y="4674284"/>
            <a:ext cx="1941652" cy="10623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9460" t="6369" r="6108" b="13174"/>
          <a:stretch/>
        </p:blipFill>
        <p:spPr>
          <a:xfrm>
            <a:off x="8927432" y="2413892"/>
            <a:ext cx="1573446" cy="21418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9" name="Straight Arrow Connector 18"/>
          <p:cNvCxnSpPr/>
          <p:nvPr/>
        </p:nvCxnSpPr>
        <p:spPr>
          <a:xfrm flipV="1">
            <a:off x="10082463" y="584778"/>
            <a:ext cx="418415" cy="2122327"/>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82842" y="7507705"/>
            <a:ext cx="8361947" cy="1477328"/>
          </a:xfrm>
          <a:prstGeom prst="rect">
            <a:avLst/>
          </a:prstGeom>
          <a:noFill/>
        </p:spPr>
        <p:txBody>
          <a:bodyPr wrap="square" rtlCol="0">
            <a:spAutoFit/>
          </a:bodyPr>
          <a:lstStyle/>
          <a:p>
            <a:r>
              <a:rPr lang="sv-SE" dirty="0" smtClean="0">
                <a:solidFill>
                  <a:sysClr val="windowText" lastClr="000000"/>
                </a:solidFill>
              </a:rPr>
              <a:t>FLYGAREN SOM HAR BOLL SÖKER PASSNING MOT PRICKSKYTTEN SOM STÅR REDO MED BLADET I BACKEN. DEN ANDRA FLYGAREN SÖKER SIG IN MER MOT MITTEN AV BANAN SNÄTT BAKOM PRICKSKYTTEN. KRIGAREN HAR KLIVIT UPP ÖVER HALVA PLANEN FÖR ATT VARA BEREDD ATT TA HAND  OM MOTSTÅNDARE OCH BOLLAR SOM KOMMER MOT SIG.</a:t>
            </a:r>
            <a:endParaRPr lang="sv-SE" dirty="0">
              <a:solidFill>
                <a:sysClr val="windowText" lastClr="000000"/>
              </a:solidFill>
            </a:endParaRPr>
          </a:p>
        </p:txBody>
      </p:sp>
    </p:spTree>
    <p:extLst>
      <p:ext uri="{BB962C8B-B14F-4D97-AF65-F5344CB8AC3E}">
        <p14:creationId xmlns:p14="http://schemas.microsoft.com/office/powerpoint/2010/main" val="383555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061"/>
            <a:ext cx="12019005" cy="6667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285" y="2345365"/>
            <a:ext cx="1976229" cy="22788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2811" t="21338" r="36162" b="23877"/>
          <a:stretch/>
        </p:blipFill>
        <p:spPr>
          <a:xfrm>
            <a:off x="2290438" y="2466474"/>
            <a:ext cx="1531447" cy="15734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9569" y="491068"/>
            <a:ext cx="1941652" cy="13033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9569" y="4695024"/>
            <a:ext cx="1941652" cy="10623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9460" t="6369" r="6108" b="13174"/>
          <a:stretch/>
        </p:blipFill>
        <p:spPr>
          <a:xfrm>
            <a:off x="4302635" y="2201670"/>
            <a:ext cx="1573446" cy="21418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1876926" y="7555832"/>
            <a:ext cx="9348537" cy="1477328"/>
          </a:xfrm>
          <a:prstGeom prst="rect">
            <a:avLst/>
          </a:prstGeom>
          <a:noFill/>
        </p:spPr>
        <p:txBody>
          <a:bodyPr wrap="square" rtlCol="0">
            <a:spAutoFit/>
          </a:bodyPr>
          <a:lstStyle/>
          <a:p>
            <a:r>
              <a:rPr lang="sv-SE" dirty="0" smtClean="0"/>
              <a:t>V</a:t>
            </a:r>
            <a:r>
              <a:rPr lang="sv-SE" dirty="0" smtClean="0">
                <a:ln>
                  <a:solidFill>
                    <a:srgbClr val="FF0000"/>
                  </a:solidFill>
                </a:ln>
                <a:solidFill>
                  <a:sysClr val="windowText" lastClr="000000"/>
                </a:solidFill>
              </a:rPr>
              <a:t>VID FÖRSVAR LIGGER PRICKSKYTTEN OCH STÖR MOTSTÅNDARENS BACKAR LIGGER ALLTID NÄRA DEN SOM HAR STÖRST MÖJLIGHET ATT FÅ BOLLEN. KRIGAREN LIGGER CENTRALT I BANAN OCH ÄR BEREDD ATT TÄCKA AV NÄRMSTA STOLPE SOM BOLLEN ÄR VID. FLYGARNA JOBBAR TILLSAMMANS MED KRIGAREN MED ATT  MARKERA FRIA MOTSTÅNDAR SPELARE SAMT FÖRSVARA CENTRALT FRAMFÖR MÅL</a:t>
            </a:r>
            <a:endParaRPr lang="sv-SE" dirty="0"/>
          </a:p>
        </p:txBody>
      </p:sp>
    </p:spTree>
    <p:extLst>
      <p:ext uri="{BB962C8B-B14F-4D97-AF65-F5344CB8AC3E}">
        <p14:creationId xmlns:p14="http://schemas.microsoft.com/office/powerpoint/2010/main" val="206137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Bläckfisken</a:t>
            </a:r>
            <a:endParaRPr lang="sv-SE" dirty="0"/>
          </a:p>
        </p:txBody>
      </p:sp>
      <p:sp>
        <p:nvSpPr>
          <p:cNvPr id="3" name="Content Placeholder 2"/>
          <p:cNvSpPr>
            <a:spLocks noGrp="1"/>
          </p:cNvSpPr>
          <p:nvPr>
            <p:ph type="subTitle" idx="1"/>
          </p:nvPr>
        </p:nvSpPr>
        <p:spPr/>
        <p:txBody>
          <a:bodyPr/>
          <a:lstStyle/>
          <a:p>
            <a:r>
              <a:rPr lang="sv-SE" dirty="0" smtClean="0"/>
              <a:t>Hjälte nummer 1</a:t>
            </a:r>
            <a:endParaRPr lang="sv-S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630" y="507571"/>
            <a:ext cx="3700397" cy="42671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1340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dirty="0" smtClean="0"/>
              <a:t>Bläckfisken</a:t>
            </a:r>
            <a:endParaRPr lang="sv-SE" dirty="0"/>
          </a:p>
        </p:txBody>
      </p:sp>
      <p:sp>
        <p:nvSpPr>
          <p:cNvPr id="6" name="Content Placeholder 5"/>
          <p:cNvSpPr>
            <a:spLocks noGrp="1"/>
          </p:cNvSpPr>
          <p:nvPr>
            <p:ph sz="half" idx="1"/>
          </p:nvPr>
        </p:nvSpPr>
        <p:spPr/>
        <p:txBody>
          <a:bodyPr>
            <a:normAutofit/>
          </a:bodyPr>
          <a:lstStyle/>
          <a:p>
            <a:pPr marL="0" indent="0">
              <a:buNone/>
            </a:pPr>
            <a:r>
              <a:rPr lang="sv-SE" b="1" dirty="0" smtClean="0"/>
              <a:t>Målets vaktpost!</a:t>
            </a:r>
          </a:p>
          <a:p>
            <a:pPr marL="0" indent="0">
              <a:buNone/>
            </a:pPr>
            <a:endParaRPr lang="sv-SE" dirty="0"/>
          </a:p>
          <a:p>
            <a:pPr marL="0" indent="0">
              <a:buNone/>
            </a:pPr>
            <a:r>
              <a:rPr lang="sv-SE" dirty="0" smtClean="0"/>
              <a:t>Styrkor:</a:t>
            </a:r>
          </a:p>
          <a:p>
            <a:r>
              <a:rPr lang="sv-SE" dirty="0" smtClean="0"/>
              <a:t>Fångar allt som rör sig</a:t>
            </a:r>
          </a:p>
          <a:p>
            <a:r>
              <a:rPr lang="sv-SE" dirty="0" smtClean="0"/>
              <a:t>Slänger sig mot stolparna</a:t>
            </a:r>
          </a:p>
          <a:p>
            <a:r>
              <a:rPr lang="sv-SE" dirty="0" smtClean="0"/>
              <a:t>Kastar ut bollen rakt på BLADET</a:t>
            </a:r>
          </a:p>
          <a:p>
            <a:pPr marL="0" indent="0">
              <a:buNone/>
            </a:pPr>
            <a:endParaRPr lang="sv-SE"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225" y="1825625"/>
            <a:ext cx="3700397" cy="42671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82123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1" y="140455"/>
            <a:ext cx="12019005" cy="6667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285" y="2345365"/>
            <a:ext cx="1976229" cy="22788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389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Krigaren</a:t>
            </a:r>
            <a:endParaRPr lang="sv-SE" dirty="0"/>
          </a:p>
        </p:txBody>
      </p:sp>
      <p:sp>
        <p:nvSpPr>
          <p:cNvPr id="3" name="Content Placeholder 2"/>
          <p:cNvSpPr>
            <a:spLocks noGrp="1"/>
          </p:cNvSpPr>
          <p:nvPr>
            <p:ph type="subTitle" idx="1"/>
          </p:nvPr>
        </p:nvSpPr>
        <p:spPr/>
        <p:txBody>
          <a:bodyPr/>
          <a:lstStyle/>
          <a:p>
            <a:r>
              <a:rPr lang="sv-SE" dirty="0" smtClean="0"/>
              <a:t>Hjälte nummer 2</a:t>
            </a:r>
            <a:endParaRPr lang="sv-SE"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811" t="21338" r="36162" b="23877"/>
          <a:stretch/>
        </p:blipFill>
        <p:spPr>
          <a:xfrm>
            <a:off x="908154" y="1015186"/>
            <a:ext cx="5294007" cy="3194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6187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dirty="0" smtClean="0"/>
              <a:t>Krigaren</a:t>
            </a:r>
            <a:endParaRPr lang="sv-SE" dirty="0"/>
          </a:p>
        </p:txBody>
      </p:sp>
      <p:sp>
        <p:nvSpPr>
          <p:cNvPr id="6" name="Content Placeholder 5"/>
          <p:cNvSpPr>
            <a:spLocks noGrp="1"/>
          </p:cNvSpPr>
          <p:nvPr>
            <p:ph sz="half" idx="1"/>
          </p:nvPr>
        </p:nvSpPr>
        <p:spPr/>
        <p:txBody>
          <a:bodyPr>
            <a:normAutofit/>
          </a:bodyPr>
          <a:lstStyle/>
          <a:p>
            <a:pPr marL="0" indent="0">
              <a:buNone/>
            </a:pPr>
            <a:r>
              <a:rPr lang="sv-SE" b="1" dirty="0" smtClean="0"/>
              <a:t>Lagets starka beskyddare!</a:t>
            </a:r>
          </a:p>
          <a:p>
            <a:pPr marL="0" indent="0">
              <a:buNone/>
            </a:pPr>
            <a:endParaRPr lang="sv-SE" dirty="0"/>
          </a:p>
          <a:p>
            <a:pPr marL="0" indent="0">
              <a:buNone/>
            </a:pPr>
            <a:r>
              <a:rPr lang="sv-SE" dirty="0" smtClean="0"/>
              <a:t>Styrkor:</a:t>
            </a:r>
          </a:p>
          <a:p>
            <a:r>
              <a:rPr lang="sv-SE" dirty="0" smtClean="0"/>
              <a:t>Slutar aldrig att kämpa</a:t>
            </a:r>
          </a:p>
          <a:p>
            <a:r>
              <a:rPr lang="sv-SE" dirty="0" smtClean="0"/>
              <a:t>Stoppar anfall med sina SNABBHET</a:t>
            </a:r>
          </a:p>
          <a:p>
            <a:r>
              <a:rPr lang="sv-SE" dirty="0" smtClean="0"/>
              <a:t>Skyddar målet från motståndarna</a:t>
            </a:r>
          </a:p>
          <a:p>
            <a:r>
              <a:rPr lang="sv-SE" dirty="0" smtClean="0"/>
              <a:t>SLÅR PRECISA PASSNINGAR</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811" t="21338" r="36162" b="23877"/>
          <a:stretch/>
        </p:blipFill>
        <p:spPr>
          <a:xfrm>
            <a:off x="5982662" y="1690688"/>
            <a:ext cx="5294007" cy="3194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19628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1" y="140455"/>
            <a:ext cx="12019005" cy="66675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285" y="2345365"/>
            <a:ext cx="1976229" cy="22788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2811" t="21338" r="36162" b="23877"/>
          <a:stretch/>
        </p:blipFill>
        <p:spPr>
          <a:xfrm>
            <a:off x="2572198" y="2612007"/>
            <a:ext cx="2607646" cy="15734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8172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Flygarna</a:t>
            </a:r>
            <a:endParaRPr lang="sv-SE" dirty="0"/>
          </a:p>
        </p:txBody>
      </p:sp>
      <p:sp>
        <p:nvSpPr>
          <p:cNvPr id="3" name="Content Placeholder 2"/>
          <p:cNvSpPr>
            <a:spLocks noGrp="1"/>
          </p:cNvSpPr>
          <p:nvPr>
            <p:ph type="subTitle" idx="1"/>
          </p:nvPr>
        </p:nvSpPr>
        <p:spPr/>
        <p:txBody>
          <a:bodyPr/>
          <a:lstStyle/>
          <a:p>
            <a:r>
              <a:rPr lang="sv-SE" dirty="0" smtClean="0"/>
              <a:t>Hjälte nummer 3 och 4</a:t>
            </a:r>
            <a:endParaRPr lang="sv-S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270" y="461320"/>
            <a:ext cx="3128809" cy="36919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477" y="2187147"/>
            <a:ext cx="3128809" cy="36919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8198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dirty="0" smtClean="0"/>
              <a:t>Flygarna</a:t>
            </a:r>
            <a:endParaRPr lang="sv-SE" dirty="0"/>
          </a:p>
        </p:txBody>
      </p:sp>
      <p:sp>
        <p:nvSpPr>
          <p:cNvPr id="6" name="Content Placeholder 5"/>
          <p:cNvSpPr>
            <a:spLocks noGrp="1"/>
          </p:cNvSpPr>
          <p:nvPr>
            <p:ph sz="half" idx="1"/>
          </p:nvPr>
        </p:nvSpPr>
        <p:spPr/>
        <p:txBody>
          <a:bodyPr>
            <a:normAutofit/>
          </a:bodyPr>
          <a:lstStyle/>
          <a:p>
            <a:pPr marL="0" indent="0">
              <a:buNone/>
            </a:pPr>
            <a:r>
              <a:rPr lang="sv-SE" b="1" dirty="0" smtClean="0"/>
              <a:t>Lagets vindsnabba kantlöpare!</a:t>
            </a:r>
          </a:p>
          <a:p>
            <a:pPr marL="0" indent="0">
              <a:buNone/>
            </a:pPr>
            <a:endParaRPr lang="sv-SE" dirty="0"/>
          </a:p>
          <a:p>
            <a:pPr marL="0" indent="0">
              <a:buNone/>
            </a:pPr>
            <a:r>
              <a:rPr lang="sv-SE" dirty="0" smtClean="0"/>
              <a:t>Styrkor:</a:t>
            </a:r>
          </a:p>
          <a:p>
            <a:r>
              <a:rPr lang="sv-SE" dirty="0" smtClean="0"/>
              <a:t>Älskar att springa snabbt</a:t>
            </a:r>
          </a:p>
          <a:p>
            <a:r>
              <a:rPr lang="sv-SE" dirty="0" smtClean="0"/>
              <a:t>Dribblar längs kanten </a:t>
            </a:r>
          </a:p>
          <a:p>
            <a:r>
              <a:rPr lang="sv-SE" dirty="0" smtClean="0"/>
              <a:t>Slår PASSNINGAR mot mål</a:t>
            </a:r>
          </a:p>
          <a:p>
            <a:pPr marL="0" indent="0">
              <a:buNone/>
            </a:pPr>
            <a:endParaRPr lang="sv-SE"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1281" y="840260"/>
            <a:ext cx="3128809" cy="36919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9488" y="2566087"/>
            <a:ext cx="3128809" cy="36919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54697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4B87C65E8F2BD848912A85737950A663" ma:contentTypeVersion="1" ma:contentTypeDescription="Skapa ett nytt dokument." ma:contentTypeScope="" ma:versionID="ab00128d15f56bd4f585a10870fe082c">
  <xsd:schema xmlns:xsd="http://www.w3.org/2001/XMLSchema" xmlns:xs="http://www.w3.org/2001/XMLSchema" xmlns:p="http://schemas.microsoft.com/office/2006/metadata/properties" xmlns:ns3="bb087afd-a392-4e49-ab86-587c86369444" targetNamespace="http://schemas.microsoft.com/office/2006/metadata/properties" ma:root="true" ma:fieldsID="a5dea4f881d1809fee3caab277cc3743" ns3:_="">
    <xsd:import namespace="bb087afd-a392-4e49-ab86-587c86369444"/>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087afd-a392-4e49-ab86-587c86369444"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B22B3A-D05B-44E1-B9A2-A081098A1AA1}">
  <ds:schemaRefs>
    <ds:schemaRef ds:uri="http://schemas.microsoft.com/office/2006/metadata/properties"/>
    <ds:schemaRef ds:uri="bb087afd-a392-4e49-ab86-587c86369444"/>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820C4B64-3E6C-4913-B8D4-7F71872D9AED}">
  <ds:schemaRefs>
    <ds:schemaRef ds:uri="http://schemas.microsoft.com/sharepoint/v3/contenttype/forms"/>
  </ds:schemaRefs>
</ds:datastoreItem>
</file>

<file path=customXml/itemProps3.xml><?xml version="1.0" encoding="utf-8"?>
<ds:datastoreItem xmlns:ds="http://schemas.openxmlformats.org/officeDocument/2006/customXml" ds:itemID="{F90599AE-AA70-40D8-847B-57B8753D37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087afd-a392-4e49-ab86-587c863694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TC104033923[[fn=Depth]]</Template>
  <TotalTime>240</TotalTime>
  <Words>516</Words>
  <Application>Microsoft Office PowerPoint</Application>
  <PresentationFormat>Widescreen</PresentationFormat>
  <Paragraphs>72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Corbel</vt:lpstr>
      <vt:lpstr>Depth</vt:lpstr>
      <vt:lpstr>LSK FLICKOR 09/10</vt:lpstr>
      <vt:lpstr>Bläckfisken</vt:lpstr>
      <vt:lpstr>Bläckfisken</vt:lpstr>
      <vt:lpstr>PowerPoint Presentation</vt:lpstr>
      <vt:lpstr>Krigaren</vt:lpstr>
      <vt:lpstr>Krigaren</vt:lpstr>
      <vt:lpstr>PowerPoint Presentation</vt:lpstr>
      <vt:lpstr>Flygarna</vt:lpstr>
      <vt:lpstr>Flygarna</vt:lpstr>
      <vt:lpstr>PowerPoint Presentation</vt:lpstr>
      <vt:lpstr>prickskytten</vt:lpstr>
      <vt:lpstr>prickskytten</vt:lpstr>
      <vt:lpstr>ANFALL</vt:lpstr>
      <vt:lpstr>FÖRSVAR</vt:lpstr>
      <vt:lpstr>PowerPoint Presentation</vt:lpstr>
      <vt:lpstr>PowerPoint Presentation</vt:lpstr>
      <vt:lpstr>PowerPoint Presentation</vt:lpstr>
      <vt:lpstr>PowerPoint Presentation</vt:lpstr>
    </vt:vector>
  </TitlesOfParts>
  <Company>Sogeti Sverige 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Erixon, Johan</dc:creator>
  <cp:lastModifiedBy>Peter Yltén</cp:lastModifiedBy>
  <cp:revision>22</cp:revision>
  <cp:lastPrinted>2017-05-18T13:13:50Z</cp:lastPrinted>
  <dcterms:created xsi:type="dcterms:W3CDTF">2013-04-03T16:54:22Z</dcterms:created>
  <dcterms:modified xsi:type="dcterms:W3CDTF">2018-10-16T13:19:20Z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0x0101004B87C65E8F2BD848912A85737950A663</vt:lpwstr>
  </property>
  <property fmtid="{D5CDD505-2E9C-101B-9397-08002B2CF9AE}" pid="3" name="IsMyDocuments">
    <vt:bool>true</vt:bool>
  </property>
</Properties>
</file>