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9D9E0-0A2D-475A-9AE0-65938ECDC03D}" v="3" dt="2021-09-09T18:37:29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677" y="-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73F131-BC10-49AB-A061-08167D0CA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0A525E2-842C-4BC8-ABB0-B825C8B52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B9E88F-FEEC-4FFD-8BC1-265AB5929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E54557-1C44-46BA-A5CF-88765B14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A7521C-B248-4ACA-A511-CA540035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En bild som visar text, kosmetika&#10;&#10;Automatiskt genererad beskrivning">
            <a:extLst>
              <a:ext uri="{FF2B5EF4-FFF2-40B4-BE49-F238E27FC236}">
                <a16:creationId xmlns:a16="http://schemas.microsoft.com/office/drawing/2014/main" id="{B3C1C3FC-8DD5-46C8-AD8F-E27E4405CB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96709"/>
            <a:ext cx="1125892" cy="82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6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C48BDA-A1F9-4A1A-9806-A85312A5A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A2CA5D8-C44C-444D-B27A-7F4EABEF0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FE2C73-3834-4D0C-B849-415572C44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8803DC3-E67C-40D6-9603-8E1CEBD29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171AAA-8C2F-48A3-9F84-A1354171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83E56-F246-46C6-BE72-4E3DFD8C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70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1B49F2-EBBB-4681-B31B-08559AD59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5786ABE-F204-4839-9FF4-8572BEAF3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C1E44-459A-47F1-A434-DD453818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523583-BC0F-4EEF-9211-5C3EBCC0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1FD172-3786-4616-8DFC-498645B25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53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E1AE6E4-B72B-4487-ABF3-7EEFA62A8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65DBF34-CB4F-487B-8C9A-9E2B6A83E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1B0944-FABF-4801-A38A-885E1813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404775-EC18-48F4-8FC2-DCF95168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A68F6F-8E16-441B-859A-589D660A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3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2503A0-2EA1-4359-A9E8-12E8D6B4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4464644-1393-4E5C-8B1B-F79D903C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1855592-4B6E-45FC-B016-D6AA0E3B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2F0F631-46C4-4278-9688-9D8E39EB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4956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2E7B21-EC58-476B-AA29-F0ED87F1F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E4FE33-611B-49E1-9DE6-6B9DC62D3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579487-02A6-45C0-B744-48B4DADA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2F2BDC-7505-4414-ABED-A6F5A1FB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2A1C91-236B-40BA-B61B-2DA76E6F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En bild som visar text, kosmetika&#10;&#10;Automatiskt genererad beskrivning">
            <a:extLst>
              <a:ext uri="{FF2B5EF4-FFF2-40B4-BE49-F238E27FC236}">
                <a16:creationId xmlns:a16="http://schemas.microsoft.com/office/drawing/2014/main" id="{F0E97166-7CDD-4408-948E-26FC24B790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296709"/>
            <a:ext cx="1125892" cy="82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9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154EAD-31CF-4EC9-9DFF-A898B8BB4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E6B0EF-CCC8-4642-8DDA-DAC90ED9C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F452A2-3F59-49B6-A2ED-09F8A3AC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B5D148-2F12-4998-9282-78A090A7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CCA59E-2FA6-471F-870A-0AD1F4730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91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3A7D9E-6ACE-40B8-983A-552C77C1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1C42A2-C197-4CD6-9661-651A55DB3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BE7EE4-E811-41E1-82DA-E6EB3F6E4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13C8DE-0FB7-4EF0-90A9-6CC2853D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F8F574-835F-49DF-A1D6-8ACD24C4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B7F28BF-E237-4F6C-A570-C7702E05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9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0B16DE-24FD-40EE-8FA9-38CEFB38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DA01CEF-56C6-458A-BA30-828A82049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BB94BA-799D-4D95-8186-826D0C532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CD6C416-C8F2-4420-8E8F-354AFF160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D177F18-2309-496A-9217-4D3AA91A8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D9A2422-8A9D-4C72-8BDE-FB897FDD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E60AE41-ECF8-426B-9899-F27A464E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1DF239B-52A9-41EC-9899-94787F0B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68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63195B-CBD2-409B-B5B7-ED4527A4B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FE686-996F-415D-974D-653ED40D3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05D0E4B-FA10-4F8B-A0A2-04E3BF00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A3D754E-3133-4438-943D-8E1CF9E3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121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DEEFAEB-AEC7-4E3A-B73A-DDE23EB7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7ED404B-AE93-42B4-AF64-6859A599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52E6520-336E-48CC-B5E8-F61291038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92A684-909D-4B74-BC17-B71EC956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35BA22-8076-4E30-AF6C-3A1E147A4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63C153-B8FB-4CD7-95E4-493210785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8D9EF9-4026-4765-8AB0-453CD738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79C7C8-53CB-4DE6-A0C9-51A5F29C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2F846C-8666-4C0A-9464-329D4CBA1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871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1379D1E-9A4E-4A37-9093-19F28E598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01D66A-C029-4681-BA63-3E9A33827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BD7EF0-4619-4BEB-8667-B5E369A5A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C5EE-2DBE-484C-B7A6-7672EB4945B2}" type="datetimeFigureOut">
              <a:rPr lang="sv-SE" smtClean="0"/>
              <a:t>2021-09-25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CD3E7B-18E6-4D3F-97B5-F5F837ED0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CBE41C-7EEF-4553-AB71-2EDC73F1E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751F-C189-4FEA-AAD1-F7F7BF93E0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26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kullavikbasket.se" TargetMode="External"/><Relationship Id="rId2" Type="http://schemas.openxmlformats.org/officeDocument/2006/relationships/hyperlink" Target="http://www.kullavikbasket.se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6113A8F0-A34A-43C3-93A9-938129B41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29300"/>
            <a:ext cx="9144000" cy="955040"/>
          </a:xfrm>
        </p:spPr>
        <p:txBody>
          <a:bodyPr/>
          <a:lstStyle/>
          <a:p>
            <a:r>
              <a:rPr lang="sv-SE" dirty="0"/>
              <a:t>Välkomna till Kullavik Basket</a:t>
            </a:r>
          </a:p>
          <a:p>
            <a:r>
              <a:rPr lang="sv-SE" dirty="0"/>
              <a:t>Medlemsinfo 2021/2022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DC00D1C-98D0-49B0-B8E3-9D8E633FA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62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2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AAA908-F939-41F2-9281-C4A98F4A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C40E614-7353-424F-B5E6-798BD8F8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Klubben</a:t>
            </a:r>
          </a:p>
          <a:p>
            <a:r>
              <a:rPr lang="sv-SE" dirty="0"/>
              <a:t>Laget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Matcher och seriespel</a:t>
            </a:r>
          </a:p>
          <a:p>
            <a:r>
              <a:rPr lang="sv-SE" dirty="0"/>
              <a:t>Utbildningar</a:t>
            </a:r>
          </a:p>
          <a:p>
            <a:r>
              <a:rPr lang="sv-SE" dirty="0"/>
              <a:t>Engagemang föräldrar</a:t>
            </a:r>
          </a:p>
        </p:txBody>
      </p:sp>
    </p:spTree>
    <p:extLst>
      <p:ext uri="{BB962C8B-B14F-4D97-AF65-F5344CB8AC3E}">
        <p14:creationId xmlns:p14="http://schemas.microsoft.com/office/powerpoint/2010/main" val="292073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7B7E7-6474-4F5B-A937-750D9668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Klubben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98FB8F-063D-4C2C-BA1D-842178D30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Kullavik Basket har funnits sedan 1990-talet</a:t>
            </a:r>
          </a:p>
          <a:p>
            <a:r>
              <a:rPr lang="sv-SE" dirty="0"/>
              <a:t>Antal aktiva spelare är strax över 100</a:t>
            </a:r>
          </a:p>
          <a:p>
            <a:r>
              <a:rPr lang="sv-SE" dirty="0"/>
              <a:t>9 lag varav 5 seriespelande</a:t>
            </a:r>
          </a:p>
          <a:p>
            <a:r>
              <a:rPr lang="sv-SE" dirty="0"/>
              <a:t>Hemarena: Kullavikshallen</a:t>
            </a:r>
          </a:p>
          <a:p>
            <a:r>
              <a:rPr lang="sv-SE" dirty="0"/>
              <a:t>Hemsida: </a:t>
            </a:r>
            <a:r>
              <a:rPr lang="sv-SE" dirty="0">
                <a:hlinkClick r:id="rId2"/>
              </a:rPr>
              <a:t>www.kullavikbasket.se</a:t>
            </a:r>
            <a:endParaRPr lang="sv-SE" dirty="0"/>
          </a:p>
          <a:p>
            <a:r>
              <a:rPr lang="sv-SE" dirty="0"/>
              <a:t>Epost: </a:t>
            </a:r>
            <a:r>
              <a:rPr lang="sv-SE" dirty="0">
                <a:hlinkClick r:id="rId3"/>
              </a:rPr>
              <a:t>info@kullavikbasket.se</a:t>
            </a:r>
            <a:endParaRPr lang="sv-SE" dirty="0"/>
          </a:p>
          <a:p>
            <a:r>
              <a:rPr lang="sv-SE" dirty="0"/>
              <a:t>Laget.se</a:t>
            </a:r>
          </a:p>
        </p:txBody>
      </p:sp>
    </p:spTree>
    <p:extLst>
      <p:ext uri="{BB962C8B-B14F-4D97-AF65-F5344CB8AC3E}">
        <p14:creationId xmlns:p14="http://schemas.microsoft.com/office/powerpoint/2010/main" val="12476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31E899-A8C1-403E-9112-89A3AD8B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959830-2614-4CBD-8005-303D9BDCF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Tidigare blandat lag, FP09/10 – nu ett tjej- och ett </a:t>
            </a:r>
            <a:r>
              <a:rPr lang="sv-SE" dirty="0" err="1"/>
              <a:t>killag</a:t>
            </a:r>
            <a:r>
              <a:rPr lang="sv-SE" dirty="0"/>
              <a:t> med 1 gemensam träning.</a:t>
            </a:r>
          </a:p>
          <a:p>
            <a:r>
              <a:rPr lang="sv-SE" dirty="0"/>
              <a:t>P09/10 (16 aktiva spelare – flera nya)</a:t>
            </a:r>
          </a:p>
          <a:p>
            <a:pPr lvl="1"/>
            <a:r>
              <a:rPr lang="sv-SE" dirty="0"/>
              <a:t>Lagföräldrar Karolina och Petter</a:t>
            </a:r>
          </a:p>
          <a:p>
            <a:r>
              <a:rPr lang="sv-SE" dirty="0"/>
              <a:t>F09/10 (12 aktiva spelare – marknadsföring på sociala medier pågår)</a:t>
            </a:r>
          </a:p>
          <a:p>
            <a:pPr lvl="1"/>
            <a:r>
              <a:rPr lang="sv-SE" dirty="0"/>
              <a:t>Lagföräldrar Anna, Elisabeth och Johan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354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6F7BE2A-14B4-41A7-AF9F-BA14F031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Träningar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DF7D08-FEBB-459A-AEBE-785C0F710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6" y="1412489"/>
            <a:ext cx="3427282" cy="25380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400" b="1" dirty="0"/>
              <a:t>P09/10</a:t>
            </a:r>
          </a:p>
          <a:p>
            <a:r>
              <a:rPr lang="sv-SE" sz="2000" dirty="0"/>
              <a:t>Måndagar 18-19:30 Stora/lilla hallen</a:t>
            </a:r>
          </a:p>
          <a:p>
            <a:r>
              <a:rPr lang="sv-SE" sz="2000" dirty="0"/>
              <a:t>Lördagar 11-12:20 Stora hallen (gemensamt med F09/10)</a:t>
            </a:r>
          </a:p>
          <a:p>
            <a:r>
              <a:rPr lang="sv-SE" sz="2000" dirty="0"/>
              <a:t>Huvudtränare: </a:t>
            </a:r>
          </a:p>
          <a:p>
            <a:pPr lvl="1"/>
            <a:r>
              <a:rPr lang="sv-SE" sz="2100" dirty="0"/>
              <a:t>Otto Sundsten</a:t>
            </a:r>
          </a:p>
          <a:p>
            <a:endParaRPr lang="sv-SE" sz="2000" dirty="0"/>
          </a:p>
          <a:p>
            <a:endParaRPr lang="sv-SE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ED509E1-7900-41F2-8D87-091D3E2C4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5" y="1412489"/>
            <a:ext cx="3346818" cy="25380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400" b="1" dirty="0"/>
              <a:t>F09/10</a:t>
            </a:r>
          </a:p>
          <a:p>
            <a:r>
              <a:rPr lang="sv-SE" sz="2000" dirty="0"/>
              <a:t>Onsdagar 16:30-18 Lilla hallen</a:t>
            </a:r>
          </a:p>
          <a:p>
            <a:r>
              <a:rPr lang="sv-SE" sz="2000" dirty="0"/>
              <a:t>Lördagar 11-12:20 Stora hallen (gemensamt med P09/10)</a:t>
            </a:r>
          </a:p>
          <a:p>
            <a:r>
              <a:rPr lang="sv-SE" sz="2000" dirty="0"/>
              <a:t>Huvudtränare: </a:t>
            </a:r>
          </a:p>
          <a:p>
            <a:pPr lvl="1"/>
            <a:r>
              <a:rPr lang="sv-SE" sz="2100" dirty="0"/>
              <a:t>Tilda Lundin</a:t>
            </a:r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B7954797-3D4C-4D8E-87B6-AC95068967EE}"/>
              </a:ext>
            </a:extLst>
          </p:cNvPr>
          <p:cNvSpPr txBox="1">
            <a:spLocks/>
          </p:cNvSpPr>
          <p:nvPr/>
        </p:nvSpPr>
        <p:spPr>
          <a:xfrm>
            <a:off x="4561228" y="4092607"/>
            <a:ext cx="3180100" cy="2290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/>
              <a:t>Träningsfokus</a:t>
            </a:r>
          </a:p>
          <a:p>
            <a:r>
              <a:rPr lang="sv-SE" sz="2000" dirty="0"/>
              <a:t>Teknik och regler</a:t>
            </a:r>
          </a:p>
          <a:p>
            <a:r>
              <a:rPr lang="sv-SE" sz="2000" dirty="0"/>
              <a:t>Kondition</a:t>
            </a:r>
          </a:p>
          <a:p>
            <a:r>
              <a:rPr lang="sv-SE" sz="2000" dirty="0"/>
              <a:t>Matchspel</a:t>
            </a: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CE43D941-504B-4712-BDB0-A3D64053EBBC}"/>
              </a:ext>
            </a:extLst>
          </p:cNvPr>
          <p:cNvSpPr txBox="1">
            <a:spLocks/>
          </p:cNvSpPr>
          <p:nvPr/>
        </p:nvSpPr>
        <p:spPr>
          <a:xfrm>
            <a:off x="8451604" y="4092607"/>
            <a:ext cx="3506613" cy="26366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/>
              <a:t>Regler</a:t>
            </a:r>
          </a:p>
          <a:p>
            <a:r>
              <a:rPr lang="sv-SE" sz="2000" dirty="0"/>
              <a:t>Kom i tid och ombytt</a:t>
            </a:r>
          </a:p>
          <a:p>
            <a:r>
              <a:rPr lang="sv-SE" sz="2000" dirty="0"/>
              <a:t>Lyssna och delta</a:t>
            </a:r>
          </a:p>
          <a:p>
            <a:r>
              <a:rPr lang="sv-SE" sz="2000" b="1" dirty="0"/>
              <a:t>Har du sjukdomssymptom stanna hemma</a:t>
            </a:r>
          </a:p>
          <a:p>
            <a:r>
              <a:rPr lang="sv-SE" sz="2000" dirty="0"/>
              <a:t>En vuxen måste alltid finnas i hallen</a:t>
            </a:r>
          </a:p>
          <a:p>
            <a:r>
              <a:rPr lang="sv-SE" sz="2000" dirty="0"/>
              <a:t>Föräldrar sitter på läktaren</a:t>
            </a:r>
          </a:p>
        </p:txBody>
      </p:sp>
    </p:spTree>
    <p:extLst>
      <p:ext uri="{BB962C8B-B14F-4D97-AF65-F5344CB8AC3E}">
        <p14:creationId xmlns:p14="http://schemas.microsoft.com/office/powerpoint/2010/main" val="38003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4677DC3-3035-49A4-B30A-47A4599D7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sv-SE" sz="2800">
                <a:solidFill>
                  <a:srgbClr val="FFFFFF"/>
                </a:solidFill>
              </a:rPr>
              <a:t>Matcher och seriespel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48A94F-FBDF-46EF-AA24-163C13BE4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b="1" dirty="0"/>
              <a:t>Krav på seriespelande lag</a:t>
            </a:r>
          </a:p>
          <a:p>
            <a:r>
              <a:rPr lang="sv-SE" sz="2000" dirty="0"/>
              <a:t>Hemmamatcher bemannas med: </a:t>
            </a:r>
          </a:p>
          <a:p>
            <a:pPr lvl="1"/>
            <a:r>
              <a:rPr lang="sv-SE" sz="1600" dirty="0"/>
              <a:t>Sekretariatet 3 </a:t>
            </a:r>
            <a:r>
              <a:rPr lang="sv-SE" sz="1600" dirty="0" err="1"/>
              <a:t>pers</a:t>
            </a:r>
            <a:endParaRPr lang="sv-SE" sz="1600" dirty="0"/>
          </a:p>
          <a:p>
            <a:pPr lvl="1"/>
            <a:r>
              <a:rPr lang="sv-SE" sz="1600" dirty="0"/>
              <a:t>Matchvärd 1 per</a:t>
            </a:r>
          </a:p>
          <a:p>
            <a:pPr lvl="1"/>
            <a:r>
              <a:rPr lang="sv-SE" sz="1600" dirty="0"/>
              <a:t>Kafé (ej krav)</a:t>
            </a:r>
          </a:p>
          <a:p>
            <a:pPr lvl="1"/>
            <a:r>
              <a:rPr lang="sv-SE" sz="1600" dirty="0"/>
              <a:t>Hemmalaget hanterar domare (klubben)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3D9DA9-5440-46BB-BF40-780F2B56A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2876365"/>
            <a:ext cx="5057398" cy="33415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b="1" dirty="0"/>
              <a:t>Kommande matcher FP09/10</a:t>
            </a:r>
          </a:p>
          <a:p>
            <a:r>
              <a:rPr lang="sv-SE" sz="1400" dirty="0">
                <a:solidFill>
                  <a:srgbClr val="FF0000"/>
                </a:solidFill>
              </a:rPr>
              <a:t>Kullavik Basket vs. Trollhättan BBK // Lör2021-10-02 </a:t>
            </a:r>
            <a:r>
              <a:rPr lang="sv-SE" sz="1400" dirty="0" err="1">
                <a:solidFill>
                  <a:srgbClr val="FF0000"/>
                </a:solidFill>
              </a:rPr>
              <a:t>kl</a:t>
            </a:r>
            <a:r>
              <a:rPr lang="sv-SE" sz="1400" dirty="0">
                <a:solidFill>
                  <a:srgbClr val="FF0000"/>
                </a:solidFill>
              </a:rPr>
              <a:t> 10:45 Kullavikshallen samling 10:00</a:t>
            </a:r>
          </a:p>
          <a:p>
            <a:r>
              <a:rPr lang="sv-SE" sz="1400" dirty="0">
                <a:solidFill>
                  <a:srgbClr val="FF0000"/>
                </a:solidFill>
              </a:rPr>
              <a:t>Kullavik Basket vs. Lindome Basket // </a:t>
            </a:r>
            <a:r>
              <a:rPr lang="sv-SE" sz="1400" dirty="0" err="1">
                <a:solidFill>
                  <a:srgbClr val="FF0000"/>
                </a:solidFill>
              </a:rPr>
              <a:t>Lör</a:t>
            </a:r>
            <a:r>
              <a:rPr lang="sv-SE" sz="1400" dirty="0">
                <a:solidFill>
                  <a:srgbClr val="FF0000"/>
                </a:solidFill>
              </a:rPr>
              <a:t> 2021-10-16 kl. 10:45 Kullavikshallen Samling 10:00</a:t>
            </a:r>
          </a:p>
          <a:p>
            <a:r>
              <a:rPr lang="sv-SE" sz="1400" dirty="0">
                <a:solidFill>
                  <a:srgbClr val="FF0000"/>
                </a:solidFill>
              </a:rPr>
              <a:t>Högsbo Basket P10 vs. Kullavik Basket // Sön 2021-10-31 </a:t>
            </a:r>
            <a:r>
              <a:rPr lang="sv-SE" sz="1400" dirty="0" err="1">
                <a:solidFill>
                  <a:srgbClr val="FF0000"/>
                </a:solidFill>
              </a:rPr>
              <a:t>kl</a:t>
            </a:r>
            <a:r>
              <a:rPr lang="sv-SE" sz="1400" dirty="0">
                <a:solidFill>
                  <a:srgbClr val="FF0000"/>
                </a:solidFill>
              </a:rPr>
              <a:t> 16:00 Gothia Arena 1 Samling 14:30 Kullavik</a:t>
            </a:r>
          </a:p>
          <a:p>
            <a:r>
              <a:rPr lang="sv-SE" sz="1400" dirty="0">
                <a:solidFill>
                  <a:srgbClr val="FF0000"/>
                </a:solidFill>
              </a:rPr>
              <a:t>Kullavik Basket vs. Hammarkullen Basket //</a:t>
            </a:r>
            <a:r>
              <a:rPr lang="sv-SE" sz="1400" dirty="0" err="1">
                <a:solidFill>
                  <a:srgbClr val="FF0000"/>
                </a:solidFill>
              </a:rPr>
              <a:t>Lör</a:t>
            </a:r>
            <a:r>
              <a:rPr lang="sv-SE" sz="1400" dirty="0">
                <a:solidFill>
                  <a:srgbClr val="FF0000"/>
                </a:solidFill>
              </a:rPr>
              <a:t> 2021-11-13 kl10:45 Kullavikshallen Samling 10:00</a:t>
            </a:r>
          </a:p>
          <a:p>
            <a:r>
              <a:rPr lang="sv-SE" sz="1400" dirty="0">
                <a:solidFill>
                  <a:srgbClr val="FF0000"/>
                </a:solidFill>
              </a:rPr>
              <a:t>Borås Basket Orange vs. Kullavik Basket //Lör2021-11-27 kl12:00 </a:t>
            </a:r>
            <a:r>
              <a:rPr lang="sv-SE" sz="1400" dirty="0" err="1">
                <a:solidFill>
                  <a:srgbClr val="FF0000"/>
                </a:solidFill>
              </a:rPr>
              <a:t>Kyllaredshallen</a:t>
            </a:r>
            <a:r>
              <a:rPr lang="sv-SE" sz="1400" dirty="0">
                <a:solidFill>
                  <a:srgbClr val="FF0000"/>
                </a:solidFill>
              </a:rPr>
              <a:t> Samling ?</a:t>
            </a:r>
          </a:p>
          <a:p>
            <a:r>
              <a:rPr lang="sv-SE" sz="1400" dirty="0">
                <a:solidFill>
                  <a:srgbClr val="FF0000"/>
                </a:solidFill>
              </a:rPr>
              <a:t>Kullavik Basket vs. Ale Basket Svart //</a:t>
            </a:r>
            <a:r>
              <a:rPr lang="sv-SE" sz="1400" dirty="0" err="1">
                <a:solidFill>
                  <a:srgbClr val="FF0000"/>
                </a:solidFill>
              </a:rPr>
              <a:t>Lör</a:t>
            </a:r>
            <a:r>
              <a:rPr lang="sv-SE" sz="1400" dirty="0">
                <a:solidFill>
                  <a:srgbClr val="FF0000"/>
                </a:solidFill>
              </a:rPr>
              <a:t> 2021-12-04 kl10:45 Kullavikshallen Samling 10:00</a:t>
            </a:r>
          </a:p>
          <a:p>
            <a:r>
              <a:rPr lang="sv-SE" sz="1400" dirty="0">
                <a:solidFill>
                  <a:srgbClr val="FF0000"/>
                </a:solidFill>
              </a:rPr>
              <a:t>Ytterby </a:t>
            </a:r>
            <a:r>
              <a:rPr lang="sv-SE" sz="1400" dirty="0" err="1">
                <a:solidFill>
                  <a:srgbClr val="FF0000"/>
                </a:solidFill>
              </a:rPr>
              <a:t>Streamrollers</a:t>
            </a:r>
            <a:r>
              <a:rPr lang="sv-SE" sz="1400" dirty="0">
                <a:solidFill>
                  <a:srgbClr val="FF0000"/>
                </a:solidFill>
              </a:rPr>
              <a:t> vs. Kullavik Basket //Sön 2021-12-12 kl12:30 </a:t>
            </a:r>
            <a:r>
              <a:rPr lang="sv-SE" sz="1400" dirty="0" err="1">
                <a:solidFill>
                  <a:srgbClr val="FF0000"/>
                </a:solidFill>
              </a:rPr>
              <a:t>Sparråshallen</a:t>
            </a:r>
            <a:r>
              <a:rPr lang="sv-SE" sz="1400" dirty="0">
                <a:solidFill>
                  <a:srgbClr val="FF0000"/>
                </a:solidFill>
              </a:rPr>
              <a:t> Samling ?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08644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5322F2-0930-4E01-88D0-16782202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Utbildningar och certifieringar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81DE5A2-4FFF-4596-9D0A-903D316D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533900" cy="4351338"/>
          </a:xfrm>
        </p:spPr>
        <p:txBody>
          <a:bodyPr/>
          <a:lstStyle/>
          <a:p>
            <a:r>
              <a:rPr lang="sv-SE" dirty="0"/>
              <a:t>Sekretariat</a:t>
            </a:r>
          </a:p>
          <a:p>
            <a:r>
              <a:rPr lang="sv-SE" dirty="0"/>
              <a:t>Ledarutbildning</a:t>
            </a:r>
          </a:p>
          <a:p>
            <a:r>
              <a:rPr lang="sv-SE" dirty="0"/>
              <a:t>Hälsocertifiering Kungsbacka kommun</a:t>
            </a:r>
          </a:p>
          <a:p>
            <a:pPr lvl="1"/>
            <a:r>
              <a:rPr lang="sv-SE" dirty="0"/>
              <a:t>Värdefullt (ungdomar/barn)</a:t>
            </a:r>
          </a:p>
          <a:p>
            <a:pPr lvl="1"/>
            <a:r>
              <a:rPr lang="sv-SE" dirty="0"/>
              <a:t>Drogförebyggande (ledare)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F3EE849-9ABC-42EC-B21D-795A9C5A8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301" y="2105025"/>
            <a:ext cx="5784773" cy="318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3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673B60-4FED-4F74-8E83-5236EA56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Engagemang föräldrar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E009A1-035C-496A-95F1-8C533E59C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363" y="3195962"/>
            <a:ext cx="4455109" cy="3437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v-SE" sz="2400" b="1" dirty="0"/>
              <a:t>Lagföräldrar </a:t>
            </a:r>
            <a:r>
              <a:rPr lang="sv-SE" sz="2400" dirty="0"/>
              <a:t>– </a:t>
            </a:r>
            <a:r>
              <a:rPr lang="sv-SE" sz="1800" dirty="0"/>
              <a:t>Karolina, Johan och Elisabeth (Anna och Petter)</a:t>
            </a:r>
            <a:endParaRPr lang="sv-SE" sz="2400" dirty="0"/>
          </a:p>
          <a:p>
            <a:pPr lvl="1"/>
            <a:r>
              <a:rPr lang="sv-SE" sz="2000" dirty="0" err="1"/>
              <a:t>Admin</a:t>
            </a:r>
            <a:r>
              <a:rPr lang="sv-SE" sz="2000" dirty="0"/>
              <a:t> Laget.se</a:t>
            </a:r>
          </a:p>
          <a:p>
            <a:pPr lvl="1"/>
            <a:r>
              <a:rPr lang="sv-SE" sz="2000" dirty="0"/>
              <a:t>Sociala medier</a:t>
            </a:r>
          </a:p>
          <a:p>
            <a:pPr lvl="1"/>
            <a:r>
              <a:rPr lang="sv-SE" sz="2000" dirty="0"/>
              <a:t>Föräldrakontakt – kontakt med tränare, styrelse </a:t>
            </a:r>
            <a:r>
              <a:rPr lang="sv-SE" sz="2000" dirty="0" err="1"/>
              <a:t>etc</a:t>
            </a:r>
            <a:endParaRPr lang="sv-SE" sz="2000" dirty="0"/>
          </a:p>
          <a:p>
            <a:pPr lvl="1"/>
            <a:r>
              <a:rPr lang="sv-SE" sz="2000" dirty="0"/>
              <a:t>Happenings och laganda</a:t>
            </a:r>
          </a:p>
          <a:p>
            <a:pPr lvl="1"/>
            <a:r>
              <a:rPr lang="sv-SE" sz="2000" dirty="0"/>
              <a:t>Lagkassa</a:t>
            </a:r>
          </a:p>
          <a:p>
            <a:pPr lvl="1"/>
            <a:r>
              <a:rPr lang="sv-SE" sz="2000" dirty="0"/>
              <a:t>Kalender</a:t>
            </a:r>
          </a:p>
          <a:p>
            <a:pPr lvl="1"/>
            <a:r>
              <a:rPr lang="sv-SE" sz="2000" dirty="0"/>
              <a:t>Matcher, cuper och seriespel (licensering och anmälan)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AF12DBD4-3534-4908-BA2F-D1A07E8C72C1}"/>
              </a:ext>
            </a:extLst>
          </p:cNvPr>
          <p:cNvSpPr txBox="1">
            <a:spLocks/>
          </p:cNvSpPr>
          <p:nvPr/>
        </p:nvSpPr>
        <p:spPr>
          <a:xfrm>
            <a:off x="8376822" y="3195960"/>
            <a:ext cx="3155272" cy="343713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b="1" dirty="0"/>
              <a:t>Spelare</a:t>
            </a:r>
          </a:p>
          <a:p>
            <a:r>
              <a:rPr lang="sv-SE" sz="2000" dirty="0"/>
              <a:t>Var en schysst kompis</a:t>
            </a:r>
          </a:p>
          <a:p>
            <a:r>
              <a:rPr lang="sv-SE" sz="2000" dirty="0"/>
              <a:t>Ta hand om och respektera utrustning och matchställ</a:t>
            </a:r>
          </a:p>
          <a:p>
            <a:r>
              <a:rPr lang="sv-SE" sz="2000" dirty="0"/>
              <a:t>Var stolt </a:t>
            </a:r>
          </a:p>
          <a:p>
            <a:r>
              <a:rPr lang="sv-SE" sz="2000" dirty="0"/>
              <a:t>Kom i tid och lyssna</a:t>
            </a:r>
          </a:p>
          <a:p>
            <a:r>
              <a:rPr lang="sv-SE" sz="2000" dirty="0"/>
              <a:t>Ha kul</a:t>
            </a:r>
          </a:p>
          <a:p>
            <a:pPr marL="0" indent="0">
              <a:buNone/>
            </a:pPr>
            <a:endParaRPr lang="sv-SE" b="1" dirty="0"/>
          </a:p>
          <a:p>
            <a:endParaRPr lang="sv-SE" dirty="0"/>
          </a:p>
          <a:p>
            <a:pPr lvl="1"/>
            <a:endParaRPr lang="sv-SE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F8D46841-B2E0-4726-A00B-0AE9649972FE}"/>
              </a:ext>
            </a:extLst>
          </p:cNvPr>
          <p:cNvSpPr txBox="1">
            <a:spLocks/>
          </p:cNvSpPr>
          <p:nvPr/>
        </p:nvSpPr>
        <p:spPr>
          <a:xfrm>
            <a:off x="5061011" y="3195962"/>
            <a:ext cx="3155272" cy="343713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b="1" dirty="0"/>
              <a:t>Föräldrar</a:t>
            </a:r>
          </a:p>
          <a:p>
            <a:r>
              <a:rPr lang="sv-SE" sz="2000" dirty="0"/>
              <a:t>Håll era uppgifter uppdaterade</a:t>
            </a:r>
          </a:p>
          <a:p>
            <a:r>
              <a:rPr lang="sv-SE" sz="2000" dirty="0"/>
              <a:t>Svara på mail/utskick</a:t>
            </a:r>
          </a:p>
          <a:p>
            <a:r>
              <a:rPr lang="sv-SE" sz="2000" dirty="0"/>
              <a:t>Uppmuntra träningsnärvaro</a:t>
            </a:r>
          </a:p>
          <a:p>
            <a:r>
              <a:rPr lang="sv-SE" sz="2000" dirty="0"/>
              <a:t>Hör av er till lagföräldrar vid frågor</a:t>
            </a:r>
          </a:p>
          <a:p>
            <a:r>
              <a:rPr lang="sv-SE" sz="2000" dirty="0"/>
              <a:t>Fördelning av ansvar</a:t>
            </a:r>
          </a:p>
          <a:p>
            <a:endParaRPr lang="sv-SE" sz="2000" dirty="0"/>
          </a:p>
          <a:p>
            <a:endParaRPr lang="sv-SE" dirty="0"/>
          </a:p>
          <a:p>
            <a:pPr lvl="1"/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D7B16B1-00E9-44C1-A49F-F80BC4DEF1FF}"/>
              </a:ext>
            </a:extLst>
          </p:cNvPr>
          <p:cNvSpPr txBox="1"/>
          <p:nvPr/>
        </p:nvSpPr>
        <p:spPr>
          <a:xfrm>
            <a:off x="710214" y="2210539"/>
            <a:ext cx="10643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Respekt		Laganda		Gemenskap		Många bäckar små		</a:t>
            </a:r>
          </a:p>
        </p:txBody>
      </p:sp>
    </p:spTree>
    <p:extLst>
      <p:ext uri="{BB962C8B-B14F-4D97-AF65-F5344CB8AC3E}">
        <p14:creationId xmlns:p14="http://schemas.microsoft.com/office/powerpoint/2010/main" val="51604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1ACB2B-9BEF-43FB-8284-F205FEDF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2A6212-2FF0-45C0-B213-27BB88AC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56720" cy="4351338"/>
          </a:xfrm>
        </p:spPr>
        <p:txBody>
          <a:bodyPr/>
          <a:lstStyle/>
          <a:p>
            <a:r>
              <a:rPr lang="sv-SE" dirty="0"/>
              <a:t>Avgifter</a:t>
            </a:r>
          </a:p>
          <a:p>
            <a:r>
              <a:rPr lang="sv-SE" dirty="0"/>
              <a:t>Medlemskap</a:t>
            </a:r>
          </a:p>
          <a:p>
            <a:r>
              <a:rPr lang="sv-SE" dirty="0"/>
              <a:t>Stödmedlem</a:t>
            </a:r>
          </a:p>
          <a:p>
            <a:r>
              <a:rPr lang="sv-SE" dirty="0"/>
              <a:t>Sponsorer</a:t>
            </a:r>
          </a:p>
          <a:p>
            <a:r>
              <a:rPr lang="sv-SE" dirty="0"/>
              <a:t>Ingen beslutad klubbförsäljning men gärna per lag</a:t>
            </a:r>
          </a:p>
          <a:p>
            <a:r>
              <a:rPr lang="sv-SE" dirty="0"/>
              <a:t>Satsar på</a:t>
            </a:r>
          </a:p>
          <a:p>
            <a:pPr lvl="1"/>
            <a:r>
              <a:rPr lang="sv-SE" dirty="0"/>
              <a:t>Utbildning</a:t>
            </a:r>
          </a:p>
          <a:p>
            <a:pPr lvl="1"/>
            <a:r>
              <a:rPr lang="sv-SE" dirty="0" err="1"/>
              <a:t>Klubbanda</a:t>
            </a:r>
            <a:endParaRPr lang="sv-SE" dirty="0"/>
          </a:p>
          <a:p>
            <a:pPr lvl="1"/>
            <a:r>
              <a:rPr lang="sv-SE" dirty="0"/>
              <a:t>Tränare</a:t>
            </a:r>
          </a:p>
        </p:txBody>
      </p:sp>
    </p:spTree>
    <p:extLst>
      <p:ext uri="{BB962C8B-B14F-4D97-AF65-F5344CB8AC3E}">
        <p14:creationId xmlns:p14="http://schemas.microsoft.com/office/powerpoint/2010/main" val="898334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440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Adobe Gothic Std B</vt:lpstr>
      <vt:lpstr>Arial</vt:lpstr>
      <vt:lpstr>Calibri</vt:lpstr>
      <vt:lpstr>Calibri Light</vt:lpstr>
      <vt:lpstr>Office-tema</vt:lpstr>
      <vt:lpstr>PowerPoint Presentation</vt:lpstr>
      <vt:lpstr>Agenda</vt:lpstr>
      <vt:lpstr>Klubben</vt:lpstr>
      <vt:lpstr>Laget</vt:lpstr>
      <vt:lpstr>Träningar</vt:lpstr>
      <vt:lpstr>Matcher och seriespel</vt:lpstr>
      <vt:lpstr>Utbildningar och certifieringar</vt:lpstr>
      <vt:lpstr>Engagemang föräldrar</vt:lpstr>
      <vt:lpstr>Ekonomi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Mclaren</dc:creator>
  <cp:lastModifiedBy>Sundsten, Petter (CESA)</cp:lastModifiedBy>
  <cp:revision>6</cp:revision>
  <dcterms:created xsi:type="dcterms:W3CDTF">2021-09-08T15:00:16Z</dcterms:created>
  <dcterms:modified xsi:type="dcterms:W3CDTF">2021-09-25T07:46:40Z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2021-09-25T07:27:32Z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6ca97be4-f607-457e-9d53-6b2c4c33a991</vt:lpwstr>
  </property>
  <property fmtid="{D5CDD505-2E9C-101B-9397-08002B2CF9AE}" pid="8" name="MSIP_Label_7fea2623-af8f-4fb8-b1cf-b63cc8e496aa_ContentBits">
    <vt:lpwstr>0</vt:lpwstr>
  </property>
</Properties>
</file>