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8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23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07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06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45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40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1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88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4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25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17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26C2-0A9B-4ECC-8899-F7E0E1E0F68C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9957-7B25-439B-8D0D-1C7B61FB57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89941"/>
            <a:ext cx="9079210" cy="6423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018714" y="1166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Såhär fungerar BABS-maskinen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39552" y="39399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Om inte maskinen är igång, tryck på den </a:t>
            </a:r>
            <a:r>
              <a:rPr lang="sv-SE" sz="1200" dirty="0" smtClean="0">
                <a:solidFill>
                  <a:srgbClr val="00B050"/>
                </a:solidFill>
              </a:rPr>
              <a:t>gröna knappen </a:t>
            </a:r>
            <a:r>
              <a:rPr lang="sv-SE" sz="1200" dirty="0" smtClean="0"/>
              <a:t>och håll den nere tills maskinen startar.  </a:t>
            </a:r>
            <a:br>
              <a:rPr lang="sv-SE" sz="1200" dirty="0" smtClean="0"/>
            </a:br>
            <a:r>
              <a:rPr lang="sv-SE" sz="1200" dirty="0" smtClean="0"/>
              <a:t>Kontrollera laddningen, om batteriet är lågt anslut laddaren. </a:t>
            </a:r>
            <a:endParaRPr lang="sv-SE" sz="1200" dirty="0"/>
          </a:p>
        </p:txBody>
      </p:sp>
      <p:sp>
        <p:nvSpPr>
          <p:cNvPr id="6" name="textruta 5"/>
          <p:cNvSpPr txBox="1"/>
          <p:nvPr/>
        </p:nvSpPr>
        <p:spPr>
          <a:xfrm>
            <a:off x="3018714" y="2963411"/>
            <a:ext cx="1985334" cy="37779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050" b="1" dirty="0" smtClean="0"/>
              <a:t>Observera!</a:t>
            </a:r>
          </a:p>
          <a:p>
            <a:r>
              <a:rPr lang="sv-SE" sz="1050" dirty="0" smtClean="0"/>
              <a:t>Köp upp till 200:- genomförs utan PIN-kod</a:t>
            </a:r>
          </a:p>
          <a:p>
            <a:endParaRPr lang="sv-SE" sz="800" dirty="0"/>
          </a:p>
          <a:p>
            <a:r>
              <a:rPr lang="sv-SE" sz="1050" u="sng" dirty="0" smtClean="0"/>
              <a:t>Minsta</a:t>
            </a:r>
            <a:r>
              <a:rPr lang="sv-SE" sz="1050" dirty="0" smtClean="0"/>
              <a:t> köp på kort är 30:-</a:t>
            </a:r>
          </a:p>
          <a:p>
            <a:endParaRPr lang="sv-SE" sz="800" dirty="0"/>
          </a:p>
          <a:p>
            <a:r>
              <a:rPr lang="sv-SE" sz="1050" dirty="0" smtClean="0"/>
              <a:t>Kvittot som skrivs ut läggs i kassalådan. Om kunden vill ha ett kvitto, tryck på den gröna pilen.</a:t>
            </a:r>
          </a:p>
          <a:p>
            <a:endParaRPr lang="sv-SE" sz="800" dirty="0"/>
          </a:p>
          <a:p>
            <a:r>
              <a:rPr lang="sv-SE" sz="1050" dirty="0" smtClean="0"/>
              <a:t>När kiosken stänger för dagen, ta ur laddaren och tryck på den </a:t>
            </a:r>
            <a:r>
              <a:rPr lang="sv-SE" sz="1050" dirty="0" smtClean="0">
                <a:solidFill>
                  <a:srgbClr val="FF0000"/>
                </a:solidFill>
              </a:rPr>
              <a:t>röda</a:t>
            </a:r>
            <a:r>
              <a:rPr lang="sv-SE" sz="1050" dirty="0" smtClean="0"/>
              <a:t> </a:t>
            </a:r>
            <a:r>
              <a:rPr lang="sv-SE" sz="1050" dirty="0" smtClean="0">
                <a:solidFill>
                  <a:srgbClr val="FF0000"/>
                </a:solidFill>
              </a:rPr>
              <a:t>knappen</a:t>
            </a:r>
            <a:r>
              <a:rPr lang="sv-SE" sz="1050" dirty="0" smtClean="0"/>
              <a:t> tills maskinen stänger ner sig. </a:t>
            </a:r>
            <a:br>
              <a:rPr lang="sv-SE" sz="1050" dirty="0" smtClean="0"/>
            </a:br>
            <a:r>
              <a:rPr lang="sv-SE" sz="1050" dirty="0" smtClean="0"/>
              <a:t>(Stängs ej av om laddaren är ansluten)</a:t>
            </a:r>
          </a:p>
          <a:p>
            <a:r>
              <a:rPr lang="sv-SE" sz="800" dirty="0" smtClean="0"/>
              <a:t/>
            </a:r>
            <a:br>
              <a:rPr lang="sv-SE" sz="800" dirty="0" smtClean="0"/>
            </a:br>
            <a:r>
              <a:rPr lang="sv-SE" sz="1050" dirty="0" smtClean="0"/>
              <a:t>Lås in maskinen och laddaren i Kioskskåpet.</a:t>
            </a:r>
          </a:p>
          <a:p>
            <a:endParaRPr lang="sv-SE" sz="800" dirty="0"/>
          </a:p>
          <a:p>
            <a:r>
              <a:rPr lang="sv-SE" sz="1050" b="1" dirty="0" smtClean="0"/>
              <a:t>Lämna ALDRIG ut BABS-maskinen! Låt kunden genomföra sitt köp i ”luckan”!!</a:t>
            </a:r>
          </a:p>
        </p:txBody>
      </p:sp>
      <p:cxnSp>
        <p:nvCxnSpPr>
          <p:cNvPr id="8" name="Rak pil 7"/>
          <p:cNvCxnSpPr/>
          <p:nvPr/>
        </p:nvCxnSpPr>
        <p:spPr>
          <a:xfrm flipH="1">
            <a:off x="2699792" y="3501008"/>
            <a:ext cx="432048" cy="165618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V="1">
            <a:off x="4716016" y="1412776"/>
            <a:ext cx="1296144" cy="288032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719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Larsson Petra</dc:creator>
  <cp:lastModifiedBy>Ulf Sonesson</cp:lastModifiedBy>
  <cp:revision>4</cp:revision>
  <cp:lastPrinted>2016-10-07T06:46:08Z</cp:lastPrinted>
  <dcterms:created xsi:type="dcterms:W3CDTF">2016-10-07T06:23:55Z</dcterms:created>
  <dcterms:modified xsi:type="dcterms:W3CDTF">2016-10-11T11:30:45Z</dcterms:modified>
</cp:coreProperties>
</file>