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72200" y="457200"/>
            <a:ext cx="914400" cy="914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1541780"/>
            <a:ext cx="642620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1541780"/>
            <a:ext cx="3821429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Speluppbyggnad</a:t>
            </a:r>
            <a:r>
              <a:rPr dirty="0" spc="-50"/>
              <a:t> </a:t>
            </a:r>
            <a:r>
              <a:rPr dirty="0"/>
              <a:t>med</a:t>
            </a:r>
            <a:r>
              <a:rPr dirty="0" spc="-45"/>
              <a:t> </a:t>
            </a:r>
            <a:r>
              <a:rPr dirty="0"/>
              <a:t>press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19685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222500"/>
            <a:ext cx="6400800" cy="3200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73100" y="5608320"/>
            <a:ext cx="10420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Description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" y="59182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100" y="6115050"/>
            <a:ext cx="4274820" cy="9144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000">
                <a:latin typeface="Arial"/>
                <a:cs typeface="Arial"/>
              </a:rPr>
              <a:t>Ur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spel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under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press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Arial"/>
                <a:cs typeface="Arial"/>
              </a:rPr>
              <a:t>Spela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alltid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klart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egen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zon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innan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går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anfall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Back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utan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puck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säkrar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framför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mål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blir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ett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V-spel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behövs. </a:t>
            </a:r>
            <a:r>
              <a:rPr dirty="0" sz="1000" spc="-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Mitt fw sticker diagonalt för att skapa yta samt. kunna ta pass vid sargen 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Center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finns med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 en quick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up (snabbt upp)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8095" y="9213850"/>
            <a:ext cx="27076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Draw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drills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FREE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IceHockeySystems.com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2023-08-15T21:06:16Z</dcterms:created>
  <dcterms:modified xsi:type="dcterms:W3CDTF">2023-08-15T21:06:16Z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2023-05-11T00:00:00Z</vt:filetime>
  </property>
  <property fmtid="{D5CDD505-2E9C-101B-9397-08002B2CF9AE}" pid="3" name="LastSaved">
    <vt:filetime>2023-05-11T00:00:00Z</vt:filetime>
  </property>
</Properties>
</file>