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62" r:id="rId5"/>
    <p:sldId id="270" r:id="rId6"/>
    <p:sldId id="268" r:id="rId7"/>
    <p:sldId id="257" r:id="rId8"/>
    <p:sldId id="263" r:id="rId9"/>
    <p:sldId id="266" r:id="rId10"/>
    <p:sldId id="269" r:id="rId11"/>
    <p:sldId id="261" r:id="rId12"/>
    <p:sldId id="265" r:id="rId13"/>
    <p:sldId id="264" r:id="rId14"/>
    <p:sldId id="258" r:id="rId15"/>
    <p:sldId id="267" r:id="rId16"/>
  </p:sldIdLst>
  <p:sldSz cx="9144000" cy="6858000" type="screen4x3"/>
  <p:notesSz cx="6735763" cy="9866313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E4A796-6E4F-467B-BE9A-E7E1075788C4}" type="datetimeFigureOut">
              <a:rPr lang="sv-SE"/>
              <a:pPr>
                <a:defRPr/>
              </a:pPr>
              <a:t>2014-03-17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4C0F5B-C42F-4AD8-A065-963C9C98771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87B04-12EC-40F8-AD3E-F5EB659E4932}" type="datetimeFigureOut">
              <a:rPr lang="sv-SE"/>
              <a:pPr>
                <a:defRPr/>
              </a:pPr>
              <a:t>2014-03-17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631E89-089C-473A-A316-45C0B560828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98366-CAAE-42F2-AB46-122F0119DB0E}" type="datetimeFigureOut">
              <a:rPr lang="sv-SE"/>
              <a:pPr>
                <a:defRPr/>
              </a:pPr>
              <a:t>2014-03-17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B08FCE-D93F-47D0-9318-5FF95085D0BE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31C68-766D-4C31-A732-C009211E2C25}" type="datetimeFigureOut">
              <a:rPr lang="sv-SE"/>
              <a:pPr>
                <a:defRPr/>
              </a:pPr>
              <a:t>2014-03-17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9CD7F-35F1-41A5-957E-9B17D6E396B3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F78E1-6243-49BA-B0D4-52310CCD2A77}" type="datetimeFigureOut">
              <a:rPr lang="sv-SE"/>
              <a:pPr>
                <a:defRPr/>
              </a:pPr>
              <a:t>2014-03-17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EA77A-F6E7-44F1-B266-FBF004BE7A4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7291C-8BDF-4559-A55B-102EF836487E}" type="datetimeFigureOut">
              <a:rPr lang="sv-SE"/>
              <a:pPr>
                <a:defRPr/>
              </a:pPr>
              <a:t>2014-03-17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2B6F25-1AC3-4883-8FA2-5523E6DDEEC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013DC-0419-4AA1-802B-B6E89FDB1F6C}" type="datetimeFigureOut">
              <a:rPr lang="sv-SE"/>
              <a:pPr>
                <a:defRPr/>
              </a:pPr>
              <a:t>2014-03-17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3FB96-045F-49D4-A9CF-1FD6978A4542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70848B-BA19-440C-B942-B831C5F7C848}" type="datetimeFigureOut">
              <a:rPr lang="sv-SE"/>
              <a:pPr>
                <a:defRPr/>
              </a:pPr>
              <a:t>2014-03-17</a:t>
            </a:fld>
            <a:endParaRPr lang="sv-SE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C435D-FFF3-4A7B-A240-1846DC6FC0A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3F444-DD44-452B-BB0D-AB44DFF5D4E4}" type="datetimeFigureOut">
              <a:rPr lang="sv-SE"/>
              <a:pPr>
                <a:defRPr/>
              </a:pPr>
              <a:t>2014-03-17</a:t>
            </a:fld>
            <a:endParaRPr lang="sv-SE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CD357-FBB8-48CB-8810-A0C1F5E1A179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D6AF7-0E35-4D86-919F-65593D29BBCB}" type="datetimeFigureOut">
              <a:rPr lang="sv-SE"/>
              <a:pPr>
                <a:defRPr/>
              </a:pPr>
              <a:t>2014-03-17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59FD1-C213-4B27-A433-BEDA4D72825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D691A-6281-43EB-90B5-6BDCF10A2C39}" type="datetimeFigureOut">
              <a:rPr lang="sv-SE"/>
              <a:pPr>
                <a:defRPr/>
              </a:pPr>
              <a:t>2014-03-17</a:t>
            </a:fld>
            <a:endParaRPr lang="sv-SE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3394D9-E717-4A50-A502-793ADBCC22FA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EA028A-244D-483C-962A-15339EAEEE6B}" type="datetimeFigureOut">
              <a:rPr lang="sv-SE"/>
              <a:pPr>
                <a:defRPr/>
              </a:pPr>
              <a:t>2014-03-17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86A63C9-9DE9-4F3D-A894-AB4E75A78F66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smtClean="0"/>
              <a:t>IK Zenith P-05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v-SE" dirty="0" smtClean="0"/>
              <a:t>Spel på små ytor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Avslut</a:t>
            </a:r>
          </a:p>
        </p:txBody>
      </p:sp>
      <p:sp>
        <p:nvSpPr>
          <p:cNvPr id="8" name="Ellips 7"/>
          <p:cNvSpPr/>
          <p:nvPr/>
        </p:nvSpPr>
        <p:spPr>
          <a:xfrm>
            <a:off x="4125913" y="6342063"/>
            <a:ext cx="215900" cy="215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11" name="Ellips 10"/>
          <p:cNvSpPr/>
          <p:nvPr/>
        </p:nvSpPr>
        <p:spPr>
          <a:xfrm>
            <a:off x="3348038" y="6524625"/>
            <a:ext cx="215900" cy="21748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6" name="Rektangel 5"/>
          <p:cNvSpPr/>
          <p:nvPr/>
        </p:nvSpPr>
        <p:spPr>
          <a:xfrm>
            <a:off x="2987675" y="1628775"/>
            <a:ext cx="2376488" cy="50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7" name="Rektangel 6"/>
          <p:cNvSpPr/>
          <p:nvPr/>
        </p:nvSpPr>
        <p:spPr>
          <a:xfrm>
            <a:off x="792163" y="1628775"/>
            <a:ext cx="7596187" cy="38877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cxnSp>
        <p:nvCxnSpPr>
          <p:cNvPr id="15" name="Rak pil 14"/>
          <p:cNvCxnSpPr/>
          <p:nvPr/>
        </p:nvCxnSpPr>
        <p:spPr>
          <a:xfrm flipH="1" flipV="1">
            <a:off x="4270375" y="5310188"/>
            <a:ext cx="0" cy="7921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pil 16"/>
          <p:cNvCxnSpPr/>
          <p:nvPr/>
        </p:nvCxnSpPr>
        <p:spPr>
          <a:xfrm flipV="1">
            <a:off x="3563938" y="5197475"/>
            <a:ext cx="777875" cy="89535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Ellips 12"/>
          <p:cNvSpPr/>
          <p:nvPr/>
        </p:nvSpPr>
        <p:spPr>
          <a:xfrm flipH="1" flipV="1">
            <a:off x="3924300" y="5084763"/>
            <a:ext cx="252413" cy="225425"/>
          </a:xfrm>
          <a:prstGeom prst="ellipse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cxnSp>
        <p:nvCxnSpPr>
          <p:cNvPr id="16" name="Rak pil 15"/>
          <p:cNvCxnSpPr/>
          <p:nvPr/>
        </p:nvCxnSpPr>
        <p:spPr>
          <a:xfrm flipV="1">
            <a:off x="4341813" y="4508500"/>
            <a:ext cx="446087" cy="8016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ak 21"/>
          <p:cNvCxnSpPr/>
          <p:nvPr/>
        </p:nvCxnSpPr>
        <p:spPr>
          <a:xfrm flipV="1">
            <a:off x="4787900" y="4076700"/>
            <a:ext cx="0" cy="215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Rak 22"/>
          <p:cNvCxnSpPr/>
          <p:nvPr/>
        </p:nvCxnSpPr>
        <p:spPr>
          <a:xfrm flipV="1">
            <a:off x="4787900" y="3357563"/>
            <a:ext cx="0" cy="215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Rak 23"/>
          <p:cNvCxnSpPr/>
          <p:nvPr/>
        </p:nvCxnSpPr>
        <p:spPr>
          <a:xfrm flipV="1">
            <a:off x="4787900" y="2997200"/>
            <a:ext cx="0" cy="215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Rak 24"/>
          <p:cNvCxnSpPr/>
          <p:nvPr/>
        </p:nvCxnSpPr>
        <p:spPr>
          <a:xfrm flipV="1">
            <a:off x="4787900" y="2636838"/>
            <a:ext cx="0" cy="215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Rak 25"/>
          <p:cNvCxnSpPr/>
          <p:nvPr/>
        </p:nvCxnSpPr>
        <p:spPr>
          <a:xfrm flipV="1">
            <a:off x="4787900" y="3716338"/>
            <a:ext cx="0" cy="2174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Tempo</a:t>
            </a:r>
          </a:p>
        </p:txBody>
      </p:sp>
      <p:sp>
        <p:nvSpPr>
          <p:cNvPr id="23554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mtClean="0"/>
              <a:t>Mot 4 mål</a:t>
            </a:r>
          </a:p>
          <a:p>
            <a:r>
              <a:rPr lang="sv-SE" smtClean="0"/>
              <a:t>1 mot 1 två småmål (anfall/försvar)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Avslut 4 mål</a:t>
            </a:r>
          </a:p>
        </p:txBody>
      </p:sp>
      <p:sp>
        <p:nvSpPr>
          <p:cNvPr id="8" name="Ellips 7"/>
          <p:cNvSpPr/>
          <p:nvPr/>
        </p:nvSpPr>
        <p:spPr>
          <a:xfrm>
            <a:off x="4233863" y="5867400"/>
            <a:ext cx="215900" cy="215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11" name="Ellips 10"/>
          <p:cNvSpPr/>
          <p:nvPr/>
        </p:nvSpPr>
        <p:spPr>
          <a:xfrm>
            <a:off x="4481513" y="2179638"/>
            <a:ext cx="215900" cy="2159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6" name="Rektangel 5"/>
          <p:cNvSpPr/>
          <p:nvPr/>
        </p:nvSpPr>
        <p:spPr>
          <a:xfrm>
            <a:off x="1835150" y="2097088"/>
            <a:ext cx="720725" cy="2524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7" name="Rektangel 6"/>
          <p:cNvSpPr/>
          <p:nvPr/>
        </p:nvSpPr>
        <p:spPr>
          <a:xfrm>
            <a:off x="792163" y="1628775"/>
            <a:ext cx="7596187" cy="38877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cxnSp>
        <p:nvCxnSpPr>
          <p:cNvPr id="15" name="Rak pil 14"/>
          <p:cNvCxnSpPr/>
          <p:nvPr/>
        </p:nvCxnSpPr>
        <p:spPr>
          <a:xfrm flipH="1" flipV="1">
            <a:off x="3779838" y="4149725"/>
            <a:ext cx="561975" cy="15827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pil 16"/>
          <p:cNvCxnSpPr/>
          <p:nvPr/>
        </p:nvCxnSpPr>
        <p:spPr>
          <a:xfrm flipH="1">
            <a:off x="3779838" y="2514600"/>
            <a:ext cx="841375" cy="10588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ktangel 8"/>
          <p:cNvSpPr/>
          <p:nvPr/>
        </p:nvSpPr>
        <p:spPr>
          <a:xfrm>
            <a:off x="3419475" y="2097088"/>
            <a:ext cx="720725" cy="2524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10" name="Rektangel 9"/>
          <p:cNvSpPr/>
          <p:nvPr/>
        </p:nvSpPr>
        <p:spPr>
          <a:xfrm>
            <a:off x="5148263" y="2060575"/>
            <a:ext cx="719137" cy="2524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13" name="Rektangel 12"/>
          <p:cNvSpPr/>
          <p:nvPr/>
        </p:nvSpPr>
        <p:spPr>
          <a:xfrm>
            <a:off x="6875463" y="2085975"/>
            <a:ext cx="720725" cy="2524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Tempo</a:t>
            </a:r>
          </a:p>
        </p:txBody>
      </p:sp>
      <p:sp>
        <p:nvSpPr>
          <p:cNvPr id="8" name="Ellips 7"/>
          <p:cNvSpPr/>
          <p:nvPr/>
        </p:nvSpPr>
        <p:spPr>
          <a:xfrm>
            <a:off x="8421688" y="3324225"/>
            <a:ext cx="215900" cy="215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11" name="Ellips 10"/>
          <p:cNvSpPr/>
          <p:nvPr/>
        </p:nvSpPr>
        <p:spPr>
          <a:xfrm>
            <a:off x="538163" y="3321050"/>
            <a:ext cx="215900" cy="2159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6" name="Rektangel 5"/>
          <p:cNvSpPr/>
          <p:nvPr/>
        </p:nvSpPr>
        <p:spPr>
          <a:xfrm rot="5400000">
            <a:off x="7793831" y="2194719"/>
            <a:ext cx="944563" cy="2444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7" name="Rektangel 6"/>
          <p:cNvSpPr/>
          <p:nvPr/>
        </p:nvSpPr>
        <p:spPr>
          <a:xfrm>
            <a:off x="792163" y="1628775"/>
            <a:ext cx="7596187" cy="38877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cxnSp>
        <p:nvCxnSpPr>
          <p:cNvPr id="15" name="Rak pil 14"/>
          <p:cNvCxnSpPr/>
          <p:nvPr/>
        </p:nvCxnSpPr>
        <p:spPr>
          <a:xfrm flipH="1" flipV="1">
            <a:off x="5724525" y="3429000"/>
            <a:ext cx="241935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pil 16"/>
          <p:cNvCxnSpPr/>
          <p:nvPr/>
        </p:nvCxnSpPr>
        <p:spPr>
          <a:xfrm>
            <a:off x="938213" y="3429000"/>
            <a:ext cx="24098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ktangel 8"/>
          <p:cNvSpPr/>
          <p:nvPr/>
        </p:nvSpPr>
        <p:spPr>
          <a:xfrm rot="5400000">
            <a:off x="466726" y="2211387"/>
            <a:ext cx="944562" cy="246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10" name="Rektangel 9"/>
          <p:cNvSpPr/>
          <p:nvPr/>
        </p:nvSpPr>
        <p:spPr>
          <a:xfrm rot="5400000">
            <a:off x="473869" y="4572794"/>
            <a:ext cx="944563" cy="2444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12" name="Rektangel 11"/>
          <p:cNvSpPr/>
          <p:nvPr/>
        </p:nvSpPr>
        <p:spPr>
          <a:xfrm rot="5400000">
            <a:off x="7794625" y="4498975"/>
            <a:ext cx="942975" cy="2444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Småmål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v-SE" dirty="0" smtClean="0"/>
              <a:t>Tre mot tre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v-SE" dirty="0" smtClean="0"/>
              <a:t>Tre mot tre begränsade tillslag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v-SE" dirty="0" smtClean="0"/>
              <a:t>Tre mot tre med extrabollar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v-SE" dirty="0" smtClean="0"/>
              <a:t>4/2 el 5/3 ”Valencia” </a:t>
            </a:r>
            <a:r>
              <a:rPr lang="sv-SE" sz="1800" dirty="0" smtClean="0"/>
              <a:t>4/5 spelare håller bollen inom laget (3 el 5 pass). 2/3 spelare gör mål i valfritt mål.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v-SE" dirty="0" smtClean="0"/>
              <a:t>4/2 el 5/3 med fri mottagare (tränare) </a:t>
            </a:r>
            <a:r>
              <a:rPr lang="sv-SE" sz="1800" dirty="0" smtClean="0"/>
              <a:t>4/5 håller bollen inom laget</a:t>
            </a:r>
            <a:r>
              <a:rPr lang="sv-SE" sz="1800" dirty="0">
                <a:solidFill>
                  <a:prstClr val="black"/>
                </a:solidFill>
              </a:rPr>
              <a:t>(3 el 5 pass</a:t>
            </a:r>
            <a:r>
              <a:rPr lang="sv-SE" sz="1800" dirty="0" smtClean="0">
                <a:solidFill>
                  <a:prstClr val="black"/>
                </a:solidFill>
              </a:rPr>
              <a:t>). 2/3 spelare söker kompis sedan tränare.</a:t>
            </a:r>
            <a:endParaRPr lang="sv-SE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v-SE" dirty="0" smtClean="0"/>
              <a:t>Tre mot tre med fyra mål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v-SE" dirty="0" smtClean="0"/>
              <a:t>Med fyra felvända mål 3/3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Avslut felvända mål</a:t>
            </a:r>
          </a:p>
        </p:txBody>
      </p:sp>
      <p:sp>
        <p:nvSpPr>
          <p:cNvPr id="8" name="Ellips 7"/>
          <p:cNvSpPr/>
          <p:nvPr/>
        </p:nvSpPr>
        <p:spPr>
          <a:xfrm>
            <a:off x="809625" y="3806825"/>
            <a:ext cx="215900" cy="215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11" name="Ellips 10"/>
          <p:cNvSpPr/>
          <p:nvPr/>
        </p:nvSpPr>
        <p:spPr>
          <a:xfrm>
            <a:off x="809625" y="2936875"/>
            <a:ext cx="215900" cy="2159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6" name="Rektangel 5"/>
          <p:cNvSpPr/>
          <p:nvPr/>
        </p:nvSpPr>
        <p:spPr>
          <a:xfrm>
            <a:off x="2195513" y="2601913"/>
            <a:ext cx="720725" cy="250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7" name="Rektangel 6"/>
          <p:cNvSpPr/>
          <p:nvPr/>
        </p:nvSpPr>
        <p:spPr>
          <a:xfrm>
            <a:off x="792163" y="1628775"/>
            <a:ext cx="7596187" cy="38877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cxnSp>
        <p:nvCxnSpPr>
          <p:cNvPr id="15" name="Rak pil 14"/>
          <p:cNvCxnSpPr/>
          <p:nvPr/>
        </p:nvCxnSpPr>
        <p:spPr>
          <a:xfrm flipV="1">
            <a:off x="1331913" y="3819525"/>
            <a:ext cx="2087562" cy="952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pil 16"/>
          <p:cNvCxnSpPr/>
          <p:nvPr/>
        </p:nvCxnSpPr>
        <p:spPr>
          <a:xfrm>
            <a:off x="1331913" y="3044825"/>
            <a:ext cx="2087562" cy="2635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ktangel 8"/>
          <p:cNvSpPr/>
          <p:nvPr/>
        </p:nvSpPr>
        <p:spPr>
          <a:xfrm>
            <a:off x="2195513" y="4149725"/>
            <a:ext cx="720725" cy="250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10" name="Rektangel 9"/>
          <p:cNvSpPr/>
          <p:nvPr/>
        </p:nvSpPr>
        <p:spPr>
          <a:xfrm>
            <a:off x="5724525" y="2511425"/>
            <a:ext cx="719138" cy="250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13" name="Rektangel 12"/>
          <p:cNvSpPr/>
          <p:nvPr/>
        </p:nvSpPr>
        <p:spPr>
          <a:xfrm>
            <a:off x="5749925" y="4022725"/>
            <a:ext cx="720725" cy="2524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Kvadraten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v-SE" dirty="0" smtClean="0"/>
              <a:t>4 utan i mitten (två tillslag v/h) ett tillslag </a:t>
            </a:r>
            <a:r>
              <a:rPr lang="sv-SE" sz="1800" dirty="0" smtClean="0"/>
              <a:t>(Varv 2 med tränare i mitten)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v-SE" dirty="0" smtClean="0"/>
              <a:t>4 step-on </a:t>
            </a:r>
            <a:r>
              <a:rPr lang="sv-SE" sz="1800" dirty="0" smtClean="0"/>
              <a:t>(v2 översteg</a:t>
            </a:r>
            <a:r>
              <a:rPr lang="sv-SE" sz="1800" dirty="0"/>
              <a:t>)</a:t>
            </a:r>
            <a:endParaRPr lang="sv-SE" sz="1800" dirty="0" smtClean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v-SE" dirty="0" smtClean="0"/>
              <a:t>Två tillslag byt plats </a:t>
            </a:r>
            <a:r>
              <a:rPr lang="sv-SE" sz="1800" dirty="0" smtClean="0"/>
              <a:t>(v2 ett tillslag byt plats)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sv-SE" dirty="0" smtClean="0"/>
              <a:t>Nummerboll med rörelse </a:t>
            </a:r>
            <a:r>
              <a:rPr lang="sv-SE" sz="1800" dirty="0" smtClean="0"/>
              <a:t>(v2 ett tillslag)</a:t>
            </a:r>
          </a:p>
          <a:p>
            <a:pPr marL="0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sv-SE" dirty="0" smtClean="0"/>
              <a:t>Fyra stationer med byte efter 1 minut, rush till nästa.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Bollkontroll</a:t>
            </a:r>
          </a:p>
        </p:txBody>
      </p:sp>
      <p:sp>
        <p:nvSpPr>
          <p:cNvPr id="15362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mtClean="0"/>
              <a:t>Stjärnan: Sulvändning, Crueyffvändning, yttersida, insida</a:t>
            </a:r>
          </a:p>
          <a:p>
            <a:r>
              <a:rPr lang="sv-SE" smtClean="0"/>
              <a:t>Stjärna: löp ut för direktpass, halvvolley, nick, bröstnedtagning</a:t>
            </a:r>
          </a:p>
          <a:p>
            <a:r>
              <a:rPr lang="sv-SE" smtClean="0"/>
              <a:t>Stjärna 2 på varje, löp in passa löp med (fint på vägen)</a:t>
            </a:r>
          </a:p>
          <a:p>
            <a:r>
              <a:rPr lang="sv-SE" smtClean="0"/>
              <a:t>Passning 3 spelare med en i mitten, stegra med att föra med bollen runt (sida emot)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Stjärna</a:t>
            </a:r>
          </a:p>
        </p:txBody>
      </p:sp>
      <p:sp>
        <p:nvSpPr>
          <p:cNvPr id="16386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</a:pPr>
            <a:endParaRPr lang="sv-SE" smtClean="0"/>
          </a:p>
        </p:txBody>
      </p:sp>
      <p:sp>
        <p:nvSpPr>
          <p:cNvPr id="4" name="Ellips 3"/>
          <p:cNvSpPr/>
          <p:nvPr/>
        </p:nvSpPr>
        <p:spPr>
          <a:xfrm>
            <a:off x="2339975" y="2133600"/>
            <a:ext cx="215900" cy="215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5" name="Ellips 4"/>
          <p:cNvSpPr/>
          <p:nvPr/>
        </p:nvSpPr>
        <p:spPr>
          <a:xfrm>
            <a:off x="5759450" y="2024063"/>
            <a:ext cx="217488" cy="2174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8" name="Ellips 7"/>
          <p:cNvSpPr/>
          <p:nvPr/>
        </p:nvSpPr>
        <p:spPr>
          <a:xfrm>
            <a:off x="2525713" y="5013325"/>
            <a:ext cx="215900" cy="215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9" name="Ellips 8"/>
          <p:cNvSpPr/>
          <p:nvPr/>
        </p:nvSpPr>
        <p:spPr>
          <a:xfrm>
            <a:off x="5651500" y="4905375"/>
            <a:ext cx="215900" cy="215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10" name="Ellips 9"/>
          <p:cNvSpPr/>
          <p:nvPr/>
        </p:nvSpPr>
        <p:spPr>
          <a:xfrm>
            <a:off x="3563938" y="3860800"/>
            <a:ext cx="215900" cy="2159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11" name="Ellips 10"/>
          <p:cNvSpPr/>
          <p:nvPr/>
        </p:nvSpPr>
        <p:spPr>
          <a:xfrm>
            <a:off x="4500563" y="3838575"/>
            <a:ext cx="215900" cy="21748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13" name="Ellips 12"/>
          <p:cNvSpPr/>
          <p:nvPr/>
        </p:nvSpPr>
        <p:spPr>
          <a:xfrm>
            <a:off x="3563938" y="3141663"/>
            <a:ext cx="215900" cy="2159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14" name="Ellips 13"/>
          <p:cNvSpPr/>
          <p:nvPr/>
        </p:nvSpPr>
        <p:spPr>
          <a:xfrm>
            <a:off x="4500563" y="3173413"/>
            <a:ext cx="215900" cy="2159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Stjärna löp med</a:t>
            </a:r>
          </a:p>
        </p:txBody>
      </p:sp>
      <p:sp>
        <p:nvSpPr>
          <p:cNvPr id="4" name="Ellips 3"/>
          <p:cNvSpPr/>
          <p:nvPr/>
        </p:nvSpPr>
        <p:spPr>
          <a:xfrm>
            <a:off x="2339975" y="2133600"/>
            <a:ext cx="215900" cy="215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5" name="Ellips 4"/>
          <p:cNvSpPr/>
          <p:nvPr/>
        </p:nvSpPr>
        <p:spPr>
          <a:xfrm>
            <a:off x="5759450" y="2024063"/>
            <a:ext cx="217488" cy="2174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8" name="Ellips 7"/>
          <p:cNvSpPr/>
          <p:nvPr/>
        </p:nvSpPr>
        <p:spPr>
          <a:xfrm>
            <a:off x="2525713" y="5013325"/>
            <a:ext cx="215900" cy="215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9" name="Ellips 8"/>
          <p:cNvSpPr/>
          <p:nvPr/>
        </p:nvSpPr>
        <p:spPr>
          <a:xfrm>
            <a:off x="5651500" y="4905375"/>
            <a:ext cx="215900" cy="215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10" name="Ellips 9"/>
          <p:cNvSpPr/>
          <p:nvPr/>
        </p:nvSpPr>
        <p:spPr>
          <a:xfrm>
            <a:off x="3563938" y="3860800"/>
            <a:ext cx="215900" cy="2159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11" name="Ellips 10"/>
          <p:cNvSpPr/>
          <p:nvPr/>
        </p:nvSpPr>
        <p:spPr>
          <a:xfrm>
            <a:off x="4500563" y="3838575"/>
            <a:ext cx="215900" cy="217488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13" name="Ellips 12"/>
          <p:cNvSpPr/>
          <p:nvPr/>
        </p:nvSpPr>
        <p:spPr>
          <a:xfrm>
            <a:off x="3563938" y="3141663"/>
            <a:ext cx="215900" cy="2159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14" name="Ellips 13"/>
          <p:cNvSpPr/>
          <p:nvPr/>
        </p:nvSpPr>
        <p:spPr>
          <a:xfrm>
            <a:off x="4500563" y="3173413"/>
            <a:ext cx="215900" cy="2159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cxnSp>
        <p:nvCxnSpPr>
          <p:cNvPr id="7" name="Rak pil 6"/>
          <p:cNvCxnSpPr/>
          <p:nvPr/>
        </p:nvCxnSpPr>
        <p:spPr>
          <a:xfrm flipV="1">
            <a:off x="2741613" y="3860800"/>
            <a:ext cx="1254125" cy="16557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k pil 14"/>
          <p:cNvCxnSpPr/>
          <p:nvPr/>
        </p:nvCxnSpPr>
        <p:spPr>
          <a:xfrm flipH="1" flipV="1">
            <a:off x="2633663" y="2565400"/>
            <a:ext cx="1146175" cy="11509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Passa vänd</a:t>
            </a:r>
          </a:p>
        </p:txBody>
      </p:sp>
      <p:sp>
        <p:nvSpPr>
          <p:cNvPr id="4" name="Ellips 3"/>
          <p:cNvSpPr/>
          <p:nvPr/>
        </p:nvSpPr>
        <p:spPr>
          <a:xfrm>
            <a:off x="2484438" y="1844675"/>
            <a:ext cx="215900" cy="215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5" name="Ellips 4"/>
          <p:cNvSpPr/>
          <p:nvPr/>
        </p:nvSpPr>
        <p:spPr>
          <a:xfrm>
            <a:off x="5867400" y="3308350"/>
            <a:ext cx="217488" cy="215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8" name="Ellips 7"/>
          <p:cNvSpPr/>
          <p:nvPr/>
        </p:nvSpPr>
        <p:spPr>
          <a:xfrm>
            <a:off x="2500313" y="5229225"/>
            <a:ext cx="215900" cy="215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9" name="Ellips 8"/>
          <p:cNvSpPr/>
          <p:nvPr/>
        </p:nvSpPr>
        <p:spPr>
          <a:xfrm>
            <a:off x="5940425" y="5229225"/>
            <a:ext cx="215900" cy="215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10" name="Ellips 9"/>
          <p:cNvSpPr/>
          <p:nvPr/>
        </p:nvSpPr>
        <p:spPr>
          <a:xfrm>
            <a:off x="3033713" y="3478213"/>
            <a:ext cx="215900" cy="2159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11" name="Ellips 10"/>
          <p:cNvSpPr/>
          <p:nvPr/>
        </p:nvSpPr>
        <p:spPr>
          <a:xfrm>
            <a:off x="5219700" y="3308350"/>
            <a:ext cx="215900" cy="2159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13" name="Ellips 12"/>
          <p:cNvSpPr/>
          <p:nvPr/>
        </p:nvSpPr>
        <p:spPr>
          <a:xfrm>
            <a:off x="1908175" y="3500438"/>
            <a:ext cx="215900" cy="2159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14" name="Ellips 13"/>
          <p:cNvSpPr/>
          <p:nvPr/>
        </p:nvSpPr>
        <p:spPr>
          <a:xfrm>
            <a:off x="6443663" y="3302000"/>
            <a:ext cx="215900" cy="2159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cxnSp>
        <p:nvCxnSpPr>
          <p:cNvPr id="7" name="Rak pil 6"/>
          <p:cNvCxnSpPr/>
          <p:nvPr/>
        </p:nvCxnSpPr>
        <p:spPr>
          <a:xfrm flipH="1" flipV="1">
            <a:off x="2608263" y="3716338"/>
            <a:ext cx="25400" cy="14049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k pil 14"/>
          <p:cNvCxnSpPr/>
          <p:nvPr/>
        </p:nvCxnSpPr>
        <p:spPr>
          <a:xfrm flipH="1" flipV="1">
            <a:off x="2608263" y="2263775"/>
            <a:ext cx="25400" cy="10445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Ellips 18"/>
          <p:cNvSpPr/>
          <p:nvPr/>
        </p:nvSpPr>
        <p:spPr>
          <a:xfrm>
            <a:off x="5878513" y="1736725"/>
            <a:ext cx="215900" cy="215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20" name="Ellips 19"/>
          <p:cNvSpPr/>
          <p:nvPr/>
        </p:nvSpPr>
        <p:spPr>
          <a:xfrm>
            <a:off x="2525713" y="3416300"/>
            <a:ext cx="215900" cy="215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Avslut mot ett mål</a:t>
            </a:r>
          </a:p>
        </p:txBody>
      </p:sp>
      <p:sp>
        <p:nvSpPr>
          <p:cNvPr id="19458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smtClean="0"/>
              <a:t>Ropa nummer (övertag för anfallare)</a:t>
            </a:r>
          </a:p>
          <a:p>
            <a:r>
              <a:rPr lang="sv-SE" smtClean="0"/>
              <a:t>Från 4 positioner (Överlämning, Ta med, Försvar, Målvakt)</a:t>
            </a:r>
          </a:p>
          <a:p>
            <a:r>
              <a:rPr lang="sv-SE" smtClean="0"/>
              <a:t>Jagad av back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Avslut</a:t>
            </a:r>
          </a:p>
        </p:txBody>
      </p:sp>
      <p:sp>
        <p:nvSpPr>
          <p:cNvPr id="8" name="Ellips 7"/>
          <p:cNvSpPr/>
          <p:nvPr/>
        </p:nvSpPr>
        <p:spPr>
          <a:xfrm>
            <a:off x="4233863" y="5867400"/>
            <a:ext cx="215900" cy="215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11" name="Ellips 10"/>
          <p:cNvSpPr/>
          <p:nvPr/>
        </p:nvSpPr>
        <p:spPr>
          <a:xfrm>
            <a:off x="1116013" y="1420813"/>
            <a:ext cx="215900" cy="2159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6" name="Rektangel 5"/>
          <p:cNvSpPr/>
          <p:nvPr/>
        </p:nvSpPr>
        <p:spPr>
          <a:xfrm>
            <a:off x="2987675" y="1628775"/>
            <a:ext cx="2376488" cy="50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7" name="Rektangel 6"/>
          <p:cNvSpPr/>
          <p:nvPr/>
        </p:nvSpPr>
        <p:spPr>
          <a:xfrm>
            <a:off x="792163" y="1628775"/>
            <a:ext cx="7596187" cy="38877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cxnSp>
        <p:nvCxnSpPr>
          <p:cNvPr id="15" name="Rak pil 14"/>
          <p:cNvCxnSpPr/>
          <p:nvPr/>
        </p:nvCxnSpPr>
        <p:spPr>
          <a:xfrm flipH="1" flipV="1">
            <a:off x="3995738" y="4149725"/>
            <a:ext cx="346075" cy="15827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pil 16"/>
          <p:cNvCxnSpPr/>
          <p:nvPr/>
        </p:nvCxnSpPr>
        <p:spPr>
          <a:xfrm>
            <a:off x="1331913" y="1636713"/>
            <a:ext cx="2016125" cy="17922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Avslut</a:t>
            </a:r>
          </a:p>
        </p:txBody>
      </p:sp>
      <p:sp>
        <p:nvSpPr>
          <p:cNvPr id="8" name="Ellips 7"/>
          <p:cNvSpPr/>
          <p:nvPr/>
        </p:nvSpPr>
        <p:spPr>
          <a:xfrm>
            <a:off x="4233863" y="6381750"/>
            <a:ext cx="215900" cy="215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11" name="Ellips 10"/>
          <p:cNvSpPr/>
          <p:nvPr/>
        </p:nvSpPr>
        <p:spPr>
          <a:xfrm>
            <a:off x="1093788" y="4149725"/>
            <a:ext cx="215900" cy="2159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6" name="Rektangel 5"/>
          <p:cNvSpPr/>
          <p:nvPr/>
        </p:nvSpPr>
        <p:spPr>
          <a:xfrm>
            <a:off x="2987675" y="1628775"/>
            <a:ext cx="2376488" cy="50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7" name="Rektangel 6"/>
          <p:cNvSpPr/>
          <p:nvPr/>
        </p:nvSpPr>
        <p:spPr>
          <a:xfrm>
            <a:off x="792163" y="1628775"/>
            <a:ext cx="7596187" cy="38877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cxnSp>
        <p:nvCxnSpPr>
          <p:cNvPr id="15" name="Rak pil 14"/>
          <p:cNvCxnSpPr/>
          <p:nvPr/>
        </p:nvCxnSpPr>
        <p:spPr>
          <a:xfrm flipV="1">
            <a:off x="4364038" y="4149725"/>
            <a:ext cx="0" cy="15827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k pil 16"/>
          <p:cNvCxnSpPr/>
          <p:nvPr/>
        </p:nvCxnSpPr>
        <p:spPr>
          <a:xfrm>
            <a:off x="2433638" y="2138363"/>
            <a:ext cx="1908175" cy="36671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Ellips 2"/>
          <p:cNvSpPr/>
          <p:nvPr/>
        </p:nvSpPr>
        <p:spPr>
          <a:xfrm>
            <a:off x="4572000" y="6021388"/>
            <a:ext cx="71438" cy="71437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10" name="Ellips 9"/>
          <p:cNvSpPr/>
          <p:nvPr/>
        </p:nvSpPr>
        <p:spPr>
          <a:xfrm>
            <a:off x="4067175" y="5949950"/>
            <a:ext cx="73025" cy="71438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12" name="Ellips 11"/>
          <p:cNvSpPr/>
          <p:nvPr/>
        </p:nvSpPr>
        <p:spPr>
          <a:xfrm>
            <a:off x="4084638" y="5589588"/>
            <a:ext cx="71437" cy="71437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13" name="Ellips 12"/>
          <p:cNvSpPr/>
          <p:nvPr/>
        </p:nvSpPr>
        <p:spPr>
          <a:xfrm>
            <a:off x="4572000" y="5589588"/>
            <a:ext cx="71438" cy="71437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14" name="Ellips 13"/>
          <p:cNvSpPr/>
          <p:nvPr/>
        </p:nvSpPr>
        <p:spPr>
          <a:xfrm>
            <a:off x="6875463" y="1619250"/>
            <a:ext cx="217487" cy="215900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18" name="Ellips 17"/>
          <p:cNvSpPr/>
          <p:nvPr/>
        </p:nvSpPr>
        <p:spPr>
          <a:xfrm>
            <a:off x="2232025" y="1619250"/>
            <a:ext cx="215900" cy="2159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cxnSp>
        <p:nvCxnSpPr>
          <p:cNvPr id="19" name="Rak pil 18"/>
          <p:cNvCxnSpPr/>
          <p:nvPr/>
        </p:nvCxnSpPr>
        <p:spPr>
          <a:xfrm flipV="1">
            <a:off x="1476375" y="3971925"/>
            <a:ext cx="2590800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ak pil 20"/>
          <p:cNvCxnSpPr>
            <a:stCxn id="14" idx="3"/>
          </p:cNvCxnSpPr>
          <p:nvPr/>
        </p:nvCxnSpPr>
        <p:spPr>
          <a:xfrm flipH="1">
            <a:off x="4364038" y="1803400"/>
            <a:ext cx="2543175" cy="6175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672</TotalTime>
  <Words>251</Words>
  <Application>Microsoft Office PowerPoint</Application>
  <PresentationFormat>Bildspel på skärmen (4:3)</PresentationFormat>
  <Paragraphs>37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15</vt:i4>
      </vt:variant>
    </vt:vector>
  </HeadingPairs>
  <TitlesOfParts>
    <vt:vector size="16" baseType="lpstr">
      <vt:lpstr>Office-tema</vt:lpstr>
      <vt:lpstr>IK Zenith P-05</vt:lpstr>
      <vt:lpstr>Kvadraten</vt:lpstr>
      <vt:lpstr>Bollkontroll</vt:lpstr>
      <vt:lpstr>Stjärna</vt:lpstr>
      <vt:lpstr>Stjärna löp med</vt:lpstr>
      <vt:lpstr>Passa vänd</vt:lpstr>
      <vt:lpstr>Avslut mot ett mål</vt:lpstr>
      <vt:lpstr>Avslut</vt:lpstr>
      <vt:lpstr>Avslut</vt:lpstr>
      <vt:lpstr>Avslut</vt:lpstr>
      <vt:lpstr>Tempo</vt:lpstr>
      <vt:lpstr>Avslut 4 mål</vt:lpstr>
      <vt:lpstr>Tempo</vt:lpstr>
      <vt:lpstr>Småmål</vt:lpstr>
      <vt:lpstr>Avslut felvända mål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IK Zenith P-05</dc:title>
  <dc:creator>Stefan Thilén</dc:creator>
  <cp:lastModifiedBy>Annviks</cp:lastModifiedBy>
  <cp:revision>13</cp:revision>
  <dcterms:created xsi:type="dcterms:W3CDTF">2014-03-11T19:26:35Z</dcterms:created>
  <dcterms:modified xsi:type="dcterms:W3CDTF">2014-03-17T19:26:35Z</dcterms:modified>
</cp:coreProperties>
</file>