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ks Anne" userId="d1fcbb79-8755-4588-b101-16c97a15f916" providerId="ADAL" clId="{3180E110-EDDE-4EFB-A4D7-A2B3A5C5C759}"/>
    <pc:docChg chg="delSld">
      <pc:chgData name="Benedicks Anne" userId="d1fcbb79-8755-4588-b101-16c97a15f916" providerId="ADAL" clId="{3180E110-EDDE-4EFB-A4D7-A2B3A5C5C759}" dt="2020-10-08T13:31:42.341" v="1" actId="2696"/>
      <pc:docMkLst>
        <pc:docMk/>
      </pc:docMkLst>
      <pc:sldChg chg="del">
        <pc:chgData name="Benedicks Anne" userId="d1fcbb79-8755-4588-b101-16c97a15f916" providerId="ADAL" clId="{3180E110-EDDE-4EFB-A4D7-A2B3A5C5C759}" dt="2020-10-08T13:31:41.364" v="0" actId="2696"/>
        <pc:sldMkLst>
          <pc:docMk/>
          <pc:sldMk cId="1213862950" sldId="257"/>
        </pc:sldMkLst>
      </pc:sldChg>
      <pc:sldChg chg="del">
        <pc:chgData name="Benedicks Anne" userId="d1fcbb79-8755-4588-b101-16c97a15f916" providerId="ADAL" clId="{3180E110-EDDE-4EFB-A4D7-A2B3A5C5C759}" dt="2020-10-08T13:31:42.341" v="1" actId="2696"/>
        <pc:sldMkLst>
          <pc:docMk/>
          <pc:sldMk cId="1909132903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4FBC-023D-4D22-A0C5-827198983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9ED57-CB2A-4956-B7EB-9BA7EB1E6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68AC5-7FB7-4F69-A768-03715827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F3788-4983-4C7E-A3E2-9AAFAF0C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0B9B3-FEF4-4EC0-A822-3631517B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43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72DB-7E4F-4B8D-AEC7-DA88C24F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2A396-2AA8-4D8F-BCB5-54F16DAE9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102BD-F605-400A-A569-00B35121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9A939-A209-45E7-87F7-D5F6A923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93E7A-F758-4EB8-B85B-17EF1220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03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600F0E-29D6-424C-B0CA-AAE6FD348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2E65B-2936-4E6A-9F72-D9DB3B6EC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BC837-8F70-4072-B44A-AFCA3028F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E85D8-D688-4974-9FBD-93824027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B3821-C536-43F6-8DF7-C40F281A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54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1456-EAA4-423F-A124-802838C5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55596-31C9-45D2-BD78-C19CAF4C7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76C18-CD8A-4A1A-8871-ECDFB01F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AEE41-C6BC-4C65-8654-7590372C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BFB2E-C0C0-4831-8E78-663AFDE9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37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A704-24EC-4F87-9216-AB292F08D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2D89F-0E83-475B-893D-AF87F7CA6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97F14-091E-49D8-8DE0-3B94382E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FD27-22C2-4EE0-94C9-C69886E7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3FABC-9A31-44CE-A4E6-0AD40B5E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22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F897-8366-4B76-B1C5-38BAED5D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0A6EC-015A-481E-AB85-BF7792929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28F69-804F-4DE4-A66E-83BD23915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5AE84-38F7-4597-85DD-0B6435FCE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CD445-129C-4D01-8897-FC9B4B78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075AD-3440-446E-87E1-9D8B3F42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0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447D-878F-49F3-9CA1-DEE35236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70073-83DB-4756-B27D-19AAB750C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065C2-9AD2-464E-939C-7A78073DE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07FA3-7B74-455A-A555-63B7EA29E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ADB719-EE8B-48FA-8F45-A89CEFDB1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D1598-361A-413C-AE2F-85392793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AD4DE-0629-4DE2-B94D-3CFAFC88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A01490-07F9-498C-826A-4EB09FBB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24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1914D-54FE-47CE-A72D-E07BE61D1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7035C-E6B5-4044-B97D-CC3C6405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C38A1-F82A-41B5-9438-7CA58165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B51AC-3865-4658-A8D6-B8AAC537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4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56203-6166-4D54-ACED-AA1CD765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70FFC-5B41-4D22-B09E-5132C3C6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2BE6C-3C6D-4D8C-810D-9ABDC88E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38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2C1B-BF72-445F-9896-9172981D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58AA8-277C-4F29-A7A5-AD7B8C10C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F1B3A-D69C-4280-AD84-CC5E5B32D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DC662-42F5-44BC-851B-3C3BEF35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796B0-EF98-46CD-974C-685B15DE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CFDB4-198F-4FA7-997C-4D194558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3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15D6-5476-4415-B8A5-0E6FD6DA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2D770-8413-401E-8975-F9069D695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1CB53-8765-4949-9B69-4516378C3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A8C25-5728-484F-8D93-8B05E4BA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A45D6-2A07-4C80-82B9-8DC49D286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5C7F3-152C-4294-8370-F4CAD211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18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F3DBFF-90CB-494B-8788-159A6CF8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D80BA-EA4E-4E36-84D8-A356B5202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A83E-614A-4269-A581-D739BCA5A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DF1DB-4F91-4E22-99A4-E6B9A45A241B}" type="datetimeFigureOut">
              <a:rPr lang="sv-SE" smtClean="0"/>
              <a:t>2020-10-08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AB7EE-74A3-41CE-83F3-3C5538869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001E6-8106-4DFE-9287-0B8E1F31B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D64E9-D4CA-4E4D-B121-17A3205DB1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56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fkgnest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560DBA-3B34-4684-B894-0D4666964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87" y="965201"/>
            <a:ext cx="4465061" cy="49115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C12D16-65AD-4AC0-B4C5-0CDDF59E7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456" y="218976"/>
            <a:ext cx="952500" cy="885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291195-E474-46E2-9A15-8BDD8955BCD5}"/>
              </a:ext>
            </a:extLst>
          </p:cNvPr>
          <p:cNvSpPr txBox="1"/>
          <p:nvPr/>
        </p:nvSpPr>
        <p:spPr>
          <a:xfrm>
            <a:off x="5579504" y="420069"/>
            <a:ext cx="326995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Detta evenemang dokumenteras med film och foto av IFK Gnesta.</a:t>
            </a:r>
          </a:p>
          <a:p>
            <a:r>
              <a:rPr lang="sv-SE" sz="2400" dirty="0"/>
              <a:t>IFK Gnesta </a:t>
            </a:r>
            <a:r>
              <a:rPr lang="sv-SE" sz="2400" dirty="0" err="1"/>
              <a:t>livesänder</a:t>
            </a:r>
            <a:r>
              <a:rPr lang="sv-SE" sz="2400" dirty="0"/>
              <a:t> och publicerar film/foto på Solidsport.com.</a:t>
            </a:r>
          </a:p>
          <a:p>
            <a:endParaRPr lang="sv-SE" sz="2400" dirty="0"/>
          </a:p>
          <a:p>
            <a:r>
              <a:rPr lang="sv-SE" sz="2400" dirty="0"/>
              <a:t>Det går bra att meddela om du inte vill vara med på bild eller om du opponerar dig mot publicerad bild (då tas bilden bort). Kontaktperson: </a:t>
            </a:r>
            <a:r>
              <a:rPr lang="sv-SE" sz="2400" dirty="0">
                <a:hlinkClick r:id="rId4"/>
              </a:rPr>
              <a:t>ifkgnesta@gmail.com</a:t>
            </a:r>
            <a:endParaRPr lang="sv-SE" sz="2400" dirty="0"/>
          </a:p>
          <a:p>
            <a:endParaRPr lang="sv-S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71FB8E-0C04-4FAB-8179-175190DBE5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5956" y="6002959"/>
            <a:ext cx="663348" cy="65284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1A58009-DDB8-4EA1-8410-8BDD5ACF89AE}"/>
              </a:ext>
            </a:extLst>
          </p:cNvPr>
          <p:cNvSpPr/>
          <p:nvPr/>
        </p:nvSpPr>
        <p:spPr>
          <a:xfrm>
            <a:off x="8707914" y="5453447"/>
            <a:ext cx="2638042" cy="1286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/>
              <a:t>OBS du som publik, spelare, tränare eller funktionär har ingen rätt att filma/fota matchen utan godkännande av IFK Gnesta.</a:t>
            </a:r>
          </a:p>
        </p:txBody>
      </p:sp>
    </p:spTree>
    <p:extLst>
      <p:ext uri="{BB962C8B-B14F-4D97-AF65-F5344CB8AC3E}">
        <p14:creationId xmlns:p14="http://schemas.microsoft.com/office/powerpoint/2010/main" val="1126779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A4741D8CFFC4F971438EED93F3B67" ma:contentTypeVersion="13" ma:contentTypeDescription="Create a new document." ma:contentTypeScope="" ma:versionID="8b966f2f228fb6877a73ba594ef7f3d3">
  <xsd:schema xmlns:xsd="http://www.w3.org/2001/XMLSchema" xmlns:xs="http://www.w3.org/2001/XMLSchema" xmlns:p="http://schemas.microsoft.com/office/2006/metadata/properties" xmlns:ns3="2f7826b3-dc9e-4f03-bccc-1c9c2c7d1028" xmlns:ns4="dd0691ec-812f-41e1-9c4e-401ddee93f41" targetNamespace="http://schemas.microsoft.com/office/2006/metadata/properties" ma:root="true" ma:fieldsID="7ffb8c3148cfb7a43a749698407aa6ce" ns3:_="" ns4:_="">
    <xsd:import namespace="2f7826b3-dc9e-4f03-bccc-1c9c2c7d1028"/>
    <xsd:import namespace="dd0691ec-812f-41e1-9c4e-401ddee93f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826b3-dc9e-4f03-bccc-1c9c2c7d10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0691ec-812f-41e1-9c4e-401ddee93f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1D330D-44E6-4FFF-94C9-2CDB2CE85E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5E6F4B-12E2-4473-AEEC-C86F04114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7826b3-dc9e-4f03-bccc-1c9c2c7d1028"/>
    <ds:schemaRef ds:uri="dd0691ec-812f-41e1-9c4e-401ddee93f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606A43-440B-4DA3-9ACB-348F3D64619C}">
  <ds:schemaRefs>
    <ds:schemaRef ds:uri="http://schemas.microsoft.com/office/infopath/2007/PartnerControls"/>
    <ds:schemaRef ds:uri="http://purl.org/dc/terms/"/>
    <ds:schemaRef ds:uri="2f7826b3-dc9e-4f03-bccc-1c9c2c7d1028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0691ec-812f-41e1-9c4e-401ddee93f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Benedicks Anne</dc:creator>
  <cp:lastModifiedBy>Benedicks Anne</cp:lastModifiedBy>
  <cp:revision>3</cp:revision>
  <dcterms:created xsi:type="dcterms:W3CDTF">2020-10-05T11:49:36Z</dcterms:created>
  <dcterms:modified xsi:type="dcterms:W3CDTF">2020-10-08T13:31:51Z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0x010100705A4741D8CFFC4F971438EED93F3B67</vt:lpwstr>
  </property>
  <property fmtid="{D5CDD505-2E9C-101B-9397-08002B2CF9AE}" pid="3" name="MSIP_Label_a7f2ec83-e677-438d-afb7-4c7c0dbc872b_Enabled">
    <vt:lpwstr>True</vt:lpwstr>
  </property>
  <property fmtid="{D5CDD505-2E9C-101B-9397-08002B2CF9AE}" pid="4" name="MSIP_Label_a7f2ec83-e677-438d-afb7-4c7c0dbc872b_SiteId">
    <vt:lpwstr>3bc062e4-ac9d-4c17-b4dd-3aad637ff1ac</vt:lpwstr>
  </property>
  <property fmtid="{D5CDD505-2E9C-101B-9397-08002B2CF9AE}" pid="5" name="MSIP_Label_a7f2ec83-e677-438d-afb7-4c7c0dbc872b_Owner">
    <vt:lpwstr>anne.benedicks@scania.com</vt:lpwstr>
  </property>
  <property fmtid="{D5CDD505-2E9C-101B-9397-08002B2CF9AE}" pid="6" name="MSIP_Label_a7f2ec83-e677-438d-afb7-4c7c0dbc872b_SetDate">
    <vt:lpwstr>2020-10-05T12:20:58.7616397Z</vt:lpwstr>
  </property>
  <property fmtid="{D5CDD505-2E9C-101B-9397-08002B2CF9AE}" pid="7" name="MSIP_Label_a7f2ec83-e677-438d-afb7-4c7c0dbc872b_Name">
    <vt:lpwstr>Internal</vt:lpwstr>
  </property>
  <property fmtid="{D5CDD505-2E9C-101B-9397-08002B2CF9AE}" pid="8" name="MSIP_Label_a7f2ec83-e677-438d-afb7-4c7c0dbc872b_Application">
    <vt:lpwstr>Microsoft Azure Information Protection</vt:lpwstr>
  </property>
  <property fmtid="{D5CDD505-2E9C-101B-9397-08002B2CF9AE}" pid="9" name="MSIP_Label_a7f2ec83-e677-438d-afb7-4c7c0dbc872b_Extended_MSFT_Method">
    <vt:lpwstr>Automatic</vt:lpwstr>
  </property>
  <property fmtid="{D5CDD505-2E9C-101B-9397-08002B2CF9AE}" pid="10" name="Sensitivity">
    <vt:lpwstr>Internal</vt:lpwstr>
  </property>
</Properties>
</file>