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nt" initials="B" lastIdx="1" clrIdx="0">
    <p:extLst>
      <p:ext uri="{19B8F6BF-5375-455C-9EA6-DF929625EA0E}">
        <p15:presenceInfo xmlns:p15="http://schemas.microsoft.com/office/powerpoint/2012/main" userId="Bern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C4B014-4EAB-4AE2-82E8-DC67952BA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762022F-76CF-4014-BBFB-9BE17ED838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2C9EAE-8A5C-4DC3-8BA4-699BF8053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522F-5982-4881-9E33-B4BDD63F9365}" type="datetimeFigureOut">
              <a:rPr lang="sv-SE" smtClean="0"/>
              <a:t>2021-11-16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69E563-791E-4E3D-B978-C88487953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853E524-9FAA-4BD1-BECE-0A5A128D6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DA0-5E6E-4360-9DD8-FFC7FA8E45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165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0D70D-4DA4-4A06-8740-F326489F3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35A3DED-79EB-4221-BB27-34AB31895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CB81178-391B-4576-A91A-120919C4B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522F-5982-4881-9E33-B4BDD63F9365}" type="datetimeFigureOut">
              <a:rPr lang="sv-SE" smtClean="0"/>
              <a:t>2021-11-16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6B63B0-EF16-47EC-B8F2-981865D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40733C2-152A-4747-87E3-8D6DB16AC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DA0-5E6E-4360-9DD8-FFC7FA8E45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252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A1AF497-6239-40C9-A1B1-E885C1735A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C0511CE-2314-4E30-90CB-B2414D2B5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C1EB68-9B56-4F37-9FA7-BA2FA64D1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522F-5982-4881-9E33-B4BDD63F9365}" type="datetimeFigureOut">
              <a:rPr lang="sv-SE" smtClean="0"/>
              <a:t>2021-11-16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5FDFD2D-50DC-4155-8C4E-AC4D09BA8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BBE0FE-BAD9-49C7-9275-53068A739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DA0-5E6E-4360-9DD8-FFC7FA8E45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969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6EFDDA-5A82-4BFC-B2D9-683E7A4CB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C3F029-FBA5-407E-977A-1C77EFE84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CE8E68C-6A25-4278-857D-82A473845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522F-5982-4881-9E33-B4BDD63F9365}" type="datetimeFigureOut">
              <a:rPr lang="sv-SE" smtClean="0"/>
              <a:t>2021-11-16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78AF39-1DCD-4EEA-B49E-3DE60A322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76F4CDE-F4EE-4810-A58F-CA706C28D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DA0-5E6E-4360-9DD8-FFC7FA8E45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807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E49680-0B28-4552-AA38-CB26F5BE9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B5708DA-AF83-4369-8D37-32D845FB7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0CDF41-1C54-4BD1-B96B-51F81702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522F-5982-4881-9E33-B4BDD63F9365}" type="datetimeFigureOut">
              <a:rPr lang="sv-SE" smtClean="0"/>
              <a:t>2021-11-16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A48824-7242-4483-A045-34D49B4C8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2D8A9B6-62E1-4CD5-9FE9-DBA3C528B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DA0-5E6E-4360-9DD8-FFC7FA8E45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247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71DCD4-84C9-4310-9965-856D5C083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E99749-562B-472B-9134-EB1D590B73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39E1E03-9AF7-49DC-9DA7-BA6803C51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7DFA4A8-83A9-4874-864A-C0B5A879D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522F-5982-4881-9E33-B4BDD63F9365}" type="datetimeFigureOut">
              <a:rPr lang="sv-SE" smtClean="0"/>
              <a:t>2021-11-16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5BF9EE6-8636-4F70-A568-DCD004A28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9B6547F-C3D7-4003-A463-0D972EACC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DA0-5E6E-4360-9DD8-FFC7FA8E45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763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A0D122-AF5F-4F6D-AA28-6CE66C1CE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99C84D-5A4A-44EA-9635-B8B2E9EAB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4E56943-D9F3-4218-A291-8EC32CCC7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DB04979-7046-4148-9F70-A71322D67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9FFF98E-E8D3-4450-855D-EF6B9DA69D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420B2C5-3EF1-4588-B968-7698EB9C9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522F-5982-4881-9E33-B4BDD63F9365}" type="datetimeFigureOut">
              <a:rPr lang="sv-SE" smtClean="0"/>
              <a:t>2021-11-16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C2655B2-3329-4918-8F26-353594305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1A130A7-B385-44B7-9B55-B2CB78F48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DA0-5E6E-4360-9DD8-FFC7FA8E45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866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BF3C99-B38D-416D-A5F4-D4842D68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7402F7E-0CA4-483F-A7BB-789094F9D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522F-5982-4881-9E33-B4BDD63F9365}" type="datetimeFigureOut">
              <a:rPr lang="sv-SE" smtClean="0"/>
              <a:t>2021-11-16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4702C7B-2439-4360-980F-6AE1F4DEC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A069E01-BDD3-4B06-9360-4A7182299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DA0-5E6E-4360-9DD8-FFC7FA8E45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465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CF663EE-ABF5-4759-A3B9-DDEEF2C73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522F-5982-4881-9E33-B4BDD63F9365}" type="datetimeFigureOut">
              <a:rPr lang="sv-SE" smtClean="0"/>
              <a:t>2021-11-16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3D9F1E7-22AC-4A27-B2FE-34549C1CE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4918774-BA94-443F-893E-99A7A8B6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DA0-5E6E-4360-9DD8-FFC7FA8E45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78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5B4FDA-64F4-4671-BBA9-C0DEEB633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20E81D-A262-4E90-ABB9-44E223E83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2FE1498-C19F-4B0B-972C-900567DDF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145EAB6-5E15-4BB6-A8C8-6CBC4D9C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522F-5982-4881-9E33-B4BDD63F9365}" type="datetimeFigureOut">
              <a:rPr lang="sv-SE" smtClean="0"/>
              <a:t>2021-11-16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DEF5C5E-6712-4E9D-9183-1F3DCC6D3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C4ED526-CDFA-4F27-ADA4-87E8D85E2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DA0-5E6E-4360-9DD8-FFC7FA8E45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16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EADC9D-F1C0-4EB5-A05C-7FC128A12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E873288-D9EC-4D0F-B20A-60DC8E4F8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38FCF4D-06C1-4B4C-A0C8-CEEB3C586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E8EAFED-8A80-4105-AA57-1A0CA45F2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522F-5982-4881-9E33-B4BDD63F9365}" type="datetimeFigureOut">
              <a:rPr lang="sv-SE" smtClean="0"/>
              <a:t>2021-11-16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D3A5509-E85E-4B19-A38C-854279E44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3BB3E49-2DD6-473C-BCC7-9D36F2440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DA0-5E6E-4360-9DD8-FFC7FA8E45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384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A9296D6-6D96-4CF6-B51E-D17DDD29D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AF24A7A-FDC5-4AE1-A4E2-5D0D2CED3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DE24049-E423-4910-8EB6-DBFBDD3FF7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D522F-5982-4881-9E33-B4BDD63F9365}" type="datetimeFigureOut">
              <a:rPr lang="sv-SE" smtClean="0"/>
              <a:t>2021-11-16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FA082C-CEC5-4817-ADCD-CF67B2EC89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D1C294-9449-40E8-A2D4-A274E6D911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CCDA0-5E6E-4360-9DD8-FFC7FA8E45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75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B615A0C4-F33C-4BC9-A754-1805F855EE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573707"/>
              </p:ext>
            </p:extLst>
          </p:nvPr>
        </p:nvGraphicFramePr>
        <p:xfrm>
          <a:off x="3259869" y="906725"/>
          <a:ext cx="8781636" cy="534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867657" imgH="5343679" progId="Excel.Sheet.12">
                  <p:embed/>
                </p:oleObj>
              </mc:Choice>
              <mc:Fallback>
                <p:oleObj name="Worksheet" r:id="rId2" imgW="7867657" imgH="534367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59869" y="906725"/>
                        <a:ext cx="8781636" cy="534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55BC95A2-2620-4080-80BA-DF629F5339F2}"/>
              </a:ext>
            </a:extLst>
          </p:cNvPr>
          <p:cNvSpPr txBox="1"/>
          <p:nvPr/>
        </p:nvSpPr>
        <p:spPr>
          <a:xfrm>
            <a:off x="743788" y="198839"/>
            <a:ext cx="11911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Stötta IFK Bankeryds ungdomar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F649887A-BE90-4380-9B7A-FC56B092FD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69" y="1054362"/>
            <a:ext cx="2628900" cy="2524125"/>
          </a:xfrm>
          <a:prstGeom prst="rect">
            <a:avLst/>
          </a:prstGeom>
        </p:spPr>
      </p:pic>
      <p:sp>
        <p:nvSpPr>
          <p:cNvPr id="8" name="Rektangel: fasad 7">
            <a:extLst>
              <a:ext uri="{FF2B5EF4-FFF2-40B4-BE49-F238E27FC236}">
                <a16:creationId xmlns:a16="http://schemas.microsoft.com/office/drawing/2014/main" id="{3F3DE8DA-778E-4907-BAF2-A6C2FCED80AC}"/>
              </a:ext>
            </a:extLst>
          </p:cNvPr>
          <p:cNvSpPr/>
          <p:nvPr/>
        </p:nvSpPr>
        <p:spPr>
          <a:xfrm>
            <a:off x="8147436" y="51202"/>
            <a:ext cx="2799761" cy="81245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Vårt lag är: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FE3567D6-784A-481D-8D78-635ABFCA23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495" y="3652306"/>
            <a:ext cx="3155120" cy="297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959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Bredbild</PresentationFormat>
  <Paragraphs>2</Paragraphs>
  <Slides>1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Worksheet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Bernt</dc:creator>
  <cp:lastModifiedBy>Charlotte Hultman</cp:lastModifiedBy>
  <cp:revision>2</cp:revision>
  <dcterms:created xsi:type="dcterms:W3CDTF">2021-11-04T11:51:32Z</dcterms:created>
  <dcterms:modified xsi:type="dcterms:W3CDTF">2021-11-16T08:56:20Z</dcterms:modified>
</cp:coreProperties>
</file>