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12192000" cy="6858000"/>
  <p:notesSz cx="6858000" cy="994568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9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73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1193-58D9-433F-BD65-3DB76C3CBB7E}" type="datetimeFigureOut">
              <a:rPr lang="sv-SE" smtClean="0"/>
              <a:t>2023-07-25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470A-018B-4820-8767-02957571BF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8204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1193-58D9-433F-BD65-3DB76C3CBB7E}" type="datetimeFigureOut">
              <a:rPr lang="sv-SE" smtClean="0"/>
              <a:t>2023-07-25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470A-018B-4820-8767-02957571BF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123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1193-58D9-433F-BD65-3DB76C3CBB7E}" type="datetimeFigureOut">
              <a:rPr lang="sv-SE" smtClean="0"/>
              <a:t>2023-07-25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470A-018B-4820-8767-02957571BF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327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1193-58D9-433F-BD65-3DB76C3CBB7E}" type="datetimeFigureOut">
              <a:rPr lang="sv-SE" smtClean="0"/>
              <a:t>2023-07-25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470A-018B-4820-8767-02957571BF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461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1193-58D9-433F-BD65-3DB76C3CBB7E}" type="datetimeFigureOut">
              <a:rPr lang="sv-SE" smtClean="0"/>
              <a:t>2023-07-25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470A-018B-4820-8767-02957571BF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179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1193-58D9-433F-BD65-3DB76C3CBB7E}" type="datetimeFigureOut">
              <a:rPr lang="sv-SE" smtClean="0"/>
              <a:t>2023-07-25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470A-018B-4820-8767-02957571BF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936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1193-58D9-433F-BD65-3DB76C3CBB7E}" type="datetimeFigureOut">
              <a:rPr lang="sv-SE" smtClean="0"/>
              <a:t>2023-07-25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470A-018B-4820-8767-02957571BF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897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1193-58D9-433F-BD65-3DB76C3CBB7E}" type="datetimeFigureOut">
              <a:rPr lang="sv-SE" smtClean="0"/>
              <a:t>2023-07-25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470A-018B-4820-8767-02957571BF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759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1193-58D9-433F-BD65-3DB76C3CBB7E}" type="datetimeFigureOut">
              <a:rPr lang="sv-SE" smtClean="0"/>
              <a:t>2023-07-25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470A-018B-4820-8767-02957571BF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312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1193-58D9-433F-BD65-3DB76C3CBB7E}" type="datetimeFigureOut">
              <a:rPr lang="sv-SE" smtClean="0"/>
              <a:t>2023-07-25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470A-018B-4820-8767-02957571BF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3676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1193-58D9-433F-BD65-3DB76C3CBB7E}" type="datetimeFigureOut">
              <a:rPr lang="sv-SE" smtClean="0"/>
              <a:t>2023-07-25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470A-018B-4820-8767-02957571BF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309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01193-58D9-433F-BD65-3DB76C3CBB7E}" type="datetimeFigureOut">
              <a:rPr lang="sv-SE" smtClean="0"/>
              <a:t>2023-07-25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3470A-018B-4820-8767-02957571BF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738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150417" y="371873"/>
            <a:ext cx="922546" cy="986155"/>
          </a:xfrm>
          <a:prstGeom prst="rect">
            <a:avLst/>
          </a:prstGeom>
          <a:ln/>
        </p:spPr>
      </p:pic>
      <p:sp>
        <p:nvSpPr>
          <p:cNvPr id="9" name="Rektangel 8"/>
          <p:cNvSpPr/>
          <p:nvPr/>
        </p:nvSpPr>
        <p:spPr>
          <a:xfrm rot="309815">
            <a:off x="4703520" y="1201987"/>
            <a:ext cx="1132009" cy="11896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Upp 10"/>
          <p:cNvSpPr/>
          <p:nvPr/>
        </p:nvSpPr>
        <p:spPr>
          <a:xfrm rot="232782">
            <a:off x="4850597" y="1909792"/>
            <a:ext cx="98862" cy="99338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3" name="Grupp 12"/>
          <p:cNvGrpSpPr/>
          <p:nvPr/>
        </p:nvGrpSpPr>
        <p:grpSpPr>
          <a:xfrm>
            <a:off x="5234685" y="2135704"/>
            <a:ext cx="243978" cy="246221"/>
            <a:chOff x="6018010" y="1935910"/>
            <a:chExt cx="243978" cy="246221"/>
          </a:xfrm>
        </p:grpSpPr>
        <p:sp>
          <p:nvSpPr>
            <p:cNvPr id="14" name="Romb 13"/>
            <p:cNvSpPr/>
            <p:nvPr/>
          </p:nvSpPr>
          <p:spPr>
            <a:xfrm>
              <a:off x="6069383" y="1968342"/>
              <a:ext cx="131720" cy="172591"/>
            </a:xfrm>
            <a:prstGeom prst="diamond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 dirty="0"/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6018010" y="1935910"/>
              <a:ext cx="2439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000" dirty="0"/>
                <a:t>F</a:t>
              </a:r>
            </a:p>
          </p:txBody>
        </p:sp>
      </p:grpSp>
      <p:grpSp>
        <p:nvGrpSpPr>
          <p:cNvPr id="16" name="Grupp 15"/>
          <p:cNvGrpSpPr/>
          <p:nvPr/>
        </p:nvGrpSpPr>
        <p:grpSpPr>
          <a:xfrm>
            <a:off x="5013368" y="1702563"/>
            <a:ext cx="243978" cy="246221"/>
            <a:chOff x="6018010" y="1935910"/>
            <a:chExt cx="243978" cy="246221"/>
          </a:xfrm>
        </p:grpSpPr>
        <p:sp>
          <p:nvSpPr>
            <p:cNvPr id="17" name="Romb 16"/>
            <p:cNvSpPr/>
            <p:nvPr/>
          </p:nvSpPr>
          <p:spPr>
            <a:xfrm>
              <a:off x="6069383" y="1968342"/>
              <a:ext cx="131720" cy="172591"/>
            </a:xfrm>
            <a:prstGeom prst="diamond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 dirty="0"/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6018010" y="1935910"/>
              <a:ext cx="2439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000" dirty="0"/>
                <a:t>F</a:t>
              </a:r>
            </a:p>
          </p:txBody>
        </p:sp>
      </p:grpSp>
      <p:grpSp>
        <p:nvGrpSpPr>
          <p:cNvPr id="19" name="Grupp 18"/>
          <p:cNvGrpSpPr/>
          <p:nvPr/>
        </p:nvGrpSpPr>
        <p:grpSpPr>
          <a:xfrm>
            <a:off x="5022004" y="1265327"/>
            <a:ext cx="243978" cy="246221"/>
            <a:chOff x="6018010" y="1935910"/>
            <a:chExt cx="243978" cy="246221"/>
          </a:xfrm>
        </p:grpSpPr>
        <p:sp>
          <p:nvSpPr>
            <p:cNvPr id="20" name="Romb 19"/>
            <p:cNvSpPr/>
            <p:nvPr/>
          </p:nvSpPr>
          <p:spPr>
            <a:xfrm>
              <a:off x="6069383" y="1968342"/>
              <a:ext cx="131720" cy="172591"/>
            </a:xfrm>
            <a:prstGeom prst="diamond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 dirty="0"/>
            </a:p>
          </p:txBody>
        </p:sp>
        <p:sp>
          <p:nvSpPr>
            <p:cNvPr id="21" name="textruta 20"/>
            <p:cNvSpPr txBox="1"/>
            <p:nvPr/>
          </p:nvSpPr>
          <p:spPr>
            <a:xfrm>
              <a:off x="6018010" y="1935910"/>
              <a:ext cx="2439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000" dirty="0"/>
                <a:t>F</a:t>
              </a:r>
            </a:p>
          </p:txBody>
        </p:sp>
      </p:grpSp>
      <p:sp>
        <p:nvSpPr>
          <p:cNvPr id="24" name="Ellips 23"/>
          <p:cNvSpPr/>
          <p:nvPr/>
        </p:nvSpPr>
        <p:spPr>
          <a:xfrm>
            <a:off x="6297172" y="2136028"/>
            <a:ext cx="310442" cy="32753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5" name="Svängd 24"/>
          <p:cNvSpPr/>
          <p:nvPr/>
        </p:nvSpPr>
        <p:spPr>
          <a:xfrm rot="293775">
            <a:off x="5100767" y="2444330"/>
            <a:ext cx="309365" cy="53963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8" name="Rektangel 27"/>
          <p:cNvSpPr/>
          <p:nvPr/>
        </p:nvSpPr>
        <p:spPr>
          <a:xfrm rot="257839">
            <a:off x="4724665" y="4097598"/>
            <a:ext cx="551560" cy="6792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Svängd 29"/>
          <p:cNvSpPr/>
          <p:nvPr/>
        </p:nvSpPr>
        <p:spPr>
          <a:xfrm rot="229733">
            <a:off x="3753544" y="4084273"/>
            <a:ext cx="830502" cy="2178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34" name="Upp 33"/>
          <p:cNvSpPr/>
          <p:nvPr/>
        </p:nvSpPr>
        <p:spPr>
          <a:xfrm rot="232782">
            <a:off x="4598242" y="3204538"/>
            <a:ext cx="126489" cy="5738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35" name="Grupp 34"/>
          <p:cNvGrpSpPr/>
          <p:nvPr/>
        </p:nvGrpSpPr>
        <p:grpSpPr>
          <a:xfrm>
            <a:off x="4744524" y="3929856"/>
            <a:ext cx="237566" cy="306782"/>
            <a:chOff x="3947286" y="3672820"/>
            <a:chExt cx="237566" cy="306782"/>
          </a:xfrm>
        </p:grpSpPr>
        <p:sp>
          <p:nvSpPr>
            <p:cNvPr id="36" name="Likbent triangel 35"/>
            <p:cNvSpPr/>
            <p:nvPr/>
          </p:nvSpPr>
          <p:spPr>
            <a:xfrm>
              <a:off x="4000032" y="3672820"/>
              <a:ext cx="141890" cy="263613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7" name="textruta 36"/>
            <p:cNvSpPr txBox="1"/>
            <p:nvPr/>
          </p:nvSpPr>
          <p:spPr>
            <a:xfrm>
              <a:off x="3947286" y="3764158"/>
              <a:ext cx="2375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800" dirty="0" smtClean="0"/>
                <a:t>K</a:t>
              </a:r>
              <a:endParaRPr lang="sv-SE" sz="800" dirty="0"/>
            </a:p>
          </p:txBody>
        </p:sp>
      </p:grpSp>
      <p:grpSp>
        <p:nvGrpSpPr>
          <p:cNvPr id="38" name="Grupp 37"/>
          <p:cNvGrpSpPr/>
          <p:nvPr/>
        </p:nvGrpSpPr>
        <p:grpSpPr>
          <a:xfrm>
            <a:off x="4736513" y="4243743"/>
            <a:ext cx="237566" cy="306782"/>
            <a:chOff x="3947286" y="3672820"/>
            <a:chExt cx="237566" cy="306782"/>
          </a:xfrm>
        </p:grpSpPr>
        <p:sp>
          <p:nvSpPr>
            <p:cNvPr id="39" name="Likbent triangel 38"/>
            <p:cNvSpPr/>
            <p:nvPr/>
          </p:nvSpPr>
          <p:spPr>
            <a:xfrm>
              <a:off x="4000032" y="3672820"/>
              <a:ext cx="141890" cy="263613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0" name="textruta 39"/>
            <p:cNvSpPr txBox="1"/>
            <p:nvPr/>
          </p:nvSpPr>
          <p:spPr>
            <a:xfrm>
              <a:off x="3947286" y="3764158"/>
              <a:ext cx="2375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800" dirty="0" smtClean="0"/>
                <a:t>K</a:t>
              </a:r>
              <a:endParaRPr lang="sv-SE" sz="800" dirty="0"/>
            </a:p>
          </p:txBody>
        </p:sp>
      </p:grpSp>
      <p:sp>
        <p:nvSpPr>
          <p:cNvPr id="65" name="textruta 64"/>
          <p:cNvSpPr txBox="1"/>
          <p:nvPr/>
        </p:nvSpPr>
        <p:spPr>
          <a:xfrm>
            <a:off x="6297172" y="554632"/>
            <a:ext cx="2536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Gul Kiosk</a:t>
            </a:r>
            <a:endParaRPr lang="sv-SE" dirty="0"/>
          </a:p>
        </p:txBody>
      </p:sp>
      <p:sp>
        <p:nvSpPr>
          <p:cNvPr id="66" name="textruta 65"/>
          <p:cNvSpPr txBox="1"/>
          <p:nvPr/>
        </p:nvSpPr>
        <p:spPr>
          <a:xfrm>
            <a:off x="2802802" y="4638476"/>
            <a:ext cx="2536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Garage</a:t>
            </a:r>
          </a:p>
          <a:p>
            <a:r>
              <a:rPr lang="sv-SE" dirty="0" smtClean="0"/>
              <a:t>Kassor försäljning </a:t>
            </a:r>
          </a:p>
          <a:p>
            <a:r>
              <a:rPr lang="sv-SE" dirty="0"/>
              <a:t>b</a:t>
            </a:r>
            <a:r>
              <a:rPr lang="sv-SE" dirty="0" smtClean="0"/>
              <a:t>lock, minibingo</a:t>
            </a:r>
            <a:endParaRPr lang="sv-SE" dirty="0"/>
          </a:p>
        </p:txBody>
      </p:sp>
      <p:sp>
        <p:nvSpPr>
          <p:cNvPr id="68" name="textruta 67"/>
          <p:cNvSpPr txBox="1"/>
          <p:nvPr/>
        </p:nvSpPr>
        <p:spPr>
          <a:xfrm>
            <a:off x="4909551" y="3767888"/>
            <a:ext cx="841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Garage</a:t>
            </a:r>
            <a:endParaRPr lang="sv-SE" sz="1400" dirty="0"/>
          </a:p>
        </p:txBody>
      </p:sp>
      <p:sp>
        <p:nvSpPr>
          <p:cNvPr id="69" name="textruta 68"/>
          <p:cNvSpPr txBox="1"/>
          <p:nvPr/>
        </p:nvSpPr>
        <p:spPr>
          <a:xfrm>
            <a:off x="5212702" y="1401135"/>
            <a:ext cx="11153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Beställning/betalning</a:t>
            </a:r>
          </a:p>
          <a:p>
            <a:r>
              <a:rPr lang="sv-SE" sz="1400" dirty="0" smtClean="0"/>
              <a:t>hamburgare</a:t>
            </a:r>
            <a:endParaRPr lang="sv-SE" sz="1400" dirty="0"/>
          </a:p>
        </p:txBody>
      </p:sp>
      <p:sp>
        <p:nvSpPr>
          <p:cNvPr id="70" name="textruta 69"/>
          <p:cNvSpPr txBox="1"/>
          <p:nvPr/>
        </p:nvSpPr>
        <p:spPr>
          <a:xfrm>
            <a:off x="5091716" y="729055"/>
            <a:ext cx="111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Leverans</a:t>
            </a:r>
          </a:p>
          <a:p>
            <a:r>
              <a:rPr lang="sv-SE" sz="1400" dirty="0" smtClean="0"/>
              <a:t>hamburgare</a:t>
            </a:r>
            <a:endParaRPr lang="sv-SE" sz="1400" dirty="0"/>
          </a:p>
        </p:txBody>
      </p:sp>
      <p:sp>
        <p:nvSpPr>
          <p:cNvPr id="71" name="textruta 70"/>
          <p:cNvSpPr txBox="1"/>
          <p:nvPr/>
        </p:nvSpPr>
        <p:spPr>
          <a:xfrm>
            <a:off x="5389150" y="2136028"/>
            <a:ext cx="11153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Fika</a:t>
            </a:r>
          </a:p>
        </p:txBody>
      </p:sp>
      <p:sp>
        <p:nvSpPr>
          <p:cNvPr id="72" name="Rektangel 71"/>
          <p:cNvSpPr/>
          <p:nvPr/>
        </p:nvSpPr>
        <p:spPr>
          <a:xfrm>
            <a:off x="4047858" y="5691812"/>
            <a:ext cx="1690555" cy="5749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74" name="Grupp 73"/>
          <p:cNvGrpSpPr/>
          <p:nvPr/>
        </p:nvGrpSpPr>
        <p:grpSpPr>
          <a:xfrm>
            <a:off x="4584346" y="4437222"/>
            <a:ext cx="237566" cy="306782"/>
            <a:chOff x="3947286" y="3672820"/>
            <a:chExt cx="237566" cy="306782"/>
          </a:xfrm>
        </p:grpSpPr>
        <p:sp>
          <p:nvSpPr>
            <p:cNvPr id="75" name="Likbent triangel 74"/>
            <p:cNvSpPr/>
            <p:nvPr/>
          </p:nvSpPr>
          <p:spPr>
            <a:xfrm>
              <a:off x="4000032" y="3672820"/>
              <a:ext cx="141890" cy="263613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6" name="textruta 75"/>
            <p:cNvSpPr txBox="1"/>
            <p:nvPr/>
          </p:nvSpPr>
          <p:spPr>
            <a:xfrm>
              <a:off x="3947286" y="3764158"/>
              <a:ext cx="2375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800" dirty="0" smtClean="0"/>
                <a:t>K</a:t>
              </a:r>
              <a:endParaRPr lang="sv-SE" sz="800" dirty="0"/>
            </a:p>
          </p:txBody>
        </p:sp>
      </p:grpSp>
      <p:grpSp>
        <p:nvGrpSpPr>
          <p:cNvPr id="77" name="Grupp 76"/>
          <p:cNvGrpSpPr/>
          <p:nvPr/>
        </p:nvGrpSpPr>
        <p:grpSpPr>
          <a:xfrm>
            <a:off x="4589552" y="4109236"/>
            <a:ext cx="237566" cy="306782"/>
            <a:chOff x="3947286" y="3672820"/>
            <a:chExt cx="237566" cy="306782"/>
          </a:xfrm>
        </p:grpSpPr>
        <p:sp>
          <p:nvSpPr>
            <p:cNvPr id="78" name="Likbent triangel 77"/>
            <p:cNvSpPr/>
            <p:nvPr/>
          </p:nvSpPr>
          <p:spPr>
            <a:xfrm>
              <a:off x="4000032" y="3672820"/>
              <a:ext cx="141890" cy="263613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9" name="textruta 78"/>
            <p:cNvSpPr txBox="1"/>
            <p:nvPr/>
          </p:nvSpPr>
          <p:spPr>
            <a:xfrm>
              <a:off x="3947286" y="3764158"/>
              <a:ext cx="2375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800" dirty="0" smtClean="0"/>
                <a:t>K</a:t>
              </a:r>
              <a:endParaRPr lang="sv-SE" sz="800" dirty="0"/>
            </a:p>
          </p:txBody>
        </p:sp>
      </p:grpSp>
      <p:sp>
        <p:nvSpPr>
          <p:cNvPr id="2" name="Rektangel 1"/>
          <p:cNvSpPr/>
          <p:nvPr/>
        </p:nvSpPr>
        <p:spPr>
          <a:xfrm>
            <a:off x="2829267" y="3117488"/>
            <a:ext cx="183758" cy="43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Rektangel 53"/>
          <p:cNvSpPr/>
          <p:nvPr/>
        </p:nvSpPr>
        <p:spPr>
          <a:xfrm>
            <a:off x="2820105" y="3609548"/>
            <a:ext cx="183758" cy="43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ruta 2"/>
          <p:cNvSpPr txBox="1"/>
          <p:nvPr/>
        </p:nvSpPr>
        <p:spPr>
          <a:xfrm>
            <a:off x="3056382" y="2793560"/>
            <a:ext cx="9896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Tombola</a:t>
            </a:r>
          </a:p>
          <a:p>
            <a:r>
              <a:rPr lang="sv-SE" dirty="0" smtClean="0"/>
              <a:t>Lotteri</a:t>
            </a:r>
          </a:p>
          <a:p>
            <a:endParaRPr lang="sv-SE" dirty="0"/>
          </a:p>
        </p:txBody>
      </p:sp>
      <p:sp>
        <p:nvSpPr>
          <p:cNvPr id="55" name="Rektangel 54"/>
          <p:cNvSpPr/>
          <p:nvPr/>
        </p:nvSpPr>
        <p:spPr>
          <a:xfrm rot="257839">
            <a:off x="2108112" y="1888706"/>
            <a:ext cx="614616" cy="24645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Rektangel 55"/>
          <p:cNvSpPr/>
          <p:nvPr/>
        </p:nvSpPr>
        <p:spPr>
          <a:xfrm>
            <a:off x="2375112" y="2492195"/>
            <a:ext cx="313136" cy="3111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57" name="Rektangel 56"/>
          <p:cNvSpPr/>
          <p:nvPr/>
        </p:nvSpPr>
        <p:spPr>
          <a:xfrm>
            <a:off x="6207088" y="1142069"/>
            <a:ext cx="313136" cy="3111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58" name="textruta 57"/>
          <p:cNvSpPr txBox="1"/>
          <p:nvPr/>
        </p:nvSpPr>
        <p:spPr>
          <a:xfrm>
            <a:off x="9202695" y="666738"/>
            <a:ext cx="1713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  <a:r>
              <a:rPr lang="sv-SE" dirty="0" smtClean="0"/>
              <a:t> kassor</a:t>
            </a:r>
            <a:endParaRPr lang="sv-SE" dirty="0"/>
          </a:p>
        </p:txBody>
      </p:sp>
      <p:grpSp>
        <p:nvGrpSpPr>
          <p:cNvPr id="59" name="Grupp 58"/>
          <p:cNvGrpSpPr/>
          <p:nvPr/>
        </p:nvGrpSpPr>
        <p:grpSpPr>
          <a:xfrm>
            <a:off x="10854203" y="694154"/>
            <a:ext cx="237566" cy="306782"/>
            <a:chOff x="3947286" y="3672820"/>
            <a:chExt cx="237566" cy="306782"/>
          </a:xfrm>
        </p:grpSpPr>
        <p:sp>
          <p:nvSpPr>
            <p:cNvPr id="60" name="Likbent triangel 59"/>
            <p:cNvSpPr/>
            <p:nvPr/>
          </p:nvSpPr>
          <p:spPr>
            <a:xfrm>
              <a:off x="4000032" y="3672820"/>
              <a:ext cx="141890" cy="263613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1" name="textruta 60"/>
            <p:cNvSpPr txBox="1"/>
            <p:nvPr/>
          </p:nvSpPr>
          <p:spPr>
            <a:xfrm>
              <a:off x="3947286" y="3764158"/>
              <a:ext cx="2375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800" dirty="0" smtClean="0"/>
                <a:t>K</a:t>
              </a:r>
              <a:endParaRPr lang="sv-SE" sz="800" dirty="0"/>
            </a:p>
          </p:txBody>
        </p:sp>
      </p:grpSp>
      <p:sp>
        <p:nvSpPr>
          <p:cNvPr id="63" name="textruta 62"/>
          <p:cNvSpPr txBox="1"/>
          <p:nvPr/>
        </p:nvSpPr>
        <p:spPr>
          <a:xfrm>
            <a:off x="9196989" y="962585"/>
            <a:ext cx="1713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5</a:t>
            </a:r>
            <a:r>
              <a:rPr lang="sv-SE" dirty="0" smtClean="0"/>
              <a:t> försäljare fika</a:t>
            </a:r>
            <a:endParaRPr lang="sv-SE" dirty="0"/>
          </a:p>
        </p:txBody>
      </p:sp>
      <p:grpSp>
        <p:nvGrpSpPr>
          <p:cNvPr id="67" name="Grupp 66"/>
          <p:cNvGrpSpPr/>
          <p:nvPr/>
        </p:nvGrpSpPr>
        <p:grpSpPr>
          <a:xfrm>
            <a:off x="10852707" y="1040420"/>
            <a:ext cx="243978" cy="246221"/>
            <a:chOff x="6018010" y="1935910"/>
            <a:chExt cx="243978" cy="246221"/>
          </a:xfrm>
        </p:grpSpPr>
        <p:sp>
          <p:nvSpPr>
            <p:cNvPr id="80" name="Romb 79"/>
            <p:cNvSpPr/>
            <p:nvPr/>
          </p:nvSpPr>
          <p:spPr>
            <a:xfrm>
              <a:off x="6069383" y="1968342"/>
              <a:ext cx="131720" cy="172591"/>
            </a:xfrm>
            <a:prstGeom prst="diamond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 dirty="0"/>
            </a:p>
          </p:txBody>
        </p:sp>
        <p:sp>
          <p:nvSpPr>
            <p:cNvPr id="81" name="textruta 80"/>
            <p:cNvSpPr txBox="1"/>
            <p:nvPr/>
          </p:nvSpPr>
          <p:spPr>
            <a:xfrm>
              <a:off x="6018010" y="1935910"/>
              <a:ext cx="2439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000" dirty="0"/>
                <a:t>F</a:t>
              </a:r>
            </a:p>
          </p:txBody>
        </p:sp>
      </p:grpSp>
      <p:sp>
        <p:nvSpPr>
          <p:cNvPr id="82" name="textruta 81"/>
          <p:cNvSpPr txBox="1"/>
          <p:nvPr/>
        </p:nvSpPr>
        <p:spPr>
          <a:xfrm>
            <a:off x="9064855" y="1222321"/>
            <a:ext cx="1713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11</a:t>
            </a:r>
            <a:r>
              <a:rPr lang="sv-SE" dirty="0"/>
              <a:t> </a:t>
            </a:r>
            <a:r>
              <a:rPr lang="sv-SE" dirty="0" smtClean="0"/>
              <a:t>toaletter</a:t>
            </a:r>
            <a:endParaRPr lang="sv-SE" dirty="0"/>
          </a:p>
        </p:txBody>
      </p:sp>
      <p:grpSp>
        <p:nvGrpSpPr>
          <p:cNvPr id="83" name="Grupp 82"/>
          <p:cNvGrpSpPr/>
          <p:nvPr/>
        </p:nvGrpSpPr>
        <p:grpSpPr>
          <a:xfrm>
            <a:off x="10880170" y="1330740"/>
            <a:ext cx="179540" cy="246221"/>
            <a:chOff x="7023888" y="1808924"/>
            <a:chExt cx="179540" cy="246221"/>
          </a:xfrm>
        </p:grpSpPr>
        <p:sp>
          <p:nvSpPr>
            <p:cNvPr id="84" name="Regelbunden femhörning 83"/>
            <p:cNvSpPr/>
            <p:nvPr/>
          </p:nvSpPr>
          <p:spPr>
            <a:xfrm>
              <a:off x="7041931" y="1808924"/>
              <a:ext cx="161497" cy="220951"/>
            </a:xfrm>
            <a:prstGeom prst="pentag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5" name="textruta 84"/>
            <p:cNvSpPr txBox="1"/>
            <p:nvPr/>
          </p:nvSpPr>
          <p:spPr>
            <a:xfrm>
              <a:off x="7023888" y="1808924"/>
              <a:ext cx="1327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smtClean="0"/>
                <a:t>T</a:t>
              </a:r>
              <a:endParaRPr lang="sv-SE" sz="1000" dirty="0"/>
            </a:p>
          </p:txBody>
        </p:sp>
      </p:grpSp>
      <p:sp>
        <p:nvSpPr>
          <p:cNvPr id="86" name="Ellips 85"/>
          <p:cNvSpPr/>
          <p:nvPr/>
        </p:nvSpPr>
        <p:spPr>
          <a:xfrm>
            <a:off x="10888290" y="1667734"/>
            <a:ext cx="189007" cy="21177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87" name="textruta 86"/>
          <p:cNvSpPr txBox="1"/>
          <p:nvPr/>
        </p:nvSpPr>
        <p:spPr>
          <a:xfrm>
            <a:off x="9069867" y="1507043"/>
            <a:ext cx="1713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 </a:t>
            </a:r>
            <a:r>
              <a:rPr lang="sv-SE" dirty="0" smtClean="0"/>
              <a:t> 1 rökruta</a:t>
            </a:r>
            <a:endParaRPr lang="sv-SE" dirty="0"/>
          </a:p>
        </p:txBody>
      </p:sp>
      <p:sp>
        <p:nvSpPr>
          <p:cNvPr id="88" name="Rektangel 87"/>
          <p:cNvSpPr/>
          <p:nvPr/>
        </p:nvSpPr>
        <p:spPr>
          <a:xfrm>
            <a:off x="10865816" y="246324"/>
            <a:ext cx="230620" cy="32648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B</a:t>
            </a:r>
          </a:p>
        </p:txBody>
      </p:sp>
      <p:sp>
        <p:nvSpPr>
          <p:cNvPr id="89" name="textruta 88"/>
          <p:cNvSpPr txBox="1"/>
          <p:nvPr/>
        </p:nvSpPr>
        <p:spPr>
          <a:xfrm>
            <a:off x="8225841" y="350306"/>
            <a:ext cx="2672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Skum och pulversläckare</a:t>
            </a:r>
            <a:endParaRPr lang="sv-SE" dirty="0"/>
          </a:p>
        </p:txBody>
      </p:sp>
      <p:sp>
        <p:nvSpPr>
          <p:cNvPr id="96" name="Svängd 95"/>
          <p:cNvSpPr/>
          <p:nvPr/>
        </p:nvSpPr>
        <p:spPr>
          <a:xfrm rot="229733">
            <a:off x="3728253" y="4244085"/>
            <a:ext cx="830502" cy="2178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97" name="Svängd 96"/>
          <p:cNvSpPr/>
          <p:nvPr/>
        </p:nvSpPr>
        <p:spPr>
          <a:xfrm rot="229733">
            <a:off x="3714982" y="4424170"/>
            <a:ext cx="830502" cy="2178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98" name="Svängd 97"/>
          <p:cNvSpPr/>
          <p:nvPr/>
        </p:nvSpPr>
        <p:spPr>
          <a:xfrm rot="229733">
            <a:off x="3701711" y="4573749"/>
            <a:ext cx="830502" cy="2178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grpSp>
        <p:nvGrpSpPr>
          <p:cNvPr id="99" name="Grupp 98"/>
          <p:cNvGrpSpPr/>
          <p:nvPr/>
        </p:nvGrpSpPr>
        <p:grpSpPr>
          <a:xfrm>
            <a:off x="4722727" y="5747527"/>
            <a:ext cx="179540" cy="246221"/>
            <a:chOff x="7023888" y="1808924"/>
            <a:chExt cx="179540" cy="246221"/>
          </a:xfrm>
        </p:grpSpPr>
        <p:sp>
          <p:nvSpPr>
            <p:cNvPr id="100" name="Regelbunden femhörning 99"/>
            <p:cNvSpPr/>
            <p:nvPr/>
          </p:nvSpPr>
          <p:spPr>
            <a:xfrm>
              <a:off x="7041931" y="1808924"/>
              <a:ext cx="161497" cy="220951"/>
            </a:xfrm>
            <a:prstGeom prst="pentag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1" name="textruta 100"/>
            <p:cNvSpPr txBox="1"/>
            <p:nvPr/>
          </p:nvSpPr>
          <p:spPr>
            <a:xfrm>
              <a:off x="7023888" y="1808924"/>
              <a:ext cx="1327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smtClean="0"/>
                <a:t>T</a:t>
              </a:r>
              <a:endParaRPr lang="sv-SE" sz="1000" dirty="0"/>
            </a:p>
          </p:txBody>
        </p:sp>
      </p:grpSp>
      <p:grpSp>
        <p:nvGrpSpPr>
          <p:cNvPr id="102" name="Grupp 101"/>
          <p:cNvGrpSpPr/>
          <p:nvPr/>
        </p:nvGrpSpPr>
        <p:grpSpPr>
          <a:xfrm>
            <a:off x="4833828" y="5989078"/>
            <a:ext cx="179540" cy="246221"/>
            <a:chOff x="7023888" y="1808924"/>
            <a:chExt cx="179540" cy="246221"/>
          </a:xfrm>
        </p:grpSpPr>
        <p:sp>
          <p:nvSpPr>
            <p:cNvPr id="103" name="Regelbunden femhörning 102"/>
            <p:cNvSpPr/>
            <p:nvPr/>
          </p:nvSpPr>
          <p:spPr>
            <a:xfrm>
              <a:off x="7041931" y="1808924"/>
              <a:ext cx="161497" cy="220951"/>
            </a:xfrm>
            <a:prstGeom prst="pentag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4" name="textruta 103"/>
            <p:cNvSpPr txBox="1"/>
            <p:nvPr/>
          </p:nvSpPr>
          <p:spPr>
            <a:xfrm>
              <a:off x="7023888" y="1808924"/>
              <a:ext cx="1327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smtClean="0"/>
                <a:t>T</a:t>
              </a:r>
              <a:endParaRPr lang="sv-SE" sz="1000" dirty="0"/>
            </a:p>
          </p:txBody>
        </p:sp>
      </p:grpSp>
      <p:grpSp>
        <p:nvGrpSpPr>
          <p:cNvPr id="105" name="Grupp 104"/>
          <p:cNvGrpSpPr/>
          <p:nvPr/>
        </p:nvGrpSpPr>
        <p:grpSpPr>
          <a:xfrm>
            <a:off x="2296371" y="2866371"/>
            <a:ext cx="179540" cy="246221"/>
            <a:chOff x="7023888" y="1808924"/>
            <a:chExt cx="179540" cy="246221"/>
          </a:xfrm>
        </p:grpSpPr>
        <p:sp>
          <p:nvSpPr>
            <p:cNvPr id="106" name="Regelbunden femhörning 105"/>
            <p:cNvSpPr/>
            <p:nvPr/>
          </p:nvSpPr>
          <p:spPr>
            <a:xfrm>
              <a:off x="7041931" y="1808924"/>
              <a:ext cx="161497" cy="220951"/>
            </a:xfrm>
            <a:prstGeom prst="pentag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7" name="textruta 106"/>
            <p:cNvSpPr txBox="1"/>
            <p:nvPr/>
          </p:nvSpPr>
          <p:spPr>
            <a:xfrm>
              <a:off x="7023888" y="1808924"/>
              <a:ext cx="1327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smtClean="0"/>
                <a:t>T</a:t>
              </a:r>
              <a:endParaRPr lang="sv-SE" sz="1000" dirty="0"/>
            </a:p>
          </p:txBody>
        </p:sp>
      </p:grpSp>
      <p:grpSp>
        <p:nvGrpSpPr>
          <p:cNvPr id="108" name="Grupp 107"/>
          <p:cNvGrpSpPr/>
          <p:nvPr/>
        </p:nvGrpSpPr>
        <p:grpSpPr>
          <a:xfrm>
            <a:off x="2508521" y="2884748"/>
            <a:ext cx="179540" cy="246221"/>
            <a:chOff x="7023888" y="1808924"/>
            <a:chExt cx="179540" cy="246221"/>
          </a:xfrm>
        </p:grpSpPr>
        <p:sp>
          <p:nvSpPr>
            <p:cNvPr id="109" name="Regelbunden femhörning 108"/>
            <p:cNvSpPr/>
            <p:nvPr/>
          </p:nvSpPr>
          <p:spPr>
            <a:xfrm>
              <a:off x="7041931" y="1808924"/>
              <a:ext cx="161497" cy="220951"/>
            </a:xfrm>
            <a:prstGeom prst="pentag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0" name="textruta 109"/>
            <p:cNvSpPr txBox="1"/>
            <p:nvPr/>
          </p:nvSpPr>
          <p:spPr>
            <a:xfrm>
              <a:off x="7023888" y="1808924"/>
              <a:ext cx="1327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smtClean="0"/>
                <a:t>T</a:t>
              </a:r>
              <a:endParaRPr lang="sv-SE" sz="1000" dirty="0"/>
            </a:p>
          </p:txBody>
        </p:sp>
      </p:grpSp>
      <p:grpSp>
        <p:nvGrpSpPr>
          <p:cNvPr id="90" name="Grupp 89"/>
          <p:cNvGrpSpPr/>
          <p:nvPr/>
        </p:nvGrpSpPr>
        <p:grpSpPr>
          <a:xfrm>
            <a:off x="2047398" y="2406482"/>
            <a:ext cx="179540" cy="246221"/>
            <a:chOff x="7023888" y="1808924"/>
            <a:chExt cx="179540" cy="246221"/>
          </a:xfrm>
        </p:grpSpPr>
        <p:sp>
          <p:nvSpPr>
            <p:cNvPr id="91" name="Regelbunden femhörning 90"/>
            <p:cNvSpPr/>
            <p:nvPr/>
          </p:nvSpPr>
          <p:spPr>
            <a:xfrm>
              <a:off x="7041931" y="1808924"/>
              <a:ext cx="161497" cy="220951"/>
            </a:xfrm>
            <a:prstGeom prst="pentag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2" name="textruta 91"/>
            <p:cNvSpPr txBox="1"/>
            <p:nvPr/>
          </p:nvSpPr>
          <p:spPr>
            <a:xfrm>
              <a:off x="7023888" y="1808924"/>
              <a:ext cx="1327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smtClean="0"/>
                <a:t>T</a:t>
              </a:r>
              <a:endParaRPr lang="sv-SE" sz="1000" dirty="0"/>
            </a:p>
          </p:txBody>
        </p:sp>
      </p:grpSp>
      <p:grpSp>
        <p:nvGrpSpPr>
          <p:cNvPr id="93" name="Grupp 92"/>
          <p:cNvGrpSpPr/>
          <p:nvPr/>
        </p:nvGrpSpPr>
        <p:grpSpPr>
          <a:xfrm>
            <a:off x="2066115" y="2649126"/>
            <a:ext cx="179540" cy="246221"/>
            <a:chOff x="7023888" y="1808924"/>
            <a:chExt cx="179540" cy="246221"/>
          </a:xfrm>
        </p:grpSpPr>
        <p:sp>
          <p:nvSpPr>
            <p:cNvPr id="94" name="Regelbunden femhörning 93"/>
            <p:cNvSpPr/>
            <p:nvPr/>
          </p:nvSpPr>
          <p:spPr>
            <a:xfrm>
              <a:off x="7041931" y="1808924"/>
              <a:ext cx="161497" cy="220951"/>
            </a:xfrm>
            <a:prstGeom prst="pentag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5" name="textruta 94"/>
            <p:cNvSpPr txBox="1"/>
            <p:nvPr/>
          </p:nvSpPr>
          <p:spPr>
            <a:xfrm>
              <a:off x="7023888" y="1808924"/>
              <a:ext cx="1327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smtClean="0"/>
                <a:t>T</a:t>
              </a:r>
              <a:endParaRPr lang="sv-SE" sz="1000" dirty="0"/>
            </a:p>
          </p:txBody>
        </p:sp>
      </p:grpSp>
      <p:grpSp>
        <p:nvGrpSpPr>
          <p:cNvPr id="111" name="Grupp 110"/>
          <p:cNvGrpSpPr/>
          <p:nvPr/>
        </p:nvGrpSpPr>
        <p:grpSpPr>
          <a:xfrm>
            <a:off x="2328981" y="1934448"/>
            <a:ext cx="179540" cy="246221"/>
            <a:chOff x="7023888" y="1808924"/>
            <a:chExt cx="179540" cy="246221"/>
          </a:xfrm>
        </p:grpSpPr>
        <p:sp>
          <p:nvSpPr>
            <p:cNvPr id="112" name="Regelbunden femhörning 111"/>
            <p:cNvSpPr/>
            <p:nvPr/>
          </p:nvSpPr>
          <p:spPr>
            <a:xfrm>
              <a:off x="7041931" y="1808924"/>
              <a:ext cx="161497" cy="220951"/>
            </a:xfrm>
            <a:prstGeom prst="pentag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3" name="textruta 112"/>
            <p:cNvSpPr txBox="1"/>
            <p:nvPr/>
          </p:nvSpPr>
          <p:spPr>
            <a:xfrm>
              <a:off x="7023888" y="1808924"/>
              <a:ext cx="1327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smtClean="0"/>
                <a:t>T</a:t>
              </a:r>
              <a:endParaRPr lang="sv-SE" sz="1000" dirty="0"/>
            </a:p>
          </p:txBody>
        </p:sp>
      </p:grpSp>
      <p:grpSp>
        <p:nvGrpSpPr>
          <p:cNvPr id="114" name="Grupp 113"/>
          <p:cNvGrpSpPr/>
          <p:nvPr/>
        </p:nvGrpSpPr>
        <p:grpSpPr>
          <a:xfrm>
            <a:off x="2535570" y="1954466"/>
            <a:ext cx="179540" cy="246221"/>
            <a:chOff x="7023888" y="1808924"/>
            <a:chExt cx="179540" cy="246221"/>
          </a:xfrm>
        </p:grpSpPr>
        <p:sp>
          <p:nvSpPr>
            <p:cNvPr id="115" name="Regelbunden femhörning 114"/>
            <p:cNvSpPr/>
            <p:nvPr/>
          </p:nvSpPr>
          <p:spPr>
            <a:xfrm>
              <a:off x="7041931" y="1808924"/>
              <a:ext cx="161497" cy="220951"/>
            </a:xfrm>
            <a:prstGeom prst="pentag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6" name="textruta 115"/>
            <p:cNvSpPr txBox="1"/>
            <p:nvPr/>
          </p:nvSpPr>
          <p:spPr>
            <a:xfrm>
              <a:off x="7023888" y="1808924"/>
              <a:ext cx="1327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smtClean="0"/>
                <a:t>T</a:t>
              </a:r>
              <a:endParaRPr lang="sv-SE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4869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ltrapets 1"/>
          <p:cNvSpPr/>
          <p:nvPr/>
        </p:nvSpPr>
        <p:spPr>
          <a:xfrm rot="1328832">
            <a:off x="7847792" y="566556"/>
            <a:ext cx="3889376" cy="4886218"/>
          </a:xfrm>
          <a:prstGeom prst="trapezoid">
            <a:avLst>
              <a:gd name="adj" fmla="val 1739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Flödesschema: Manuell åtgärd 43"/>
          <p:cNvSpPr/>
          <p:nvPr/>
        </p:nvSpPr>
        <p:spPr>
          <a:xfrm rot="19284465">
            <a:off x="1151522" y="1627911"/>
            <a:ext cx="1295522" cy="1802013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/>
          <p:cNvSpPr/>
          <p:nvPr/>
        </p:nvSpPr>
        <p:spPr>
          <a:xfrm rot="354286">
            <a:off x="3059055" y="3394890"/>
            <a:ext cx="506721" cy="6996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ktangel 17"/>
          <p:cNvSpPr/>
          <p:nvPr/>
        </p:nvSpPr>
        <p:spPr>
          <a:xfrm rot="309815">
            <a:off x="4159869" y="2682436"/>
            <a:ext cx="541455" cy="5777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ektangel 18"/>
          <p:cNvSpPr/>
          <p:nvPr/>
        </p:nvSpPr>
        <p:spPr>
          <a:xfrm rot="257839">
            <a:off x="4108896" y="3827039"/>
            <a:ext cx="257403" cy="3805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ktangel 29"/>
          <p:cNvSpPr/>
          <p:nvPr/>
        </p:nvSpPr>
        <p:spPr>
          <a:xfrm rot="18061703">
            <a:off x="5379534" y="393425"/>
            <a:ext cx="3911541" cy="24378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Höger 41"/>
          <p:cNvSpPr/>
          <p:nvPr/>
        </p:nvSpPr>
        <p:spPr>
          <a:xfrm rot="2656431">
            <a:off x="570971" y="2867311"/>
            <a:ext cx="1302048" cy="24385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1" name="Rektangel 130"/>
          <p:cNvSpPr/>
          <p:nvPr/>
        </p:nvSpPr>
        <p:spPr>
          <a:xfrm rot="1846274">
            <a:off x="5053169" y="2026861"/>
            <a:ext cx="326278" cy="3656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6" name="Tolvhörning 135"/>
          <p:cNvSpPr/>
          <p:nvPr/>
        </p:nvSpPr>
        <p:spPr>
          <a:xfrm>
            <a:off x="5562037" y="4591818"/>
            <a:ext cx="834689" cy="963009"/>
          </a:xfrm>
          <a:prstGeom prst="dodecag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7" name="Rak 136"/>
          <p:cNvCxnSpPr/>
          <p:nvPr/>
        </p:nvCxnSpPr>
        <p:spPr>
          <a:xfrm>
            <a:off x="5570520" y="3564561"/>
            <a:ext cx="1523738" cy="804367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Rak 139"/>
          <p:cNvCxnSpPr/>
          <p:nvPr/>
        </p:nvCxnSpPr>
        <p:spPr>
          <a:xfrm flipV="1">
            <a:off x="4467516" y="3565117"/>
            <a:ext cx="1069138" cy="87973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ktangel 20"/>
          <p:cNvSpPr/>
          <p:nvPr/>
        </p:nvSpPr>
        <p:spPr>
          <a:xfrm rot="938648">
            <a:off x="4036811" y="5002580"/>
            <a:ext cx="1076107" cy="3851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5" name="Rektangel 144"/>
          <p:cNvSpPr/>
          <p:nvPr/>
        </p:nvSpPr>
        <p:spPr>
          <a:xfrm rot="329274">
            <a:off x="2862169" y="2563840"/>
            <a:ext cx="786257" cy="8495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3" name="textruta 152"/>
          <p:cNvSpPr txBox="1"/>
          <p:nvPr/>
        </p:nvSpPr>
        <p:spPr>
          <a:xfrm rot="21407864">
            <a:off x="5013183" y="2079480"/>
            <a:ext cx="617885" cy="3198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/>
              <a:t>Torn</a:t>
            </a:r>
            <a:endParaRPr lang="sv-SE" sz="1000" dirty="0"/>
          </a:p>
        </p:txBody>
      </p:sp>
      <p:sp>
        <p:nvSpPr>
          <p:cNvPr id="154" name="textruta 153"/>
          <p:cNvSpPr txBox="1"/>
          <p:nvPr/>
        </p:nvSpPr>
        <p:spPr>
          <a:xfrm>
            <a:off x="4366178" y="2829170"/>
            <a:ext cx="4026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Kiosk</a:t>
            </a:r>
            <a:endParaRPr lang="sv-SE" sz="800" dirty="0"/>
          </a:p>
        </p:txBody>
      </p:sp>
      <p:sp>
        <p:nvSpPr>
          <p:cNvPr id="155" name="textruta 154"/>
          <p:cNvSpPr txBox="1"/>
          <p:nvPr/>
        </p:nvSpPr>
        <p:spPr>
          <a:xfrm>
            <a:off x="2820157" y="2794437"/>
            <a:ext cx="1501152" cy="559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smtClean="0"/>
              <a:t>Idrotts-</a:t>
            </a:r>
          </a:p>
          <a:p>
            <a:r>
              <a:rPr lang="sv-SE" sz="1100" dirty="0" smtClean="0"/>
              <a:t>gård</a:t>
            </a:r>
            <a:endParaRPr lang="sv-SE" sz="1100" dirty="0"/>
          </a:p>
        </p:txBody>
      </p:sp>
      <p:sp>
        <p:nvSpPr>
          <p:cNvPr id="157" name="Höger 156"/>
          <p:cNvSpPr/>
          <p:nvPr/>
        </p:nvSpPr>
        <p:spPr>
          <a:xfrm rot="16200000">
            <a:off x="3103966" y="5522345"/>
            <a:ext cx="960934" cy="198835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3" name="Höger 132"/>
          <p:cNvSpPr/>
          <p:nvPr/>
        </p:nvSpPr>
        <p:spPr>
          <a:xfrm rot="17858446">
            <a:off x="7585239" y="5387672"/>
            <a:ext cx="1472386" cy="235801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/>
          <p:cNvSpPr txBox="1"/>
          <p:nvPr/>
        </p:nvSpPr>
        <p:spPr>
          <a:xfrm>
            <a:off x="5550666" y="4902619"/>
            <a:ext cx="657342" cy="3398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Loge</a:t>
            </a:r>
            <a:endParaRPr lang="sv-SE" sz="1100" dirty="0"/>
          </a:p>
        </p:txBody>
      </p:sp>
      <p:sp>
        <p:nvSpPr>
          <p:cNvPr id="159" name="textruta 158"/>
          <p:cNvSpPr txBox="1"/>
          <p:nvPr/>
        </p:nvSpPr>
        <p:spPr>
          <a:xfrm>
            <a:off x="1108561" y="1804096"/>
            <a:ext cx="1501152" cy="559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smtClean="0"/>
              <a:t>Parkering </a:t>
            </a:r>
          </a:p>
          <a:p>
            <a:r>
              <a:rPr lang="sv-SE" sz="1100" dirty="0" smtClean="0"/>
              <a:t>funktionärer</a:t>
            </a:r>
            <a:endParaRPr lang="sv-SE" sz="1100" dirty="0"/>
          </a:p>
        </p:txBody>
      </p:sp>
      <p:cxnSp>
        <p:nvCxnSpPr>
          <p:cNvPr id="180" name="Rak 179"/>
          <p:cNvCxnSpPr/>
          <p:nvPr/>
        </p:nvCxnSpPr>
        <p:spPr>
          <a:xfrm flipV="1">
            <a:off x="2877910" y="4073521"/>
            <a:ext cx="145411" cy="1115737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ktangel 4"/>
          <p:cNvSpPr/>
          <p:nvPr/>
        </p:nvSpPr>
        <p:spPr>
          <a:xfrm rot="2044218">
            <a:off x="10506729" y="819213"/>
            <a:ext cx="85662" cy="15119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0" name="Rektangel 389"/>
          <p:cNvSpPr/>
          <p:nvPr/>
        </p:nvSpPr>
        <p:spPr>
          <a:xfrm rot="18095973">
            <a:off x="9705389" y="478989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438" name="Rektangel 437"/>
          <p:cNvSpPr/>
          <p:nvPr/>
        </p:nvSpPr>
        <p:spPr>
          <a:xfrm rot="18095973">
            <a:off x="9864663" y="590109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460" name="Rektangel 459"/>
          <p:cNvSpPr/>
          <p:nvPr/>
        </p:nvSpPr>
        <p:spPr>
          <a:xfrm rot="18095973">
            <a:off x="9991283" y="666509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482" name="Rektangel 481"/>
          <p:cNvSpPr/>
          <p:nvPr/>
        </p:nvSpPr>
        <p:spPr>
          <a:xfrm rot="18095973">
            <a:off x="10160735" y="726639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504" name="Rektangel 503"/>
          <p:cNvSpPr/>
          <p:nvPr/>
        </p:nvSpPr>
        <p:spPr>
          <a:xfrm rot="18095973">
            <a:off x="10302056" y="779352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526" name="Rektangel 525"/>
          <p:cNvSpPr/>
          <p:nvPr/>
        </p:nvSpPr>
        <p:spPr>
          <a:xfrm rot="18095973">
            <a:off x="10616593" y="914219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548" name="Rektangel 547"/>
          <p:cNvSpPr/>
          <p:nvPr/>
        </p:nvSpPr>
        <p:spPr>
          <a:xfrm rot="18095973">
            <a:off x="10800552" y="981192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608" name="Rektangel 607"/>
          <p:cNvSpPr/>
          <p:nvPr/>
        </p:nvSpPr>
        <p:spPr>
          <a:xfrm rot="18095973">
            <a:off x="10975597" y="1110336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630" name="Rektangel 629"/>
          <p:cNvSpPr/>
          <p:nvPr/>
        </p:nvSpPr>
        <p:spPr>
          <a:xfrm rot="18095973">
            <a:off x="11119198" y="1179485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672" name="Rektangel 671"/>
          <p:cNvSpPr/>
          <p:nvPr/>
        </p:nvSpPr>
        <p:spPr>
          <a:xfrm rot="555685">
            <a:off x="10577826" y="5313990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674" name="Rektangel 673"/>
          <p:cNvSpPr/>
          <p:nvPr/>
        </p:nvSpPr>
        <p:spPr>
          <a:xfrm rot="555685">
            <a:off x="10517495" y="5449951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676" name="Rektangel 675"/>
          <p:cNvSpPr/>
          <p:nvPr/>
        </p:nvSpPr>
        <p:spPr>
          <a:xfrm rot="2645368">
            <a:off x="1149225" y="2344933"/>
            <a:ext cx="96522" cy="17558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7" name="Rektangel 676"/>
          <p:cNvSpPr/>
          <p:nvPr/>
        </p:nvSpPr>
        <p:spPr>
          <a:xfrm rot="2645368">
            <a:off x="1252140" y="2441569"/>
            <a:ext cx="96522" cy="17558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8" name="Rektangel 677"/>
          <p:cNvSpPr/>
          <p:nvPr/>
        </p:nvSpPr>
        <p:spPr>
          <a:xfrm rot="2645368">
            <a:off x="1348282" y="2545087"/>
            <a:ext cx="96522" cy="17558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9" name="Rektangel 678"/>
          <p:cNvSpPr/>
          <p:nvPr/>
        </p:nvSpPr>
        <p:spPr>
          <a:xfrm rot="2645368">
            <a:off x="1444494" y="2641723"/>
            <a:ext cx="96522" cy="17558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0" name="Rektangel 679"/>
          <p:cNvSpPr/>
          <p:nvPr/>
        </p:nvSpPr>
        <p:spPr>
          <a:xfrm rot="2645368">
            <a:off x="1541863" y="2738358"/>
            <a:ext cx="96522" cy="17558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1" name="Rektangel 680"/>
          <p:cNvSpPr/>
          <p:nvPr/>
        </p:nvSpPr>
        <p:spPr>
          <a:xfrm rot="2645368">
            <a:off x="1653653" y="2828550"/>
            <a:ext cx="96522" cy="17558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2" name="Rektangel 681"/>
          <p:cNvSpPr/>
          <p:nvPr/>
        </p:nvSpPr>
        <p:spPr>
          <a:xfrm rot="5841402">
            <a:off x="3117790" y="4091625"/>
            <a:ext cx="71578" cy="1383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3" name="Rektangel 682"/>
          <p:cNvSpPr/>
          <p:nvPr/>
        </p:nvSpPr>
        <p:spPr>
          <a:xfrm rot="2645368">
            <a:off x="1043093" y="2250875"/>
            <a:ext cx="96522" cy="17558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4" name="Rektangel 683"/>
          <p:cNvSpPr/>
          <p:nvPr/>
        </p:nvSpPr>
        <p:spPr>
          <a:xfrm rot="2645368">
            <a:off x="938233" y="2162003"/>
            <a:ext cx="96522" cy="17558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6" name="Rektangel 685"/>
          <p:cNvSpPr/>
          <p:nvPr/>
        </p:nvSpPr>
        <p:spPr>
          <a:xfrm rot="18865755">
            <a:off x="5529917" y="3635877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7" name="Rektangel 686"/>
          <p:cNvSpPr/>
          <p:nvPr/>
        </p:nvSpPr>
        <p:spPr>
          <a:xfrm rot="18865755">
            <a:off x="5731278" y="3956862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8" name="Rektangel 687"/>
          <p:cNvSpPr/>
          <p:nvPr/>
        </p:nvSpPr>
        <p:spPr>
          <a:xfrm rot="18865755">
            <a:off x="5408670" y="3695384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9" name="Rektangel 688"/>
          <p:cNvSpPr/>
          <p:nvPr/>
        </p:nvSpPr>
        <p:spPr>
          <a:xfrm rot="18865755">
            <a:off x="5678456" y="4082879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0" name="Rektangel 689"/>
          <p:cNvSpPr/>
          <p:nvPr/>
        </p:nvSpPr>
        <p:spPr>
          <a:xfrm rot="18865755">
            <a:off x="5281555" y="3794563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1" name="Rektangel 690"/>
          <p:cNvSpPr/>
          <p:nvPr/>
        </p:nvSpPr>
        <p:spPr>
          <a:xfrm rot="18865755">
            <a:off x="5608671" y="4212990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2" name="Rektangel 691"/>
          <p:cNvSpPr/>
          <p:nvPr/>
        </p:nvSpPr>
        <p:spPr>
          <a:xfrm rot="18865755">
            <a:off x="5144390" y="3913214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3" name="Rektangel 692"/>
          <p:cNvSpPr/>
          <p:nvPr/>
        </p:nvSpPr>
        <p:spPr>
          <a:xfrm rot="18865755">
            <a:off x="5525355" y="4346963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4" name="Rektangel 693"/>
          <p:cNvSpPr/>
          <p:nvPr/>
        </p:nvSpPr>
        <p:spPr>
          <a:xfrm rot="18865755">
            <a:off x="5038201" y="4013248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5" name="Rektangel 694"/>
          <p:cNvSpPr/>
          <p:nvPr/>
        </p:nvSpPr>
        <p:spPr>
          <a:xfrm rot="18865755">
            <a:off x="5425108" y="4431208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6" name="Rektangel 695"/>
          <p:cNvSpPr/>
          <p:nvPr/>
        </p:nvSpPr>
        <p:spPr>
          <a:xfrm rot="18865755">
            <a:off x="5323349" y="4551866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7" name="Rektangel 696"/>
          <p:cNvSpPr/>
          <p:nvPr/>
        </p:nvSpPr>
        <p:spPr>
          <a:xfrm rot="18865755">
            <a:off x="5226246" y="4662878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8" name="Rektangel 697"/>
          <p:cNvSpPr/>
          <p:nvPr/>
        </p:nvSpPr>
        <p:spPr>
          <a:xfrm rot="18865755">
            <a:off x="5157633" y="4778093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1" name="Rektangel 700"/>
          <p:cNvSpPr/>
          <p:nvPr/>
        </p:nvSpPr>
        <p:spPr>
          <a:xfrm rot="18865755">
            <a:off x="4919526" y="4092947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2" name="Rektangel 701"/>
          <p:cNvSpPr/>
          <p:nvPr/>
        </p:nvSpPr>
        <p:spPr>
          <a:xfrm rot="18865755">
            <a:off x="4787315" y="4195104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3" name="Rektangel 702"/>
          <p:cNvSpPr/>
          <p:nvPr/>
        </p:nvSpPr>
        <p:spPr>
          <a:xfrm rot="18865755">
            <a:off x="4681483" y="4285179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4" name="Rektangel 703"/>
          <p:cNvSpPr/>
          <p:nvPr/>
        </p:nvSpPr>
        <p:spPr>
          <a:xfrm rot="18865755">
            <a:off x="4571051" y="4392853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5" name="Rektangel 704"/>
          <p:cNvSpPr/>
          <p:nvPr/>
        </p:nvSpPr>
        <p:spPr>
          <a:xfrm rot="5841402">
            <a:off x="3087611" y="4226600"/>
            <a:ext cx="80802" cy="1333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6" name="Rektangel 705"/>
          <p:cNvSpPr/>
          <p:nvPr/>
        </p:nvSpPr>
        <p:spPr>
          <a:xfrm rot="5841402">
            <a:off x="3093755" y="4359538"/>
            <a:ext cx="76196" cy="1487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85" name="Grupp 84"/>
          <p:cNvGrpSpPr/>
          <p:nvPr/>
        </p:nvGrpSpPr>
        <p:grpSpPr>
          <a:xfrm>
            <a:off x="3327825" y="2531879"/>
            <a:ext cx="179540" cy="246221"/>
            <a:chOff x="7023888" y="1808924"/>
            <a:chExt cx="179540" cy="246221"/>
          </a:xfrm>
        </p:grpSpPr>
        <p:sp>
          <p:nvSpPr>
            <p:cNvPr id="83" name="Regelbunden femhörning 82"/>
            <p:cNvSpPr/>
            <p:nvPr/>
          </p:nvSpPr>
          <p:spPr>
            <a:xfrm>
              <a:off x="7041931" y="1808924"/>
              <a:ext cx="161497" cy="220951"/>
            </a:xfrm>
            <a:prstGeom prst="pentag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4" name="textruta 83"/>
            <p:cNvSpPr txBox="1"/>
            <p:nvPr/>
          </p:nvSpPr>
          <p:spPr>
            <a:xfrm>
              <a:off x="7023888" y="1808924"/>
              <a:ext cx="1327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smtClean="0"/>
                <a:t>T</a:t>
              </a:r>
              <a:endParaRPr lang="sv-SE" sz="1000" dirty="0"/>
            </a:p>
          </p:txBody>
        </p:sp>
      </p:grpSp>
      <p:grpSp>
        <p:nvGrpSpPr>
          <p:cNvPr id="714" name="Grupp 713"/>
          <p:cNvGrpSpPr/>
          <p:nvPr/>
        </p:nvGrpSpPr>
        <p:grpSpPr>
          <a:xfrm>
            <a:off x="3475672" y="3003343"/>
            <a:ext cx="179540" cy="246221"/>
            <a:chOff x="7023888" y="1808924"/>
            <a:chExt cx="179540" cy="246221"/>
          </a:xfrm>
        </p:grpSpPr>
        <p:sp>
          <p:nvSpPr>
            <p:cNvPr id="715" name="Regelbunden femhörning 714"/>
            <p:cNvSpPr/>
            <p:nvPr/>
          </p:nvSpPr>
          <p:spPr>
            <a:xfrm>
              <a:off x="7041931" y="1808924"/>
              <a:ext cx="161497" cy="220951"/>
            </a:xfrm>
            <a:prstGeom prst="pentag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16" name="textruta 715"/>
            <p:cNvSpPr txBox="1"/>
            <p:nvPr/>
          </p:nvSpPr>
          <p:spPr>
            <a:xfrm>
              <a:off x="7023888" y="1808924"/>
              <a:ext cx="1327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smtClean="0"/>
                <a:t>T</a:t>
              </a:r>
              <a:endParaRPr lang="sv-SE" sz="1000" dirty="0"/>
            </a:p>
          </p:txBody>
        </p:sp>
      </p:grpSp>
      <p:grpSp>
        <p:nvGrpSpPr>
          <p:cNvPr id="717" name="Grupp 716"/>
          <p:cNvGrpSpPr/>
          <p:nvPr/>
        </p:nvGrpSpPr>
        <p:grpSpPr>
          <a:xfrm>
            <a:off x="4567064" y="4934069"/>
            <a:ext cx="179540" cy="246221"/>
            <a:chOff x="7023888" y="1808924"/>
            <a:chExt cx="179540" cy="246221"/>
          </a:xfrm>
        </p:grpSpPr>
        <p:sp>
          <p:nvSpPr>
            <p:cNvPr id="718" name="Regelbunden femhörning 717"/>
            <p:cNvSpPr/>
            <p:nvPr/>
          </p:nvSpPr>
          <p:spPr>
            <a:xfrm>
              <a:off x="7041931" y="1808924"/>
              <a:ext cx="161497" cy="220951"/>
            </a:xfrm>
            <a:prstGeom prst="pentag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19" name="textruta 718"/>
            <p:cNvSpPr txBox="1"/>
            <p:nvPr/>
          </p:nvSpPr>
          <p:spPr>
            <a:xfrm>
              <a:off x="7023888" y="1808924"/>
              <a:ext cx="1400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smtClean="0"/>
                <a:t>T</a:t>
              </a:r>
              <a:endParaRPr lang="sv-SE" sz="1000" dirty="0"/>
            </a:p>
          </p:txBody>
        </p:sp>
      </p:grpSp>
      <p:grpSp>
        <p:nvGrpSpPr>
          <p:cNvPr id="720" name="Grupp 719"/>
          <p:cNvGrpSpPr/>
          <p:nvPr/>
        </p:nvGrpSpPr>
        <p:grpSpPr>
          <a:xfrm>
            <a:off x="4498810" y="5167031"/>
            <a:ext cx="179540" cy="246221"/>
            <a:chOff x="7023888" y="1808924"/>
            <a:chExt cx="179540" cy="246221"/>
          </a:xfrm>
        </p:grpSpPr>
        <p:sp>
          <p:nvSpPr>
            <p:cNvPr id="721" name="Regelbunden femhörning 720"/>
            <p:cNvSpPr/>
            <p:nvPr/>
          </p:nvSpPr>
          <p:spPr>
            <a:xfrm>
              <a:off x="7041931" y="1808924"/>
              <a:ext cx="161497" cy="220951"/>
            </a:xfrm>
            <a:prstGeom prst="pentag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22" name="textruta 721"/>
            <p:cNvSpPr txBox="1"/>
            <p:nvPr/>
          </p:nvSpPr>
          <p:spPr>
            <a:xfrm>
              <a:off x="7023888" y="1808924"/>
              <a:ext cx="1327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smtClean="0"/>
                <a:t>T</a:t>
              </a:r>
              <a:endParaRPr lang="sv-SE" sz="1000" dirty="0"/>
            </a:p>
          </p:txBody>
        </p:sp>
      </p:grpSp>
      <p:grpSp>
        <p:nvGrpSpPr>
          <p:cNvPr id="723" name="Grupp 722"/>
          <p:cNvGrpSpPr/>
          <p:nvPr/>
        </p:nvGrpSpPr>
        <p:grpSpPr>
          <a:xfrm>
            <a:off x="3303557" y="2926146"/>
            <a:ext cx="179540" cy="246221"/>
            <a:chOff x="7023888" y="1808924"/>
            <a:chExt cx="179540" cy="246221"/>
          </a:xfrm>
        </p:grpSpPr>
        <p:sp>
          <p:nvSpPr>
            <p:cNvPr id="724" name="Regelbunden femhörning 723"/>
            <p:cNvSpPr/>
            <p:nvPr/>
          </p:nvSpPr>
          <p:spPr>
            <a:xfrm>
              <a:off x="7041931" y="1808924"/>
              <a:ext cx="161497" cy="220951"/>
            </a:xfrm>
            <a:prstGeom prst="pentag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25" name="textruta 724"/>
            <p:cNvSpPr txBox="1"/>
            <p:nvPr/>
          </p:nvSpPr>
          <p:spPr>
            <a:xfrm>
              <a:off x="7023888" y="1808924"/>
              <a:ext cx="1327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smtClean="0"/>
                <a:t>T</a:t>
              </a:r>
              <a:endParaRPr lang="sv-SE" sz="1000" dirty="0"/>
            </a:p>
          </p:txBody>
        </p:sp>
      </p:grpSp>
      <p:grpSp>
        <p:nvGrpSpPr>
          <p:cNvPr id="726" name="Grupp 725"/>
          <p:cNvGrpSpPr/>
          <p:nvPr/>
        </p:nvGrpSpPr>
        <p:grpSpPr>
          <a:xfrm>
            <a:off x="3039513" y="2475949"/>
            <a:ext cx="179540" cy="246221"/>
            <a:chOff x="7023888" y="1808924"/>
            <a:chExt cx="179540" cy="246221"/>
          </a:xfrm>
        </p:grpSpPr>
        <p:sp>
          <p:nvSpPr>
            <p:cNvPr id="727" name="Regelbunden femhörning 726"/>
            <p:cNvSpPr/>
            <p:nvPr/>
          </p:nvSpPr>
          <p:spPr>
            <a:xfrm>
              <a:off x="7041931" y="1808924"/>
              <a:ext cx="161497" cy="220951"/>
            </a:xfrm>
            <a:prstGeom prst="pentag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28" name="textruta 727"/>
            <p:cNvSpPr txBox="1"/>
            <p:nvPr/>
          </p:nvSpPr>
          <p:spPr>
            <a:xfrm>
              <a:off x="7023888" y="1808924"/>
              <a:ext cx="1327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smtClean="0"/>
                <a:t>T</a:t>
              </a:r>
              <a:endParaRPr lang="sv-SE" sz="1000" dirty="0"/>
            </a:p>
          </p:txBody>
        </p:sp>
      </p:grpSp>
      <p:sp>
        <p:nvSpPr>
          <p:cNvPr id="738" name="Rektangel 737"/>
          <p:cNvSpPr/>
          <p:nvPr/>
        </p:nvSpPr>
        <p:spPr>
          <a:xfrm rot="12212664">
            <a:off x="10143935" y="5686615"/>
            <a:ext cx="182425" cy="1010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739" name="Rektangel 738"/>
          <p:cNvSpPr/>
          <p:nvPr/>
        </p:nvSpPr>
        <p:spPr>
          <a:xfrm rot="12212664">
            <a:off x="9922402" y="5589232"/>
            <a:ext cx="182425" cy="1010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cxnSp>
        <p:nvCxnSpPr>
          <p:cNvPr id="741" name="Rak 740"/>
          <p:cNvCxnSpPr/>
          <p:nvPr/>
        </p:nvCxnSpPr>
        <p:spPr>
          <a:xfrm flipV="1">
            <a:off x="4763304" y="2684653"/>
            <a:ext cx="496701" cy="43788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Upp 129"/>
          <p:cNvSpPr/>
          <p:nvPr/>
        </p:nvSpPr>
        <p:spPr>
          <a:xfrm rot="232782">
            <a:off x="4222000" y="2973946"/>
            <a:ext cx="71270" cy="4824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4" name="Upp 743"/>
          <p:cNvSpPr/>
          <p:nvPr/>
        </p:nvSpPr>
        <p:spPr>
          <a:xfrm rot="232782">
            <a:off x="4378512" y="3403462"/>
            <a:ext cx="78100" cy="32148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5" name="Upp 744"/>
          <p:cNvSpPr/>
          <p:nvPr/>
        </p:nvSpPr>
        <p:spPr>
          <a:xfrm rot="5629529">
            <a:off x="4629574" y="3230871"/>
            <a:ext cx="45719" cy="2653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746" name="Rak 745"/>
          <p:cNvCxnSpPr/>
          <p:nvPr/>
        </p:nvCxnSpPr>
        <p:spPr>
          <a:xfrm flipH="1">
            <a:off x="4310929" y="3258044"/>
            <a:ext cx="25614" cy="340433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" name="Grupp 142"/>
          <p:cNvGrpSpPr/>
          <p:nvPr/>
        </p:nvGrpSpPr>
        <p:grpSpPr>
          <a:xfrm>
            <a:off x="4359760" y="3203782"/>
            <a:ext cx="243978" cy="246221"/>
            <a:chOff x="6018010" y="1935910"/>
            <a:chExt cx="243978" cy="246221"/>
          </a:xfrm>
        </p:grpSpPr>
        <p:sp>
          <p:nvSpPr>
            <p:cNvPr id="141" name="Romb 140"/>
            <p:cNvSpPr/>
            <p:nvPr/>
          </p:nvSpPr>
          <p:spPr>
            <a:xfrm>
              <a:off x="6069383" y="1968342"/>
              <a:ext cx="131720" cy="172591"/>
            </a:xfrm>
            <a:prstGeom prst="diamond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 dirty="0"/>
            </a:p>
          </p:txBody>
        </p:sp>
        <p:sp>
          <p:nvSpPr>
            <p:cNvPr id="142" name="textruta 141"/>
            <p:cNvSpPr txBox="1"/>
            <p:nvPr/>
          </p:nvSpPr>
          <p:spPr>
            <a:xfrm>
              <a:off x="6018010" y="1935910"/>
              <a:ext cx="2439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000" dirty="0"/>
                <a:t>F</a:t>
              </a:r>
            </a:p>
          </p:txBody>
        </p:sp>
      </p:grpSp>
      <p:grpSp>
        <p:nvGrpSpPr>
          <p:cNvPr id="748" name="Grupp 747"/>
          <p:cNvGrpSpPr/>
          <p:nvPr/>
        </p:nvGrpSpPr>
        <p:grpSpPr>
          <a:xfrm>
            <a:off x="4272458" y="2951463"/>
            <a:ext cx="243978" cy="246221"/>
            <a:chOff x="6018010" y="1935910"/>
            <a:chExt cx="243978" cy="246221"/>
          </a:xfrm>
        </p:grpSpPr>
        <p:sp>
          <p:nvSpPr>
            <p:cNvPr id="749" name="Romb 748"/>
            <p:cNvSpPr/>
            <p:nvPr/>
          </p:nvSpPr>
          <p:spPr>
            <a:xfrm>
              <a:off x="6069383" y="1968342"/>
              <a:ext cx="131720" cy="172591"/>
            </a:xfrm>
            <a:prstGeom prst="diamond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 dirty="0"/>
            </a:p>
          </p:txBody>
        </p:sp>
        <p:sp>
          <p:nvSpPr>
            <p:cNvPr id="750" name="textruta 749"/>
            <p:cNvSpPr txBox="1"/>
            <p:nvPr/>
          </p:nvSpPr>
          <p:spPr>
            <a:xfrm>
              <a:off x="6018010" y="1935910"/>
              <a:ext cx="2439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000" dirty="0"/>
                <a:t>F</a:t>
              </a:r>
            </a:p>
          </p:txBody>
        </p:sp>
      </p:grpSp>
      <p:grpSp>
        <p:nvGrpSpPr>
          <p:cNvPr id="751" name="Grupp 750"/>
          <p:cNvGrpSpPr/>
          <p:nvPr/>
        </p:nvGrpSpPr>
        <p:grpSpPr>
          <a:xfrm>
            <a:off x="4271281" y="2694165"/>
            <a:ext cx="243978" cy="246221"/>
            <a:chOff x="6018010" y="1935910"/>
            <a:chExt cx="243978" cy="246221"/>
          </a:xfrm>
        </p:grpSpPr>
        <p:sp>
          <p:nvSpPr>
            <p:cNvPr id="752" name="Romb 751"/>
            <p:cNvSpPr/>
            <p:nvPr/>
          </p:nvSpPr>
          <p:spPr>
            <a:xfrm>
              <a:off x="6069383" y="1968342"/>
              <a:ext cx="131720" cy="172591"/>
            </a:xfrm>
            <a:prstGeom prst="diamond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 dirty="0"/>
            </a:p>
          </p:txBody>
        </p:sp>
        <p:sp>
          <p:nvSpPr>
            <p:cNvPr id="753" name="textruta 752"/>
            <p:cNvSpPr txBox="1"/>
            <p:nvPr/>
          </p:nvSpPr>
          <p:spPr>
            <a:xfrm>
              <a:off x="6018010" y="1935910"/>
              <a:ext cx="2439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000" dirty="0"/>
                <a:t>F</a:t>
              </a:r>
            </a:p>
          </p:txBody>
        </p:sp>
      </p:grpSp>
      <p:grpSp>
        <p:nvGrpSpPr>
          <p:cNvPr id="146" name="Grupp 145"/>
          <p:cNvGrpSpPr/>
          <p:nvPr/>
        </p:nvGrpSpPr>
        <p:grpSpPr>
          <a:xfrm>
            <a:off x="4061255" y="3920130"/>
            <a:ext cx="237566" cy="306782"/>
            <a:chOff x="3947286" y="3672820"/>
            <a:chExt cx="237566" cy="306782"/>
          </a:xfrm>
        </p:grpSpPr>
        <p:sp>
          <p:nvSpPr>
            <p:cNvPr id="710" name="Likbent triangel 709"/>
            <p:cNvSpPr/>
            <p:nvPr/>
          </p:nvSpPr>
          <p:spPr>
            <a:xfrm>
              <a:off x="4000032" y="3672820"/>
              <a:ext cx="141890" cy="263613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4" name="textruta 143"/>
            <p:cNvSpPr txBox="1"/>
            <p:nvPr/>
          </p:nvSpPr>
          <p:spPr>
            <a:xfrm>
              <a:off x="3947286" y="3764158"/>
              <a:ext cx="2375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800" dirty="0" smtClean="0"/>
                <a:t>K</a:t>
              </a:r>
              <a:endParaRPr lang="sv-SE" sz="800" dirty="0"/>
            </a:p>
          </p:txBody>
        </p:sp>
      </p:grpSp>
      <p:sp>
        <p:nvSpPr>
          <p:cNvPr id="147" name="textruta 146"/>
          <p:cNvSpPr txBox="1"/>
          <p:nvPr/>
        </p:nvSpPr>
        <p:spPr>
          <a:xfrm>
            <a:off x="5834310" y="2219256"/>
            <a:ext cx="14635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OBS Handikapp</a:t>
            </a:r>
            <a:endParaRPr lang="sv-SE" sz="1600" dirty="0"/>
          </a:p>
        </p:txBody>
      </p:sp>
      <p:cxnSp>
        <p:nvCxnSpPr>
          <p:cNvPr id="772" name="Rak 771"/>
          <p:cNvCxnSpPr/>
          <p:nvPr/>
        </p:nvCxnSpPr>
        <p:spPr>
          <a:xfrm>
            <a:off x="3547005" y="4160278"/>
            <a:ext cx="611623" cy="74576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3" name="Svängd 772"/>
          <p:cNvSpPr/>
          <p:nvPr/>
        </p:nvSpPr>
        <p:spPr>
          <a:xfrm rot="229733">
            <a:off x="3776106" y="3896808"/>
            <a:ext cx="273775" cy="12206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grpSp>
        <p:nvGrpSpPr>
          <p:cNvPr id="778" name="Grupp 777"/>
          <p:cNvGrpSpPr/>
          <p:nvPr/>
        </p:nvGrpSpPr>
        <p:grpSpPr>
          <a:xfrm>
            <a:off x="3378770" y="3905994"/>
            <a:ext cx="179540" cy="246221"/>
            <a:chOff x="7023888" y="1808924"/>
            <a:chExt cx="179540" cy="246221"/>
          </a:xfrm>
        </p:grpSpPr>
        <p:sp>
          <p:nvSpPr>
            <p:cNvPr id="779" name="Regelbunden femhörning 778"/>
            <p:cNvSpPr/>
            <p:nvPr/>
          </p:nvSpPr>
          <p:spPr>
            <a:xfrm>
              <a:off x="7041931" y="1808924"/>
              <a:ext cx="161497" cy="220951"/>
            </a:xfrm>
            <a:prstGeom prst="pentag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80" name="textruta 779"/>
            <p:cNvSpPr txBox="1"/>
            <p:nvPr/>
          </p:nvSpPr>
          <p:spPr>
            <a:xfrm>
              <a:off x="7023888" y="1808924"/>
              <a:ext cx="1327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smtClean="0"/>
                <a:t>T</a:t>
              </a:r>
              <a:endParaRPr lang="sv-SE" sz="1000" dirty="0"/>
            </a:p>
          </p:txBody>
        </p:sp>
      </p:grpSp>
      <p:sp>
        <p:nvSpPr>
          <p:cNvPr id="4" name="textruta 3"/>
          <p:cNvSpPr txBox="1"/>
          <p:nvPr/>
        </p:nvSpPr>
        <p:spPr>
          <a:xfrm>
            <a:off x="332105" y="2105417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X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0" y="2303351"/>
            <a:ext cx="9028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/>
              <a:t>Spärrad infart</a:t>
            </a:r>
            <a:endParaRPr lang="sv-SE" sz="1000" dirty="0"/>
          </a:p>
        </p:txBody>
      </p:sp>
      <p:sp>
        <p:nvSpPr>
          <p:cNvPr id="7" name="textruta 6"/>
          <p:cNvSpPr txBox="1"/>
          <p:nvPr/>
        </p:nvSpPr>
        <p:spPr>
          <a:xfrm>
            <a:off x="8324816" y="5589694"/>
            <a:ext cx="20712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 smtClean="0"/>
              <a:t>Vägvisare</a:t>
            </a:r>
          </a:p>
        </p:txBody>
      </p:sp>
      <p:sp>
        <p:nvSpPr>
          <p:cNvPr id="565" name="Ellips 564"/>
          <p:cNvSpPr/>
          <p:nvPr/>
        </p:nvSpPr>
        <p:spPr>
          <a:xfrm>
            <a:off x="4887382" y="3648559"/>
            <a:ext cx="195587" cy="2265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rgbClr val="FF0000"/>
                </a:solidFill>
              </a:rPr>
              <a:t>V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3666186" y="5565372"/>
            <a:ext cx="14787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 smtClean="0"/>
              <a:t>Vägvisare</a:t>
            </a:r>
          </a:p>
          <a:p>
            <a:r>
              <a:rPr lang="sv-SE" sz="1000" dirty="0" smtClean="0"/>
              <a:t>- Hänvisning handikapp    </a:t>
            </a:r>
          </a:p>
          <a:p>
            <a:r>
              <a:rPr lang="sv-SE" sz="1000" dirty="0" smtClean="0"/>
              <a:t>  eller stora P</a:t>
            </a:r>
            <a:endParaRPr lang="sv-SE" sz="1000" dirty="0"/>
          </a:p>
        </p:txBody>
      </p:sp>
      <p:sp>
        <p:nvSpPr>
          <p:cNvPr id="569" name="Ellips 568"/>
          <p:cNvSpPr/>
          <p:nvPr/>
        </p:nvSpPr>
        <p:spPr>
          <a:xfrm>
            <a:off x="3456451" y="4824385"/>
            <a:ext cx="224420" cy="2265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rgbClr val="FF0000"/>
                </a:solidFill>
              </a:rPr>
              <a:t>V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10219856" y="250205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4</a:t>
            </a:r>
            <a:r>
              <a:rPr lang="sv-SE" dirty="0" smtClean="0"/>
              <a:t> vägvisare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2791253" y="679133"/>
            <a:ext cx="1713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  <a:r>
              <a:rPr lang="sv-SE" dirty="0" smtClean="0"/>
              <a:t> kassor</a:t>
            </a:r>
            <a:endParaRPr lang="sv-SE" dirty="0"/>
          </a:p>
        </p:txBody>
      </p:sp>
      <p:grpSp>
        <p:nvGrpSpPr>
          <p:cNvPr id="585" name="Grupp 584"/>
          <p:cNvGrpSpPr/>
          <p:nvPr/>
        </p:nvGrpSpPr>
        <p:grpSpPr>
          <a:xfrm>
            <a:off x="4442761" y="706549"/>
            <a:ext cx="237566" cy="306782"/>
            <a:chOff x="3947286" y="3672820"/>
            <a:chExt cx="237566" cy="306782"/>
          </a:xfrm>
        </p:grpSpPr>
        <p:sp>
          <p:nvSpPr>
            <p:cNvPr id="586" name="Likbent triangel 585"/>
            <p:cNvSpPr/>
            <p:nvPr/>
          </p:nvSpPr>
          <p:spPr>
            <a:xfrm>
              <a:off x="4000032" y="3672820"/>
              <a:ext cx="141890" cy="263613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38" name="textruta 637"/>
            <p:cNvSpPr txBox="1"/>
            <p:nvPr/>
          </p:nvSpPr>
          <p:spPr>
            <a:xfrm>
              <a:off x="3947286" y="3764158"/>
              <a:ext cx="2375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800" dirty="0" smtClean="0"/>
                <a:t>K</a:t>
              </a:r>
              <a:endParaRPr lang="sv-SE" sz="800" dirty="0"/>
            </a:p>
          </p:txBody>
        </p:sp>
      </p:grpSp>
      <p:sp>
        <p:nvSpPr>
          <p:cNvPr id="649" name="Ellips 648"/>
          <p:cNvSpPr/>
          <p:nvPr/>
        </p:nvSpPr>
        <p:spPr>
          <a:xfrm>
            <a:off x="11494784" y="321608"/>
            <a:ext cx="224420" cy="2265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rgbClr val="FF0000"/>
                </a:solidFill>
              </a:rPr>
              <a:t>V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650" name="textruta 649"/>
          <p:cNvSpPr txBox="1"/>
          <p:nvPr/>
        </p:nvSpPr>
        <p:spPr>
          <a:xfrm>
            <a:off x="2785547" y="974980"/>
            <a:ext cx="1713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  <a:r>
              <a:rPr lang="sv-SE" dirty="0" smtClean="0"/>
              <a:t> försäljare fika</a:t>
            </a:r>
            <a:endParaRPr lang="sv-SE" dirty="0"/>
          </a:p>
        </p:txBody>
      </p:sp>
      <p:grpSp>
        <p:nvGrpSpPr>
          <p:cNvPr id="685" name="Grupp 684"/>
          <p:cNvGrpSpPr/>
          <p:nvPr/>
        </p:nvGrpSpPr>
        <p:grpSpPr>
          <a:xfrm>
            <a:off x="4441265" y="1052815"/>
            <a:ext cx="243978" cy="246221"/>
            <a:chOff x="6018010" y="1935910"/>
            <a:chExt cx="243978" cy="246221"/>
          </a:xfrm>
        </p:grpSpPr>
        <p:sp>
          <p:nvSpPr>
            <p:cNvPr id="699" name="Romb 698"/>
            <p:cNvSpPr/>
            <p:nvPr/>
          </p:nvSpPr>
          <p:spPr>
            <a:xfrm>
              <a:off x="6069383" y="1968342"/>
              <a:ext cx="131720" cy="172591"/>
            </a:xfrm>
            <a:prstGeom prst="diamond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 dirty="0"/>
            </a:p>
          </p:txBody>
        </p:sp>
        <p:sp>
          <p:nvSpPr>
            <p:cNvPr id="700" name="textruta 699"/>
            <p:cNvSpPr txBox="1"/>
            <p:nvPr/>
          </p:nvSpPr>
          <p:spPr>
            <a:xfrm>
              <a:off x="6018010" y="1935910"/>
              <a:ext cx="2439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000" dirty="0"/>
                <a:t>F</a:t>
              </a:r>
            </a:p>
          </p:txBody>
        </p:sp>
      </p:grpSp>
      <p:cxnSp>
        <p:nvCxnSpPr>
          <p:cNvPr id="14" name="Rak 13"/>
          <p:cNvCxnSpPr/>
          <p:nvPr/>
        </p:nvCxnSpPr>
        <p:spPr>
          <a:xfrm>
            <a:off x="7978434" y="4440976"/>
            <a:ext cx="651160" cy="317557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Rak 367"/>
          <p:cNvCxnSpPr/>
          <p:nvPr/>
        </p:nvCxnSpPr>
        <p:spPr>
          <a:xfrm>
            <a:off x="8715580" y="4757476"/>
            <a:ext cx="1334353" cy="627324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4" name="Rektangel 373"/>
          <p:cNvSpPr/>
          <p:nvPr/>
        </p:nvSpPr>
        <p:spPr>
          <a:xfrm rot="555685">
            <a:off x="10663919" y="4984518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375" name="Rektangel 374"/>
          <p:cNvSpPr/>
          <p:nvPr/>
        </p:nvSpPr>
        <p:spPr>
          <a:xfrm rot="555685">
            <a:off x="10603588" y="5154900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376" name="Rektangel 375"/>
          <p:cNvSpPr/>
          <p:nvPr/>
        </p:nvSpPr>
        <p:spPr>
          <a:xfrm rot="555685">
            <a:off x="10747852" y="4625669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377" name="Rektangel 376"/>
          <p:cNvSpPr/>
          <p:nvPr/>
        </p:nvSpPr>
        <p:spPr>
          <a:xfrm rot="555685">
            <a:off x="10703827" y="4789039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379" name="Rektangel 378"/>
          <p:cNvSpPr/>
          <p:nvPr/>
        </p:nvSpPr>
        <p:spPr>
          <a:xfrm rot="555685">
            <a:off x="10838256" y="4269334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380" name="Rektangel 379"/>
          <p:cNvSpPr/>
          <p:nvPr/>
        </p:nvSpPr>
        <p:spPr>
          <a:xfrm rot="555685">
            <a:off x="10777925" y="4439716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381" name="Rektangel 380"/>
          <p:cNvSpPr/>
          <p:nvPr/>
        </p:nvSpPr>
        <p:spPr>
          <a:xfrm rot="555685">
            <a:off x="10924349" y="3939862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382" name="Rektangel 381"/>
          <p:cNvSpPr/>
          <p:nvPr/>
        </p:nvSpPr>
        <p:spPr>
          <a:xfrm rot="555685">
            <a:off x="10864018" y="4110244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391" name="Rektangel 390"/>
          <p:cNvSpPr/>
          <p:nvPr/>
        </p:nvSpPr>
        <p:spPr>
          <a:xfrm rot="555685">
            <a:off x="10468319" y="5752309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392" name="Rektangel 391"/>
          <p:cNvSpPr/>
          <p:nvPr/>
        </p:nvSpPr>
        <p:spPr>
          <a:xfrm rot="555685">
            <a:off x="10494791" y="5612515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393" name="Rektangel 392"/>
          <p:cNvSpPr/>
          <p:nvPr/>
        </p:nvSpPr>
        <p:spPr>
          <a:xfrm rot="555685">
            <a:off x="10949152" y="3768200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6069963" y="1282008"/>
            <a:ext cx="25234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      Översikt och säkerhet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6817209" y="5406781"/>
            <a:ext cx="1213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Brand och </a:t>
            </a:r>
          </a:p>
          <a:p>
            <a:r>
              <a:rPr lang="sv-SE" sz="1200" dirty="0" smtClean="0"/>
              <a:t>räddningsfordon</a:t>
            </a:r>
            <a:endParaRPr lang="sv-SE" sz="1200" dirty="0"/>
          </a:p>
        </p:txBody>
      </p:sp>
      <p:cxnSp>
        <p:nvCxnSpPr>
          <p:cNvPr id="371" name="Rak 370"/>
          <p:cNvCxnSpPr/>
          <p:nvPr/>
        </p:nvCxnSpPr>
        <p:spPr>
          <a:xfrm>
            <a:off x="4522744" y="3448239"/>
            <a:ext cx="113012" cy="3404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Uppåtböjd 34"/>
          <p:cNvSpPr/>
          <p:nvPr/>
        </p:nvSpPr>
        <p:spPr>
          <a:xfrm rot="10800000">
            <a:off x="3950382" y="2543199"/>
            <a:ext cx="351577" cy="21856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cxnSp>
        <p:nvCxnSpPr>
          <p:cNvPr id="394" name="Rak 393"/>
          <p:cNvCxnSpPr/>
          <p:nvPr/>
        </p:nvCxnSpPr>
        <p:spPr>
          <a:xfrm flipH="1">
            <a:off x="4095536" y="2669695"/>
            <a:ext cx="45231" cy="61478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Rak 406"/>
          <p:cNvCxnSpPr/>
          <p:nvPr/>
        </p:nvCxnSpPr>
        <p:spPr>
          <a:xfrm flipV="1">
            <a:off x="4426265" y="2792013"/>
            <a:ext cx="989469" cy="1025207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Upp 345"/>
          <p:cNvSpPr/>
          <p:nvPr/>
        </p:nvSpPr>
        <p:spPr>
          <a:xfrm rot="232782">
            <a:off x="4051165" y="3469095"/>
            <a:ext cx="59030" cy="32148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348" name="Grupp 347"/>
          <p:cNvGrpSpPr/>
          <p:nvPr/>
        </p:nvGrpSpPr>
        <p:grpSpPr>
          <a:xfrm>
            <a:off x="4044834" y="3677675"/>
            <a:ext cx="237566" cy="306782"/>
            <a:chOff x="3947286" y="3672820"/>
            <a:chExt cx="237566" cy="306782"/>
          </a:xfrm>
        </p:grpSpPr>
        <p:sp>
          <p:nvSpPr>
            <p:cNvPr id="349" name="Likbent triangel 348"/>
            <p:cNvSpPr/>
            <p:nvPr/>
          </p:nvSpPr>
          <p:spPr>
            <a:xfrm>
              <a:off x="4000032" y="3672820"/>
              <a:ext cx="141890" cy="263613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50" name="textruta 349"/>
            <p:cNvSpPr txBox="1"/>
            <p:nvPr/>
          </p:nvSpPr>
          <p:spPr>
            <a:xfrm>
              <a:off x="3947286" y="3764158"/>
              <a:ext cx="2375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800" dirty="0" smtClean="0"/>
                <a:t>K</a:t>
              </a:r>
              <a:endParaRPr lang="sv-SE" sz="800" dirty="0"/>
            </a:p>
          </p:txBody>
        </p:sp>
      </p:grpSp>
      <p:sp>
        <p:nvSpPr>
          <p:cNvPr id="351" name="Rektangel 350"/>
          <p:cNvSpPr/>
          <p:nvPr/>
        </p:nvSpPr>
        <p:spPr>
          <a:xfrm rot="5841402">
            <a:off x="3023069" y="4959060"/>
            <a:ext cx="71578" cy="1383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2" name="Rektangel 351"/>
          <p:cNvSpPr/>
          <p:nvPr/>
        </p:nvSpPr>
        <p:spPr>
          <a:xfrm rot="5841402">
            <a:off x="2994465" y="5097231"/>
            <a:ext cx="71578" cy="1383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3" name="Rektangel 362"/>
          <p:cNvSpPr/>
          <p:nvPr/>
        </p:nvSpPr>
        <p:spPr>
          <a:xfrm rot="18865755">
            <a:off x="5071026" y="4874829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2" name="textruta 371"/>
          <p:cNvSpPr txBox="1"/>
          <p:nvPr/>
        </p:nvSpPr>
        <p:spPr>
          <a:xfrm>
            <a:off x="2653413" y="1234716"/>
            <a:ext cx="1713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11</a:t>
            </a:r>
            <a:r>
              <a:rPr lang="sv-SE" dirty="0"/>
              <a:t> </a:t>
            </a:r>
            <a:r>
              <a:rPr lang="sv-SE" dirty="0" smtClean="0"/>
              <a:t>toaletter</a:t>
            </a:r>
            <a:endParaRPr lang="sv-SE" dirty="0"/>
          </a:p>
        </p:txBody>
      </p:sp>
      <p:grpSp>
        <p:nvGrpSpPr>
          <p:cNvPr id="373" name="Grupp 372"/>
          <p:cNvGrpSpPr/>
          <p:nvPr/>
        </p:nvGrpSpPr>
        <p:grpSpPr>
          <a:xfrm>
            <a:off x="4468728" y="1343135"/>
            <a:ext cx="179540" cy="246221"/>
            <a:chOff x="7023888" y="1808924"/>
            <a:chExt cx="179540" cy="246221"/>
          </a:xfrm>
        </p:grpSpPr>
        <p:sp>
          <p:nvSpPr>
            <p:cNvPr id="378" name="Regelbunden femhörning 377"/>
            <p:cNvSpPr/>
            <p:nvPr/>
          </p:nvSpPr>
          <p:spPr>
            <a:xfrm>
              <a:off x="7041931" y="1808924"/>
              <a:ext cx="161497" cy="220951"/>
            </a:xfrm>
            <a:prstGeom prst="pentag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84" name="textruta 383"/>
            <p:cNvSpPr txBox="1"/>
            <p:nvPr/>
          </p:nvSpPr>
          <p:spPr>
            <a:xfrm>
              <a:off x="7023888" y="1808924"/>
              <a:ext cx="1327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smtClean="0"/>
                <a:t>T</a:t>
              </a:r>
              <a:endParaRPr lang="sv-SE" sz="1000" dirty="0"/>
            </a:p>
          </p:txBody>
        </p:sp>
      </p:grpSp>
      <p:sp>
        <p:nvSpPr>
          <p:cNvPr id="17" name="Ellips 16"/>
          <p:cNvSpPr/>
          <p:nvPr/>
        </p:nvSpPr>
        <p:spPr>
          <a:xfrm>
            <a:off x="4861042" y="2897307"/>
            <a:ext cx="208244" cy="21104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400" name="Ellips 399"/>
          <p:cNvSpPr/>
          <p:nvPr/>
        </p:nvSpPr>
        <p:spPr>
          <a:xfrm>
            <a:off x="4476848" y="1680129"/>
            <a:ext cx="189007" cy="21177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401" name="textruta 400"/>
          <p:cNvSpPr txBox="1"/>
          <p:nvPr/>
        </p:nvSpPr>
        <p:spPr>
          <a:xfrm>
            <a:off x="2658425" y="1519438"/>
            <a:ext cx="1713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 </a:t>
            </a:r>
            <a:r>
              <a:rPr lang="sv-SE" dirty="0" smtClean="0"/>
              <a:t> 1 rökruta</a:t>
            </a:r>
            <a:endParaRPr lang="sv-SE" dirty="0"/>
          </a:p>
        </p:txBody>
      </p:sp>
      <p:sp>
        <p:nvSpPr>
          <p:cNvPr id="20" name="Rektangel 19"/>
          <p:cNvSpPr/>
          <p:nvPr/>
        </p:nvSpPr>
        <p:spPr>
          <a:xfrm>
            <a:off x="6023750" y="4794963"/>
            <a:ext cx="230620" cy="32648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408" name="Rektangel 407"/>
          <p:cNvSpPr/>
          <p:nvPr/>
        </p:nvSpPr>
        <p:spPr>
          <a:xfrm>
            <a:off x="3106200" y="3210627"/>
            <a:ext cx="230620" cy="32648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409" name="Rektangel 408"/>
          <p:cNvSpPr/>
          <p:nvPr/>
        </p:nvSpPr>
        <p:spPr>
          <a:xfrm>
            <a:off x="4454374" y="258719"/>
            <a:ext cx="230620" cy="32648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B</a:t>
            </a:r>
          </a:p>
        </p:txBody>
      </p:sp>
      <p:sp>
        <p:nvSpPr>
          <p:cNvPr id="410" name="textruta 409"/>
          <p:cNvSpPr txBox="1"/>
          <p:nvPr/>
        </p:nvSpPr>
        <p:spPr>
          <a:xfrm>
            <a:off x="1814399" y="362701"/>
            <a:ext cx="2672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Skum och pulversläckare</a:t>
            </a:r>
            <a:endParaRPr lang="sv-SE" dirty="0"/>
          </a:p>
        </p:txBody>
      </p:sp>
      <p:pic>
        <p:nvPicPr>
          <p:cNvPr id="411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64556" y="173644"/>
            <a:ext cx="922546" cy="986155"/>
          </a:xfrm>
          <a:prstGeom prst="rect">
            <a:avLst/>
          </a:prstGeom>
          <a:ln/>
        </p:spPr>
      </p:pic>
      <p:sp>
        <p:nvSpPr>
          <p:cNvPr id="23" name="textruta 22"/>
          <p:cNvSpPr txBox="1"/>
          <p:nvPr/>
        </p:nvSpPr>
        <p:spPr>
          <a:xfrm rot="1678477">
            <a:off x="5345657" y="3715983"/>
            <a:ext cx="2131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Fri väg brand och räddning</a:t>
            </a:r>
            <a:endParaRPr lang="sv-SE" sz="1400" dirty="0"/>
          </a:p>
        </p:txBody>
      </p:sp>
      <p:sp>
        <p:nvSpPr>
          <p:cNvPr id="397" name="textruta 396"/>
          <p:cNvSpPr txBox="1"/>
          <p:nvPr/>
        </p:nvSpPr>
        <p:spPr>
          <a:xfrm>
            <a:off x="3086641" y="360906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20</a:t>
            </a:r>
            <a:endParaRPr lang="sv-SE" dirty="0"/>
          </a:p>
        </p:txBody>
      </p:sp>
      <p:sp>
        <p:nvSpPr>
          <p:cNvPr id="398" name="textruta 397"/>
          <p:cNvSpPr txBox="1"/>
          <p:nvPr/>
        </p:nvSpPr>
        <p:spPr>
          <a:xfrm>
            <a:off x="5677744" y="50725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20</a:t>
            </a:r>
            <a:endParaRPr lang="sv-SE" dirty="0"/>
          </a:p>
        </p:txBody>
      </p:sp>
      <p:sp>
        <p:nvSpPr>
          <p:cNvPr id="399" name="Rektangel 398"/>
          <p:cNvSpPr/>
          <p:nvPr/>
        </p:nvSpPr>
        <p:spPr>
          <a:xfrm rot="555685">
            <a:off x="11049153" y="3417094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412" name="Rektangel 411"/>
          <p:cNvSpPr/>
          <p:nvPr/>
        </p:nvSpPr>
        <p:spPr>
          <a:xfrm rot="555685">
            <a:off x="11005128" y="3580464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413" name="Rektangel 412"/>
          <p:cNvSpPr/>
          <p:nvPr/>
        </p:nvSpPr>
        <p:spPr>
          <a:xfrm rot="555685">
            <a:off x="11139557" y="3060759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414" name="Rektangel 413"/>
          <p:cNvSpPr/>
          <p:nvPr/>
        </p:nvSpPr>
        <p:spPr>
          <a:xfrm rot="555685">
            <a:off x="11079226" y="3231141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415" name="Rektangel 414"/>
          <p:cNvSpPr/>
          <p:nvPr/>
        </p:nvSpPr>
        <p:spPr>
          <a:xfrm rot="555685">
            <a:off x="11204107" y="2730480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417" name="Rektangel 416"/>
          <p:cNvSpPr/>
          <p:nvPr/>
        </p:nvSpPr>
        <p:spPr>
          <a:xfrm rot="555685">
            <a:off x="11165319" y="2901669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420" name="Rektangel 419"/>
          <p:cNvSpPr/>
          <p:nvPr/>
        </p:nvSpPr>
        <p:spPr>
          <a:xfrm rot="555685">
            <a:off x="11250453" y="2559625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423" name="Rektangel 422"/>
          <p:cNvSpPr/>
          <p:nvPr/>
        </p:nvSpPr>
        <p:spPr>
          <a:xfrm rot="12212664">
            <a:off x="9231475" y="5308581"/>
            <a:ext cx="182425" cy="1010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426" name="Rektangel 425"/>
          <p:cNvSpPr/>
          <p:nvPr/>
        </p:nvSpPr>
        <p:spPr>
          <a:xfrm rot="12212664">
            <a:off x="9470215" y="5411570"/>
            <a:ext cx="182425" cy="1010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429" name="Rektangel 428"/>
          <p:cNvSpPr/>
          <p:nvPr/>
        </p:nvSpPr>
        <p:spPr>
          <a:xfrm rot="12212664">
            <a:off x="9695916" y="5500178"/>
            <a:ext cx="182425" cy="1010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432" name="Rektangel 431"/>
          <p:cNvSpPr/>
          <p:nvPr/>
        </p:nvSpPr>
        <p:spPr>
          <a:xfrm rot="12212664">
            <a:off x="8998898" y="5211296"/>
            <a:ext cx="182425" cy="1010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435" name="Rektangel 434"/>
          <p:cNvSpPr/>
          <p:nvPr/>
        </p:nvSpPr>
        <p:spPr>
          <a:xfrm rot="12212664">
            <a:off x="8793672" y="5125430"/>
            <a:ext cx="182425" cy="1010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439" name="Rektangel 438"/>
          <p:cNvSpPr/>
          <p:nvPr/>
        </p:nvSpPr>
        <p:spPr>
          <a:xfrm>
            <a:off x="4550282" y="2501160"/>
            <a:ext cx="230620" cy="32648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B</a:t>
            </a:r>
          </a:p>
        </p:txBody>
      </p:sp>
      <p:sp>
        <p:nvSpPr>
          <p:cNvPr id="489" name="Rektangel 488"/>
          <p:cNvSpPr/>
          <p:nvPr/>
        </p:nvSpPr>
        <p:spPr>
          <a:xfrm rot="555685">
            <a:off x="11280035" y="2379233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492" name="Rektangel 491"/>
          <p:cNvSpPr/>
          <p:nvPr/>
        </p:nvSpPr>
        <p:spPr>
          <a:xfrm rot="555685">
            <a:off x="11370439" y="2022898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495" name="Rektangel 494"/>
          <p:cNvSpPr/>
          <p:nvPr/>
        </p:nvSpPr>
        <p:spPr>
          <a:xfrm rot="555685">
            <a:off x="11310108" y="2193280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501" name="Rektangel 500"/>
          <p:cNvSpPr/>
          <p:nvPr/>
        </p:nvSpPr>
        <p:spPr>
          <a:xfrm rot="555685">
            <a:off x="11396201" y="1863808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508" name="Rektangel 507"/>
          <p:cNvSpPr/>
          <p:nvPr/>
        </p:nvSpPr>
        <p:spPr>
          <a:xfrm rot="555685">
            <a:off x="4211653" y="4773233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514" name="Rektangel 513"/>
          <p:cNvSpPr/>
          <p:nvPr/>
        </p:nvSpPr>
        <p:spPr>
          <a:xfrm rot="18865755">
            <a:off x="5791583" y="3846965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7" name="Rektangel 516"/>
          <p:cNvSpPr/>
          <p:nvPr/>
        </p:nvSpPr>
        <p:spPr>
          <a:xfrm rot="18865755">
            <a:off x="5873645" y="3764862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0" name="Rektangel 519"/>
          <p:cNvSpPr/>
          <p:nvPr/>
        </p:nvSpPr>
        <p:spPr>
          <a:xfrm rot="18865755">
            <a:off x="5242771" y="4088963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3" name="Rektangel 522"/>
          <p:cNvSpPr/>
          <p:nvPr/>
        </p:nvSpPr>
        <p:spPr>
          <a:xfrm rot="18865755">
            <a:off x="5115656" y="4188142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7" name="Rektangel 526"/>
          <p:cNvSpPr/>
          <p:nvPr/>
        </p:nvSpPr>
        <p:spPr>
          <a:xfrm rot="18865755">
            <a:off x="4978491" y="4306793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0" name="Rektangel 529"/>
          <p:cNvSpPr/>
          <p:nvPr/>
        </p:nvSpPr>
        <p:spPr>
          <a:xfrm rot="18865755">
            <a:off x="4872302" y="4406827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3" name="Rektangel 532"/>
          <p:cNvSpPr/>
          <p:nvPr/>
        </p:nvSpPr>
        <p:spPr>
          <a:xfrm rot="18865755">
            <a:off x="4753627" y="4486526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5" name="Rektangel 544"/>
          <p:cNvSpPr/>
          <p:nvPr/>
        </p:nvSpPr>
        <p:spPr>
          <a:xfrm rot="18865755">
            <a:off x="5466709" y="3910523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9" name="Rektangel 548"/>
          <p:cNvSpPr/>
          <p:nvPr/>
        </p:nvSpPr>
        <p:spPr>
          <a:xfrm rot="18865755">
            <a:off x="5348034" y="3990222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6" name="Rektangel 415"/>
          <p:cNvSpPr/>
          <p:nvPr/>
        </p:nvSpPr>
        <p:spPr>
          <a:xfrm rot="1930667">
            <a:off x="6805003" y="3672530"/>
            <a:ext cx="160748" cy="973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558" name="Rektangel 557"/>
          <p:cNvSpPr/>
          <p:nvPr/>
        </p:nvSpPr>
        <p:spPr>
          <a:xfrm rot="1930667">
            <a:off x="6631367" y="3569364"/>
            <a:ext cx="160748" cy="973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561" name="Rektangel 560"/>
          <p:cNvSpPr/>
          <p:nvPr/>
        </p:nvSpPr>
        <p:spPr>
          <a:xfrm rot="1930667">
            <a:off x="6454748" y="3477197"/>
            <a:ext cx="160748" cy="973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564" name="Rektangel 563"/>
          <p:cNvSpPr/>
          <p:nvPr/>
        </p:nvSpPr>
        <p:spPr>
          <a:xfrm rot="1930667">
            <a:off x="6281112" y="3374031"/>
            <a:ext cx="160748" cy="973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566" name="Rektangel 565"/>
          <p:cNvSpPr/>
          <p:nvPr/>
        </p:nvSpPr>
        <p:spPr>
          <a:xfrm rot="1930667">
            <a:off x="6112116" y="3266401"/>
            <a:ext cx="160748" cy="973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567" name="Rektangel 566"/>
          <p:cNvSpPr/>
          <p:nvPr/>
        </p:nvSpPr>
        <p:spPr>
          <a:xfrm rot="1930667">
            <a:off x="5938480" y="3163235"/>
            <a:ext cx="160748" cy="973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568" name="Rektangel 567"/>
          <p:cNvSpPr/>
          <p:nvPr/>
        </p:nvSpPr>
        <p:spPr>
          <a:xfrm rot="1930667">
            <a:off x="5761861" y="3071068"/>
            <a:ext cx="160748" cy="973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570" name="Rektangel 569"/>
          <p:cNvSpPr/>
          <p:nvPr/>
        </p:nvSpPr>
        <p:spPr>
          <a:xfrm rot="1930667">
            <a:off x="5588225" y="2967902"/>
            <a:ext cx="160748" cy="973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571" name="Rektangel 570"/>
          <p:cNvSpPr/>
          <p:nvPr/>
        </p:nvSpPr>
        <p:spPr>
          <a:xfrm rot="1930667">
            <a:off x="5410026" y="2855462"/>
            <a:ext cx="160748" cy="973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609" name="Rektangel 608"/>
          <p:cNvSpPr/>
          <p:nvPr/>
        </p:nvSpPr>
        <p:spPr>
          <a:xfrm rot="1930667">
            <a:off x="5315973" y="2941782"/>
            <a:ext cx="160748" cy="973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635" name="Rektangel 634"/>
          <p:cNvSpPr/>
          <p:nvPr/>
        </p:nvSpPr>
        <p:spPr>
          <a:xfrm rot="1930667">
            <a:off x="5238913" y="3037225"/>
            <a:ext cx="160748" cy="973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cxnSp>
        <p:nvCxnSpPr>
          <p:cNvPr id="637" name="Rak 636"/>
          <p:cNvCxnSpPr/>
          <p:nvPr/>
        </p:nvCxnSpPr>
        <p:spPr>
          <a:xfrm flipV="1">
            <a:off x="7554718" y="644318"/>
            <a:ext cx="1970887" cy="348555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1" name="Ellips 650"/>
          <p:cNvSpPr/>
          <p:nvPr/>
        </p:nvSpPr>
        <p:spPr>
          <a:xfrm>
            <a:off x="8760893" y="4842458"/>
            <a:ext cx="224420" cy="2265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rgbClr val="FF0000"/>
                </a:solidFill>
              </a:rPr>
              <a:t>V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664" name="Rektangel 663"/>
          <p:cNvSpPr/>
          <p:nvPr/>
        </p:nvSpPr>
        <p:spPr>
          <a:xfrm rot="18095973">
            <a:off x="11261648" y="1220877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665" name="Rektangel 664"/>
          <p:cNvSpPr/>
          <p:nvPr/>
        </p:nvSpPr>
        <p:spPr>
          <a:xfrm rot="18095973">
            <a:off x="11413832" y="1305465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666" name="Rektangel 665"/>
          <p:cNvSpPr/>
          <p:nvPr/>
        </p:nvSpPr>
        <p:spPr>
          <a:xfrm rot="18095973">
            <a:off x="11557691" y="1373656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668" name="Rektangel 667"/>
          <p:cNvSpPr/>
          <p:nvPr/>
        </p:nvSpPr>
        <p:spPr>
          <a:xfrm rot="555685">
            <a:off x="11453586" y="1702577"/>
            <a:ext cx="176134" cy="874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grpSp>
        <p:nvGrpSpPr>
          <p:cNvPr id="41" name="Grupp 40"/>
          <p:cNvGrpSpPr/>
          <p:nvPr/>
        </p:nvGrpSpPr>
        <p:grpSpPr>
          <a:xfrm>
            <a:off x="7478305" y="649878"/>
            <a:ext cx="2093026" cy="3519446"/>
            <a:chOff x="7478630" y="759890"/>
            <a:chExt cx="2093026" cy="3519446"/>
          </a:xfrm>
          <a:solidFill>
            <a:srgbClr val="FFFF00"/>
          </a:solidFill>
        </p:grpSpPr>
        <p:grpSp>
          <p:nvGrpSpPr>
            <p:cNvPr id="40" name="Grupp 39"/>
            <p:cNvGrpSpPr/>
            <p:nvPr/>
          </p:nvGrpSpPr>
          <p:grpSpPr>
            <a:xfrm>
              <a:off x="7478630" y="759890"/>
              <a:ext cx="1948537" cy="3435081"/>
              <a:chOff x="7478630" y="759890"/>
              <a:chExt cx="1948537" cy="3435081"/>
            </a:xfrm>
            <a:grpFill/>
          </p:grpSpPr>
          <p:sp>
            <p:nvSpPr>
              <p:cNvPr id="228" name="Rektangel 227"/>
              <p:cNvSpPr/>
              <p:nvPr/>
            </p:nvSpPr>
            <p:spPr>
              <a:xfrm rot="18095973">
                <a:off x="7446023" y="4070912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274" name="Rektangel 273"/>
              <p:cNvSpPr/>
              <p:nvPr/>
            </p:nvSpPr>
            <p:spPr>
              <a:xfrm rot="18095973">
                <a:off x="7556212" y="3894058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276" name="Rektangel 275"/>
              <p:cNvSpPr/>
              <p:nvPr/>
            </p:nvSpPr>
            <p:spPr>
              <a:xfrm rot="18095973">
                <a:off x="7687354" y="3652302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277" name="Rektangel 276"/>
              <p:cNvSpPr/>
              <p:nvPr/>
            </p:nvSpPr>
            <p:spPr>
              <a:xfrm rot="18095973">
                <a:off x="7786364" y="3474933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279" name="Rektangel 278"/>
              <p:cNvSpPr/>
              <p:nvPr/>
            </p:nvSpPr>
            <p:spPr>
              <a:xfrm rot="18095973">
                <a:off x="7917400" y="3214644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280" name="Rektangel 279"/>
              <p:cNvSpPr/>
              <p:nvPr/>
            </p:nvSpPr>
            <p:spPr>
              <a:xfrm rot="18095973">
                <a:off x="8029063" y="3030985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282" name="Rektangel 281"/>
              <p:cNvSpPr/>
              <p:nvPr/>
            </p:nvSpPr>
            <p:spPr>
              <a:xfrm rot="18095973">
                <a:off x="8193362" y="2771435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283" name="Rektangel 282"/>
              <p:cNvSpPr/>
              <p:nvPr/>
            </p:nvSpPr>
            <p:spPr>
              <a:xfrm rot="18095973">
                <a:off x="8279712" y="2590068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285" name="Rektangel 284"/>
              <p:cNvSpPr/>
              <p:nvPr/>
            </p:nvSpPr>
            <p:spPr>
              <a:xfrm rot="18095973">
                <a:off x="8438455" y="2301776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286" name="Rektangel 285"/>
              <p:cNvSpPr/>
              <p:nvPr/>
            </p:nvSpPr>
            <p:spPr>
              <a:xfrm rot="18095973">
                <a:off x="8542573" y="2115863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385" name="Rektangel 384"/>
              <p:cNvSpPr/>
              <p:nvPr/>
            </p:nvSpPr>
            <p:spPr>
              <a:xfrm rot="18095973">
                <a:off x="8707574" y="1841090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386" name="Rektangel 385"/>
              <p:cNvSpPr/>
              <p:nvPr/>
            </p:nvSpPr>
            <p:spPr>
              <a:xfrm rot="18095973">
                <a:off x="8810651" y="1674368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388" name="Rektangel 387"/>
              <p:cNvSpPr/>
              <p:nvPr/>
            </p:nvSpPr>
            <p:spPr>
              <a:xfrm rot="18095973">
                <a:off x="8949554" y="1408829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389" name="Rektangel 388"/>
              <p:cNvSpPr/>
              <p:nvPr/>
            </p:nvSpPr>
            <p:spPr>
              <a:xfrm rot="18095973">
                <a:off x="9051935" y="1223718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436" name="Rektangel 435"/>
              <p:cNvSpPr/>
              <p:nvPr/>
            </p:nvSpPr>
            <p:spPr>
              <a:xfrm rot="18095973">
                <a:off x="9202867" y="978556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437" name="Rektangel 436"/>
              <p:cNvSpPr/>
              <p:nvPr/>
            </p:nvSpPr>
            <p:spPr>
              <a:xfrm rot="18095973">
                <a:off x="9303108" y="792497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69" name="Grupp 668"/>
            <p:cNvGrpSpPr/>
            <p:nvPr/>
          </p:nvGrpSpPr>
          <p:grpSpPr>
            <a:xfrm>
              <a:off x="7623119" y="844255"/>
              <a:ext cx="1948537" cy="3435081"/>
              <a:chOff x="7478630" y="759890"/>
              <a:chExt cx="1948537" cy="3435081"/>
            </a:xfrm>
            <a:grpFill/>
          </p:grpSpPr>
          <p:sp>
            <p:nvSpPr>
              <p:cNvPr id="670" name="Rektangel 669"/>
              <p:cNvSpPr/>
              <p:nvPr/>
            </p:nvSpPr>
            <p:spPr>
              <a:xfrm rot="18095973">
                <a:off x="7446023" y="4070912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671" name="Rektangel 670"/>
              <p:cNvSpPr/>
              <p:nvPr/>
            </p:nvSpPr>
            <p:spPr>
              <a:xfrm rot="18095973">
                <a:off x="7556212" y="3894058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673" name="Rektangel 672"/>
              <p:cNvSpPr/>
              <p:nvPr/>
            </p:nvSpPr>
            <p:spPr>
              <a:xfrm rot="18095973">
                <a:off x="7687354" y="3652302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675" name="Rektangel 674"/>
              <p:cNvSpPr/>
              <p:nvPr/>
            </p:nvSpPr>
            <p:spPr>
              <a:xfrm rot="18095973">
                <a:off x="7786364" y="3474933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11" name="Rektangel 710"/>
              <p:cNvSpPr/>
              <p:nvPr/>
            </p:nvSpPr>
            <p:spPr>
              <a:xfrm rot="18095973">
                <a:off x="7917400" y="3214644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12" name="Rektangel 711"/>
              <p:cNvSpPr/>
              <p:nvPr/>
            </p:nvSpPr>
            <p:spPr>
              <a:xfrm rot="18095973">
                <a:off x="8029063" y="3030985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13" name="Rektangel 712"/>
              <p:cNvSpPr/>
              <p:nvPr/>
            </p:nvSpPr>
            <p:spPr>
              <a:xfrm rot="18095973">
                <a:off x="8193362" y="2771435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40" name="Rektangel 739"/>
              <p:cNvSpPr/>
              <p:nvPr/>
            </p:nvSpPr>
            <p:spPr>
              <a:xfrm rot="18095973">
                <a:off x="8279712" y="2590068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42" name="Rektangel 741"/>
              <p:cNvSpPr/>
              <p:nvPr/>
            </p:nvSpPr>
            <p:spPr>
              <a:xfrm rot="18095973">
                <a:off x="8438455" y="2301776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43" name="Rektangel 742"/>
              <p:cNvSpPr/>
              <p:nvPr/>
            </p:nvSpPr>
            <p:spPr>
              <a:xfrm rot="18095973">
                <a:off x="8542573" y="2115863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57" name="Rektangel 756"/>
              <p:cNvSpPr/>
              <p:nvPr/>
            </p:nvSpPr>
            <p:spPr>
              <a:xfrm rot="18095973">
                <a:off x="8707574" y="1841090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58" name="Rektangel 757"/>
              <p:cNvSpPr/>
              <p:nvPr/>
            </p:nvSpPr>
            <p:spPr>
              <a:xfrm rot="18095973">
                <a:off x="8810651" y="1674368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59" name="Rektangel 758"/>
              <p:cNvSpPr/>
              <p:nvPr/>
            </p:nvSpPr>
            <p:spPr>
              <a:xfrm rot="18095973">
                <a:off x="8949554" y="1408829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60" name="Rektangel 759"/>
              <p:cNvSpPr/>
              <p:nvPr/>
            </p:nvSpPr>
            <p:spPr>
              <a:xfrm rot="18095973">
                <a:off x="9051935" y="1223718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61" name="Rektangel 760"/>
              <p:cNvSpPr/>
              <p:nvPr/>
            </p:nvSpPr>
            <p:spPr>
              <a:xfrm rot="18095973">
                <a:off x="9202867" y="978556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62" name="Rektangel 761"/>
              <p:cNvSpPr/>
              <p:nvPr/>
            </p:nvSpPr>
            <p:spPr>
              <a:xfrm rot="18095973">
                <a:off x="9303108" y="792497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763" name="Grupp 762"/>
          <p:cNvGrpSpPr/>
          <p:nvPr/>
        </p:nvGrpSpPr>
        <p:grpSpPr>
          <a:xfrm>
            <a:off x="7791352" y="819614"/>
            <a:ext cx="2093026" cy="3519446"/>
            <a:chOff x="7478630" y="759890"/>
            <a:chExt cx="2093026" cy="3519446"/>
          </a:xfrm>
          <a:solidFill>
            <a:srgbClr val="FFFF00"/>
          </a:solidFill>
        </p:grpSpPr>
        <p:grpSp>
          <p:nvGrpSpPr>
            <p:cNvPr id="764" name="Grupp 763"/>
            <p:cNvGrpSpPr/>
            <p:nvPr/>
          </p:nvGrpSpPr>
          <p:grpSpPr>
            <a:xfrm>
              <a:off x="7478630" y="759890"/>
              <a:ext cx="1948537" cy="3435081"/>
              <a:chOff x="7478630" y="759890"/>
              <a:chExt cx="1948537" cy="3435081"/>
            </a:xfrm>
            <a:grpFill/>
          </p:grpSpPr>
          <p:sp>
            <p:nvSpPr>
              <p:cNvPr id="791" name="Rektangel 790"/>
              <p:cNvSpPr/>
              <p:nvPr/>
            </p:nvSpPr>
            <p:spPr>
              <a:xfrm rot="18095973">
                <a:off x="7446023" y="4070912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92" name="Rektangel 791"/>
              <p:cNvSpPr/>
              <p:nvPr/>
            </p:nvSpPr>
            <p:spPr>
              <a:xfrm rot="18095973">
                <a:off x="7556212" y="3894058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93" name="Rektangel 792"/>
              <p:cNvSpPr/>
              <p:nvPr/>
            </p:nvSpPr>
            <p:spPr>
              <a:xfrm rot="18095973">
                <a:off x="7687354" y="3652302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94" name="Rektangel 793"/>
              <p:cNvSpPr/>
              <p:nvPr/>
            </p:nvSpPr>
            <p:spPr>
              <a:xfrm rot="18095973">
                <a:off x="7786364" y="3474933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95" name="Rektangel 794"/>
              <p:cNvSpPr/>
              <p:nvPr/>
            </p:nvSpPr>
            <p:spPr>
              <a:xfrm rot="18095973">
                <a:off x="7917400" y="3214644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96" name="Rektangel 795"/>
              <p:cNvSpPr/>
              <p:nvPr/>
            </p:nvSpPr>
            <p:spPr>
              <a:xfrm rot="18095973">
                <a:off x="8029063" y="3030985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97" name="Rektangel 796"/>
              <p:cNvSpPr/>
              <p:nvPr/>
            </p:nvSpPr>
            <p:spPr>
              <a:xfrm rot="18095973">
                <a:off x="8193362" y="2771435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98" name="Rektangel 797"/>
              <p:cNvSpPr/>
              <p:nvPr/>
            </p:nvSpPr>
            <p:spPr>
              <a:xfrm rot="18095973">
                <a:off x="8279712" y="2590068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99" name="Rektangel 798"/>
              <p:cNvSpPr/>
              <p:nvPr/>
            </p:nvSpPr>
            <p:spPr>
              <a:xfrm rot="18095973">
                <a:off x="8438455" y="2301776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800" name="Rektangel 799"/>
              <p:cNvSpPr/>
              <p:nvPr/>
            </p:nvSpPr>
            <p:spPr>
              <a:xfrm rot="18095973">
                <a:off x="8542573" y="2115863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801" name="Rektangel 800"/>
              <p:cNvSpPr/>
              <p:nvPr/>
            </p:nvSpPr>
            <p:spPr>
              <a:xfrm rot="18095973">
                <a:off x="8707574" y="1841090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802" name="Rektangel 801"/>
              <p:cNvSpPr/>
              <p:nvPr/>
            </p:nvSpPr>
            <p:spPr>
              <a:xfrm rot="18095973">
                <a:off x="8810651" y="1674368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803" name="Rektangel 802"/>
              <p:cNvSpPr/>
              <p:nvPr/>
            </p:nvSpPr>
            <p:spPr>
              <a:xfrm rot="18095973">
                <a:off x="8949554" y="1408829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804" name="Rektangel 803"/>
              <p:cNvSpPr/>
              <p:nvPr/>
            </p:nvSpPr>
            <p:spPr>
              <a:xfrm rot="18095973">
                <a:off x="9051935" y="1223718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805" name="Rektangel 804"/>
              <p:cNvSpPr/>
              <p:nvPr/>
            </p:nvSpPr>
            <p:spPr>
              <a:xfrm rot="18095973">
                <a:off x="9202867" y="978556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806" name="Rektangel 805"/>
              <p:cNvSpPr/>
              <p:nvPr/>
            </p:nvSpPr>
            <p:spPr>
              <a:xfrm rot="18095973">
                <a:off x="9303108" y="792497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765" name="Grupp 764"/>
            <p:cNvGrpSpPr/>
            <p:nvPr/>
          </p:nvGrpSpPr>
          <p:grpSpPr>
            <a:xfrm>
              <a:off x="7623119" y="844255"/>
              <a:ext cx="1948537" cy="3435081"/>
              <a:chOff x="7478630" y="759890"/>
              <a:chExt cx="1948537" cy="3435081"/>
            </a:xfrm>
            <a:grpFill/>
          </p:grpSpPr>
          <p:sp>
            <p:nvSpPr>
              <p:cNvPr id="769" name="Rektangel 768"/>
              <p:cNvSpPr/>
              <p:nvPr/>
            </p:nvSpPr>
            <p:spPr>
              <a:xfrm rot="18095973">
                <a:off x="7446023" y="4070912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70" name="Rektangel 769"/>
              <p:cNvSpPr/>
              <p:nvPr/>
            </p:nvSpPr>
            <p:spPr>
              <a:xfrm rot="18095973">
                <a:off x="7556212" y="3894058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71" name="Rektangel 770"/>
              <p:cNvSpPr/>
              <p:nvPr/>
            </p:nvSpPr>
            <p:spPr>
              <a:xfrm rot="18095973">
                <a:off x="7687354" y="3652302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75" name="Rektangel 774"/>
              <p:cNvSpPr/>
              <p:nvPr/>
            </p:nvSpPr>
            <p:spPr>
              <a:xfrm rot="18095973">
                <a:off x="7786364" y="3474933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76" name="Rektangel 775"/>
              <p:cNvSpPr/>
              <p:nvPr/>
            </p:nvSpPr>
            <p:spPr>
              <a:xfrm rot="18095973">
                <a:off x="7917400" y="3214644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77" name="Rektangel 776"/>
              <p:cNvSpPr/>
              <p:nvPr/>
            </p:nvSpPr>
            <p:spPr>
              <a:xfrm rot="18095973">
                <a:off x="8029063" y="3030985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81" name="Rektangel 780"/>
              <p:cNvSpPr/>
              <p:nvPr/>
            </p:nvSpPr>
            <p:spPr>
              <a:xfrm rot="18095973">
                <a:off x="8193362" y="2771435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82" name="Rektangel 781"/>
              <p:cNvSpPr/>
              <p:nvPr/>
            </p:nvSpPr>
            <p:spPr>
              <a:xfrm rot="18095973">
                <a:off x="8279712" y="2590068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83" name="Rektangel 782"/>
              <p:cNvSpPr/>
              <p:nvPr/>
            </p:nvSpPr>
            <p:spPr>
              <a:xfrm rot="18095973">
                <a:off x="8438455" y="2301776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84" name="Rektangel 783"/>
              <p:cNvSpPr/>
              <p:nvPr/>
            </p:nvSpPr>
            <p:spPr>
              <a:xfrm rot="18095973">
                <a:off x="8542573" y="2115863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85" name="Rektangel 784"/>
              <p:cNvSpPr/>
              <p:nvPr/>
            </p:nvSpPr>
            <p:spPr>
              <a:xfrm rot="18095973">
                <a:off x="8707574" y="1841090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86" name="Rektangel 785"/>
              <p:cNvSpPr/>
              <p:nvPr/>
            </p:nvSpPr>
            <p:spPr>
              <a:xfrm rot="18095973">
                <a:off x="8810651" y="1674368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87" name="Rektangel 786"/>
              <p:cNvSpPr/>
              <p:nvPr/>
            </p:nvSpPr>
            <p:spPr>
              <a:xfrm rot="18095973">
                <a:off x="8949554" y="1408829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88" name="Rektangel 787"/>
              <p:cNvSpPr/>
              <p:nvPr/>
            </p:nvSpPr>
            <p:spPr>
              <a:xfrm rot="18095973">
                <a:off x="9051935" y="1223718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89" name="Rektangel 788"/>
              <p:cNvSpPr/>
              <p:nvPr/>
            </p:nvSpPr>
            <p:spPr>
              <a:xfrm rot="18095973">
                <a:off x="9202867" y="978556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  <p:sp>
            <p:nvSpPr>
              <p:cNvPr id="790" name="Rektangel 789"/>
              <p:cNvSpPr/>
              <p:nvPr/>
            </p:nvSpPr>
            <p:spPr>
              <a:xfrm rot="18095973">
                <a:off x="9303108" y="792497"/>
                <a:ext cx="156666" cy="914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807" name="Grupp 806"/>
          <p:cNvGrpSpPr/>
          <p:nvPr/>
        </p:nvGrpSpPr>
        <p:grpSpPr>
          <a:xfrm>
            <a:off x="8086814" y="981558"/>
            <a:ext cx="2406073" cy="3689182"/>
            <a:chOff x="7478630" y="759890"/>
            <a:chExt cx="2406073" cy="3689182"/>
          </a:xfrm>
        </p:grpSpPr>
        <p:grpSp>
          <p:nvGrpSpPr>
            <p:cNvPr id="808" name="Grupp 807"/>
            <p:cNvGrpSpPr/>
            <p:nvPr/>
          </p:nvGrpSpPr>
          <p:grpSpPr>
            <a:xfrm>
              <a:off x="7478630" y="759890"/>
              <a:ext cx="2093026" cy="3519446"/>
              <a:chOff x="7478630" y="759890"/>
              <a:chExt cx="2093026" cy="3519446"/>
            </a:xfrm>
          </p:grpSpPr>
          <p:grpSp>
            <p:nvGrpSpPr>
              <p:cNvPr id="844" name="Grupp 843"/>
              <p:cNvGrpSpPr/>
              <p:nvPr/>
            </p:nvGrpSpPr>
            <p:grpSpPr>
              <a:xfrm>
                <a:off x="7478630" y="759890"/>
                <a:ext cx="1948537" cy="3435081"/>
                <a:chOff x="7478630" y="759890"/>
                <a:chExt cx="1948537" cy="3435081"/>
              </a:xfrm>
            </p:grpSpPr>
            <p:sp>
              <p:nvSpPr>
                <p:cNvPr id="862" name="Rektangel 861"/>
                <p:cNvSpPr/>
                <p:nvPr/>
              </p:nvSpPr>
              <p:spPr>
                <a:xfrm rot="18095973">
                  <a:off x="7446023" y="4070912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63" name="Rektangel 862"/>
                <p:cNvSpPr/>
                <p:nvPr/>
              </p:nvSpPr>
              <p:spPr>
                <a:xfrm rot="18095973">
                  <a:off x="7556212" y="389405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64" name="Rektangel 863"/>
                <p:cNvSpPr/>
                <p:nvPr/>
              </p:nvSpPr>
              <p:spPr>
                <a:xfrm rot="18095973">
                  <a:off x="7687354" y="3652302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65" name="Rektangel 864"/>
                <p:cNvSpPr/>
                <p:nvPr/>
              </p:nvSpPr>
              <p:spPr>
                <a:xfrm rot="18095973">
                  <a:off x="7786364" y="3474933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66" name="Rektangel 865"/>
                <p:cNvSpPr/>
                <p:nvPr/>
              </p:nvSpPr>
              <p:spPr>
                <a:xfrm rot="18095973">
                  <a:off x="7917400" y="3214644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67" name="Rektangel 866"/>
                <p:cNvSpPr/>
                <p:nvPr/>
              </p:nvSpPr>
              <p:spPr>
                <a:xfrm rot="18095973">
                  <a:off x="8029063" y="3030985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68" name="Rektangel 867"/>
                <p:cNvSpPr/>
                <p:nvPr/>
              </p:nvSpPr>
              <p:spPr>
                <a:xfrm rot="18095973">
                  <a:off x="8193362" y="2771435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69" name="Rektangel 868"/>
                <p:cNvSpPr/>
                <p:nvPr/>
              </p:nvSpPr>
              <p:spPr>
                <a:xfrm rot="18095973">
                  <a:off x="8279712" y="259006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70" name="Rektangel 869"/>
                <p:cNvSpPr/>
                <p:nvPr/>
              </p:nvSpPr>
              <p:spPr>
                <a:xfrm rot="18095973">
                  <a:off x="8438455" y="2301776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71" name="Rektangel 870"/>
                <p:cNvSpPr/>
                <p:nvPr/>
              </p:nvSpPr>
              <p:spPr>
                <a:xfrm rot="18095973">
                  <a:off x="8542573" y="2115863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72" name="Rektangel 871"/>
                <p:cNvSpPr/>
                <p:nvPr/>
              </p:nvSpPr>
              <p:spPr>
                <a:xfrm rot="18095973">
                  <a:off x="8707574" y="1841090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73" name="Rektangel 872"/>
                <p:cNvSpPr/>
                <p:nvPr/>
              </p:nvSpPr>
              <p:spPr>
                <a:xfrm rot="18095973">
                  <a:off x="8810651" y="167436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74" name="Rektangel 873"/>
                <p:cNvSpPr/>
                <p:nvPr/>
              </p:nvSpPr>
              <p:spPr>
                <a:xfrm rot="18095973">
                  <a:off x="8949554" y="1408829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75" name="Rektangel 874"/>
                <p:cNvSpPr/>
                <p:nvPr/>
              </p:nvSpPr>
              <p:spPr>
                <a:xfrm rot="18095973">
                  <a:off x="9051935" y="122371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76" name="Rektangel 875"/>
                <p:cNvSpPr/>
                <p:nvPr/>
              </p:nvSpPr>
              <p:spPr>
                <a:xfrm rot="18095973">
                  <a:off x="9202867" y="978556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77" name="Rektangel 876"/>
                <p:cNvSpPr/>
                <p:nvPr/>
              </p:nvSpPr>
              <p:spPr>
                <a:xfrm rot="18095973">
                  <a:off x="9303108" y="792497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845" name="Grupp 844"/>
              <p:cNvGrpSpPr/>
              <p:nvPr/>
            </p:nvGrpSpPr>
            <p:grpSpPr>
              <a:xfrm>
                <a:off x="7623119" y="844255"/>
                <a:ext cx="1948537" cy="3435081"/>
                <a:chOff x="7478630" y="759890"/>
                <a:chExt cx="1948537" cy="3435081"/>
              </a:xfrm>
            </p:grpSpPr>
            <p:sp>
              <p:nvSpPr>
                <p:cNvPr id="846" name="Rektangel 845"/>
                <p:cNvSpPr/>
                <p:nvPr/>
              </p:nvSpPr>
              <p:spPr>
                <a:xfrm rot="18095973">
                  <a:off x="7446023" y="4070912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47" name="Rektangel 846"/>
                <p:cNvSpPr/>
                <p:nvPr/>
              </p:nvSpPr>
              <p:spPr>
                <a:xfrm rot="18095973">
                  <a:off x="7556212" y="389405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48" name="Rektangel 847"/>
                <p:cNvSpPr/>
                <p:nvPr/>
              </p:nvSpPr>
              <p:spPr>
                <a:xfrm rot="18095973">
                  <a:off x="7687354" y="3652302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49" name="Rektangel 848"/>
                <p:cNvSpPr/>
                <p:nvPr/>
              </p:nvSpPr>
              <p:spPr>
                <a:xfrm rot="18095973">
                  <a:off x="7786364" y="3474933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50" name="Rektangel 849"/>
                <p:cNvSpPr/>
                <p:nvPr/>
              </p:nvSpPr>
              <p:spPr>
                <a:xfrm rot="18095973">
                  <a:off x="7917400" y="3214644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51" name="Rektangel 850"/>
                <p:cNvSpPr/>
                <p:nvPr/>
              </p:nvSpPr>
              <p:spPr>
                <a:xfrm rot="18095973">
                  <a:off x="8029063" y="3030985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52" name="Rektangel 851"/>
                <p:cNvSpPr/>
                <p:nvPr/>
              </p:nvSpPr>
              <p:spPr>
                <a:xfrm rot="18095973">
                  <a:off x="8193362" y="2771435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53" name="Rektangel 852"/>
                <p:cNvSpPr/>
                <p:nvPr/>
              </p:nvSpPr>
              <p:spPr>
                <a:xfrm rot="18095973">
                  <a:off x="8279712" y="259006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54" name="Rektangel 853"/>
                <p:cNvSpPr/>
                <p:nvPr/>
              </p:nvSpPr>
              <p:spPr>
                <a:xfrm rot="18095973">
                  <a:off x="8438455" y="2301776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55" name="Rektangel 854"/>
                <p:cNvSpPr/>
                <p:nvPr/>
              </p:nvSpPr>
              <p:spPr>
                <a:xfrm rot="18095973">
                  <a:off x="8542573" y="2115863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56" name="Rektangel 855"/>
                <p:cNvSpPr/>
                <p:nvPr/>
              </p:nvSpPr>
              <p:spPr>
                <a:xfrm rot="18095973">
                  <a:off x="8707574" y="1841090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57" name="Rektangel 856"/>
                <p:cNvSpPr/>
                <p:nvPr/>
              </p:nvSpPr>
              <p:spPr>
                <a:xfrm rot="18095973">
                  <a:off x="8810651" y="167436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58" name="Rektangel 857"/>
                <p:cNvSpPr/>
                <p:nvPr/>
              </p:nvSpPr>
              <p:spPr>
                <a:xfrm rot="18095973">
                  <a:off x="8949554" y="1408829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59" name="Rektangel 858"/>
                <p:cNvSpPr/>
                <p:nvPr/>
              </p:nvSpPr>
              <p:spPr>
                <a:xfrm rot="18095973">
                  <a:off x="9051935" y="122371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60" name="Rektangel 859"/>
                <p:cNvSpPr/>
                <p:nvPr/>
              </p:nvSpPr>
              <p:spPr>
                <a:xfrm rot="18095973">
                  <a:off x="9202867" y="978556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61" name="Rektangel 860"/>
                <p:cNvSpPr/>
                <p:nvPr/>
              </p:nvSpPr>
              <p:spPr>
                <a:xfrm rot="18095973">
                  <a:off x="9303108" y="792497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809" name="Grupp 808"/>
            <p:cNvGrpSpPr/>
            <p:nvPr/>
          </p:nvGrpSpPr>
          <p:grpSpPr>
            <a:xfrm>
              <a:off x="7791677" y="929626"/>
              <a:ext cx="2093026" cy="3519446"/>
              <a:chOff x="7478630" y="759890"/>
              <a:chExt cx="2093026" cy="3519446"/>
            </a:xfrm>
          </p:grpSpPr>
          <p:grpSp>
            <p:nvGrpSpPr>
              <p:cNvPr id="810" name="Grupp 809"/>
              <p:cNvGrpSpPr/>
              <p:nvPr/>
            </p:nvGrpSpPr>
            <p:grpSpPr>
              <a:xfrm>
                <a:off x="7478630" y="759890"/>
                <a:ext cx="1948537" cy="3435081"/>
                <a:chOff x="7478630" y="759890"/>
                <a:chExt cx="1948537" cy="3435081"/>
              </a:xfrm>
            </p:grpSpPr>
            <p:sp>
              <p:nvSpPr>
                <p:cNvPr id="828" name="Rektangel 827"/>
                <p:cNvSpPr/>
                <p:nvPr/>
              </p:nvSpPr>
              <p:spPr>
                <a:xfrm rot="18095973">
                  <a:off x="7446023" y="4070912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29" name="Rektangel 828"/>
                <p:cNvSpPr/>
                <p:nvPr/>
              </p:nvSpPr>
              <p:spPr>
                <a:xfrm rot="18095973">
                  <a:off x="7556212" y="389405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30" name="Rektangel 829"/>
                <p:cNvSpPr/>
                <p:nvPr/>
              </p:nvSpPr>
              <p:spPr>
                <a:xfrm rot="18095973">
                  <a:off x="7687354" y="3652302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31" name="Rektangel 830"/>
                <p:cNvSpPr/>
                <p:nvPr/>
              </p:nvSpPr>
              <p:spPr>
                <a:xfrm rot="18095973">
                  <a:off x="7786364" y="3474933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32" name="Rektangel 831"/>
                <p:cNvSpPr/>
                <p:nvPr/>
              </p:nvSpPr>
              <p:spPr>
                <a:xfrm rot="18095973">
                  <a:off x="7917400" y="3214644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33" name="Rektangel 832"/>
                <p:cNvSpPr/>
                <p:nvPr/>
              </p:nvSpPr>
              <p:spPr>
                <a:xfrm rot="18095973">
                  <a:off x="8029063" y="3030985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34" name="Rektangel 833"/>
                <p:cNvSpPr/>
                <p:nvPr/>
              </p:nvSpPr>
              <p:spPr>
                <a:xfrm rot="18095973">
                  <a:off x="8193362" y="2771435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35" name="Rektangel 834"/>
                <p:cNvSpPr/>
                <p:nvPr/>
              </p:nvSpPr>
              <p:spPr>
                <a:xfrm rot="18095973">
                  <a:off x="8279712" y="259006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36" name="Rektangel 835"/>
                <p:cNvSpPr/>
                <p:nvPr/>
              </p:nvSpPr>
              <p:spPr>
                <a:xfrm rot="18095973">
                  <a:off x="8438455" y="2301776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37" name="Rektangel 836"/>
                <p:cNvSpPr/>
                <p:nvPr/>
              </p:nvSpPr>
              <p:spPr>
                <a:xfrm rot="18095973">
                  <a:off x="8542573" y="2115863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38" name="Rektangel 837"/>
                <p:cNvSpPr/>
                <p:nvPr/>
              </p:nvSpPr>
              <p:spPr>
                <a:xfrm rot="18095973">
                  <a:off x="8707574" y="1841090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39" name="Rektangel 838"/>
                <p:cNvSpPr/>
                <p:nvPr/>
              </p:nvSpPr>
              <p:spPr>
                <a:xfrm rot="18095973">
                  <a:off x="8810651" y="167436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40" name="Rektangel 839"/>
                <p:cNvSpPr/>
                <p:nvPr/>
              </p:nvSpPr>
              <p:spPr>
                <a:xfrm rot="18095973">
                  <a:off x="8949554" y="1408829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41" name="Rektangel 840"/>
                <p:cNvSpPr/>
                <p:nvPr/>
              </p:nvSpPr>
              <p:spPr>
                <a:xfrm rot="18095973">
                  <a:off x="9051935" y="122371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42" name="Rektangel 841"/>
                <p:cNvSpPr/>
                <p:nvPr/>
              </p:nvSpPr>
              <p:spPr>
                <a:xfrm rot="18095973">
                  <a:off x="9202867" y="978556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43" name="Rektangel 842"/>
                <p:cNvSpPr/>
                <p:nvPr/>
              </p:nvSpPr>
              <p:spPr>
                <a:xfrm rot="18095973">
                  <a:off x="9303108" y="792497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811" name="Grupp 810"/>
              <p:cNvGrpSpPr/>
              <p:nvPr/>
            </p:nvGrpSpPr>
            <p:grpSpPr>
              <a:xfrm>
                <a:off x="7623119" y="844255"/>
                <a:ext cx="1948537" cy="3435081"/>
                <a:chOff x="7478630" y="759890"/>
                <a:chExt cx="1948537" cy="3435081"/>
              </a:xfrm>
            </p:grpSpPr>
            <p:sp>
              <p:nvSpPr>
                <p:cNvPr id="812" name="Rektangel 811"/>
                <p:cNvSpPr/>
                <p:nvPr/>
              </p:nvSpPr>
              <p:spPr>
                <a:xfrm rot="18095973">
                  <a:off x="7446023" y="4070912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13" name="Rektangel 812"/>
                <p:cNvSpPr/>
                <p:nvPr/>
              </p:nvSpPr>
              <p:spPr>
                <a:xfrm rot="18095973">
                  <a:off x="7556212" y="389405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14" name="Rektangel 813"/>
                <p:cNvSpPr/>
                <p:nvPr/>
              </p:nvSpPr>
              <p:spPr>
                <a:xfrm rot="18095973">
                  <a:off x="7687354" y="3652302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15" name="Rektangel 814"/>
                <p:cNvSpPr/>
                <p:nvPr/>
              </p:nvSpPr>
              <p:spPr>
                <a:xfrm rot="18095973">
                  <a:off x="7786364" y="3474933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16" name="Rektangel 815"/>
                <p:cNvSpPr/>
                <p:nvPr/>
              </p:nvSpPr>
              <p:spPr>
                <a:xfrm rot="18095973">
                  <a:off x="7917400" y="3214644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17" name="Rektangel 816"/>
                <p:cNvSpPr/>
                <p:nvPr/>
              </p:nvSpPr>
              <p:spPr>
                <a:xfrm rot="18095973">
                  <a:off x="8029063" y="3030985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18" name="Rektangel 817"/>
                <p:cNvSpPr/>
                <p:nvPr/>
              </p:nvSpPr>
              <p:spPr>
                <a:xfrm rot="18095973">
                  <a:off x="8193362" y="2771435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19" name="Rektangel 818"/>
                <p:cNvSpPr/>
                <p:nvPr/>
              </p:nvSpPr>
              <p:spPr>
                <a:xfrm rot="18095973">
                  <a:off x="8279712" y="259006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20" name="Rektangel 819"/>
                <p:cNvSpPr/>
                <p:nvPr/>
              </p:nvSpPr>
              <p:spPr>
                <a:xfrm rot="18095973">
                  <a:off x="8438455" y="2301776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21" name="Rektangel 820"/>
                <p:cNvSpPr/>
                <p:nvPr/>
              </p:nvSpPr>
              <p:spPr>
                <a:xfrm rot="18095973">
                  <a:off x="8542573" y="2115863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22" name="Rektangel 821"/>
                <p:cNvSpPr/>
                <p:nvPr/>
              </p:nvSpPr>
              <p:spPr>
                <a:xfrm rot="18095973">
                  <a:off x="8707574" y="1841090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23" name="Rektangel 822"/>
                <p:cNvSpPr/>
                <p:nvPr/>
              </p:nvSpPr>
              <p:spPr>
                <a:xfrm rot="18095973">
                  <a:off x="8810651" y="167436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24" name="Rektangel 823"/>
                <p:cNvSpPr/>
                <p:nvPr/>
              </p:nvSpPr>
              <p:spPr>
                <a:xfrm rot="18095973">
                  <a:off x="8949554" y="1408829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25" name="Rektangel 824"/>
                <p:cNvSpPr/>
                <p:nvPr/>
              </p:nvSpPr>
              <p:spPr>
                <a:xfrm rot="18095973">
                  <a:off x="9051935" y="122371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26" name="Rektangel 825"/>
                <p:cNvSpPr/>
                <p:nvPr/>
              </p:nvSpPr>
              <p:spPr>
                <a:xfrm rot="18095973">
                  <a:off x="9202867" y="978556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27" name="Rektangel 826"/>
                <p:cNvSpPr/>
                <p:nvPr/>
              </p:nvSpPr>
              <p:spPr>
                <a:xfrm rot="18095973">
                  <a:off x="9303108" y="792497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cxnSp>
        <p:nvCxnSpPr>
          <p:cNvPr id="878" name="Rak 877"/>
          <p:cNvCxnSpPr/>
          <p:nvPr/>
        </p:nvCxnSpPr>
        <p:spPr>
          <a:xfrm flipV="1">
            <a:off x="7681336" y="762820"/>
            <a:ext cx="1970887" cy="348555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9" name="Rak 878"/>
          <p:cNvCxnSpPr/>
          <p:nvPr/>
        </p:nvCxnSpPr>
        <p:spPr>
          <a:xfrm flipV="1">
            <a:off x="7840842" y="847382"/>
            <a:ext cx="1970887" cy="348555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1" name="Rak 880"/>
          <p:cNvCxnSpPr/>
          <p:nvPr/>
        </p:nvCxnSpPr>
        <p:spPr>
          <a:xfrm flipV="1">
            <a:off x="7993677" y="924079"/>
            <a:ext cx="1970887" cy="3485551"/>
          </a:xfrm>
          <a:prstGeom prst="line">
            <a:avLst/>
          </a:prstGeom>
          <a:ln w="254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2" name="Rak 881"/>
          <p:cNvCxnSpPr/>
          <p:nvPr/>
        </p:nvCxnSpPr>
        <p:spPr>
          <a:xfrm flipV="1">
            <a:off x="8137870" y="1015632"/>
            <a:ext cx="1970887" cy="348555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3" name="Rak 882"/>
          <p:cNvCxnSpPr/>
          <p:nvPr/>
        </p:nvCxnSpPr>
        <p:spPr>
          <a:xfrm flipV="1">
            <a:off x="8307226" y="1075353"/>
            <a:ext cx="1970887" cy="348555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4" name="Rak 883"/>
          <p:cNvCxnSpPr/>
          <p:nvPr/>
        </p:nvCxnSpPr>
        <p:spPr>
          <a:xfrm flipV="1">
            <a:off x="8450901" y="1185259"/>
            <a:ext cx="1970887" cy="348555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5" name="Grupp 884"/>
          <p:cNvGrpSpPr/>
          <p:nvPr/>
        </p:nvGrpSpPr>
        <p:grpSpPr>
          <a:xfrm>
            <a:off x="8831804" y="1328346"/>
            <a:ext cx="2406073" cy="3689182"/>
            <a:chOff x="7478630" y="759890"/>
            <a:chExt cx="2406073" cy="3689182"/>
          </a:xfrm>
        </p:grpSpPr>
        <p:grpSp>
          <p:nvGrpSpPr>
            <p:cNvPr id="886" name="Grupp 885"/>
            <p:cNvGrpSpPr/>
            <p:nvPr/>
          </p:nvGrpSpPr>
          <p:grpSpPr>
            <a:xfrm>
              <a:off x="7478630" y="759890"/>
              <a:ext cx="2093026" cy="3519446"/>
              <a:chOff x="7478630" y="759890"/>
              <a:chExt cx="2093026" cy="3519446"/>
            </a:xfrm>
          </p:grpSpPr>
          <p:grpSp>
            <p:nvGrpSpPr>
              <p:cNvPr id="922" name="Grupp 921"/>
              <p:cNvGrpSpPr/>
              <p:nvPr/>
            </p:nvGrpSpPr>
            <p:grpSpPr>
              <a:xfrm>
                <a:off x="7478630" y="759890"/>
                <a:ext cx="1948537" cy="3435081"/>
                <a:chOff x="7478630" y="759890"/>
                <a:chExt cx="1948537" cy="3435081"/>
              </a:xfrm>
            </p:grpSpPr>
            <p:sp>
              <p:nvSpPr>
                <p:cNvPr id="940" name="Rektangel 939"/>
                <p:cNvSpPr/>
                <p:nvPr/>
              </p:nvSpPr>
              <p:spPr>
                <a:xfrm rot="18095973">
                  <a:off x="7446023" y="4070912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41" name="Rektangel 940"/>
                <p:cNvSpPr/>
                <p:nvPr/>
              </p:nvSpPr>
              <p:spPr>
                <a:xfrm rot="18095973">
                  <a:off x="7556212" y="389405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42" name="Rektangel 941"/>
                <p:cNvSpPr/>
                <p:nvPr/>
              </p:nvSpPr>
              <p:spPr>
                <a:xfrm rot="18095973">
                  <a:off x="7687354" y="3652302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43" name="Rektangel 942"/>
                <p:cNvSpPr/>
                <p:nvPr/>
              </p:nvSpPr>
              <p:spPr>
                <a:xfrm rot="18095973">
                  <a:off x="7786364" y="3474933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44" name="Rektangel 943"/>
                <p:cNvSpPr/>
                <p:nvPr/>
              </p:nvSpPr>
              <p:spPr>
                <a:xfrm rot="18095973">
                  <a:off x="7917400" y="3214644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45" name="Rektangel 944"/>
                <p:cNvSpPr/>
                <p:nvPr/>
              </p:nvSpPr>
              <p:spPr>
                <a:xfrm rot="18095973">
                  <a:off x="8029063" y="3030985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46" name="Rektangel 945"/>
                <p:cNvSpPr/>
                <p:nvPr/>
              </p:nvSpPr>
              <p:spPr>
                <a:xfrm rot="18095973">
                  <a:off x="8193362" y="2771435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47" name="Rektangel 946"/>
                <p:cNvSpPr/>
                <p:nvPr/>
              </p:nvSpPr>
              <p:spPr>
                <a:xfrm rot="18095973">
                  <a:off x="8279712" y="259006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48" name="Rektangel 947"/>
                <p:cNvSpPr/>
                <p:nvPr/>
              </p:nvSpPr>
              <p:spPr>
                <a:xfrm rot="18095973">
                  <a:off x="8438455" y="2301776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49" name="Rektangel 948"/>
                <p:cNvSpPr/>
                <p:nvPr/>
              </p:nvSpPr>
              <p:spPr>
                <a:xfrm rot="18095973">
                  <a:off x="8542573" y="2115863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50" name="Rektangel 949"/>
                <p:cNvSpPr/>
                <p:nvPr/>
              </p:nvSpPr>
              <p:spPr>
                <a:xfrm rot="18095973">
                  <a:off x="8707574" y="1841090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51" name="Rektangel 950"/>
                <p:cNvSpPr/>
                <p:nvPr/>
              </p:nvSpPr>
              <p:spPr>
                <a:xfrm rot="18095973">
                  <a:off x="8810651" y="167436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52" name="Rektangel 951"/>
                <p:cNvSpPr/>
                <p:nvPr/>
              </p:nvSpPr>
              <p:spPr>
                <a:xfrm rot="18095973">
                  <a:off x="8949554" y="1408829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53" name="Rektangel 952"/>
                <p:cNvSpPr/>
                <p:nvPr/>
              </p:nvSpPr>
              <p:spPr>
                <a:xfrm rot="18095973">
                  <a:off x="9051935" y="122371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54" name="Rektangel 953"/>
                <p:cNvSpPr/>
                <p:nvPr/>
              </p:nvSpPr>
              <p:spPr>
                <a:xfrm rot="18095973">
                  <a:off x="9202867" y="978556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55" name="Rektangel 954"/>
                <p:cNvSpPr/>
                <p:nvPr/>
              </p:nvSpPr>
              <p:spPr>
                <a:xfrm rot="18095973">
                  <a:off x="9303108" y="792497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923" name="Grupp 922"/>
              <p:cNvGrpSpPr/>
              <p:nvPr/>
            </p:nvGrpSpPr>
            <p:grpSpPr>
              <a:xfrm>
                <a:off x="7623119" y="844255"/>
                <a:ext cx="1948537" cy="3435081"/>
                <a:chOff x="7478630" y="759890"/>
                <a:chExt cx="1948537" cy="3435081"/>
              </a:xfrm>
            </p:grpSpPr>
            <p:sp>
              <p:nvSpPr>
                <p:cNvPr id="924" name="Rektangel 923"/>
                <p:cNvSpPr/>
                <p:nvPr/>
              </p:nvSpPr>
              <p:spPr>
                <a:xfrm rot="18095973">
                  <a:off x="7446023" y="4070912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25" name="Rektangel 924"/>
                <p:cNvSpPr/>
                <p:nvPr/>
              </p:nvSpPr>
              <p:spPr>
                <a:xfrm rot="18095973">
                  <a:off x="7556212" y="389405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26" name="Rektangel 925"/>
                <p:cNvSpPr/>
                <p:nvPr/>
              </p:nvSpPr>
              <p:spPr>
                <a:xfrm rot="18095973">
                  <a:off x="7687354" y="3652302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27" name="Rektangel 926"/>
                <p:cNvSpPr/>
                <p:nvPr/>
              </p:nvSpPr>
              <p:spPr>
                <a:xfrm rot="18095973">
                  <a:off x="7786364" y="3474933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28" name="Rektangel 927"/>
                <p:cNvSpPr/>
                <p:nvPr/>
              </p:nvSpPr>
              <p:spPr>
                <a:xfrm rot="18095973">
                  <a:off x="7917400" y="3214644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29" name="Rektangel 928"/>
                <p:cNvSpPr/>
                <p:nvPr/>
              </p:nvSpPr>
              <p:spPr>
                <a:xfrm rot="18095973">
                  <a:off x="8029063" y="3030985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30" name="Rektangel 929"/>
                <p:cNvSpPr/>
                <p:nvPr/>
              </p:nvSpPr>
              <p:spPr>
                <a:xfrm rot="18095973">
                  <a:off x="8193362" y="2771435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31" name="Rektangel 930"/>
                <p:cNvSpPr/>
                <p:nvPr/>
              </p:nvSpPr>
              <p:spPr>
                <a:xfrm rot="18095973">
                  <a:off x="8279712" y="259006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32" name="Rektangel 931"/>
                <p:cNvSpPr/>
                <p:nvPr/>
              </p:nvSpPr>
              <p:spPr>
                <a:xfrm rot="18095973">
                  <a:off x="8438455" y="2301776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33" name="Rektangel 932"/>
                <p:cNvSpPr/>
                <p:nvPr/>
              </p:nvSpPr>
              <p:spPr>
                <a:xfrm rot="18095973">
                  <a:off x="8542573" y="2115863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34" name="Rektangel 933"/>
                <p:cNvSpPr/>
                <p:nvPr/>
              </p:nvSpPr>
              <p:spPr>
                <a:xfrm rot="18095973">
                  <a:off x="8707574" y="1841090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35" name="Rektangel 934"/>
                <p:cNvSpPr/>
                <p:nvPr/>
              </p:nvSpPr>
              <p:spPr>
                <a:xfrm rot="18095973">
                  <a:off x="8810651" y="167436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36" name="Rektangel 935"/>
                <p:cNvSpPr/>
                <p:nvPr/>
              </p:nvSpPr>
              <p:spPr>
                <a:xfrm rot="18095973">
                  <a:off x="8949554" y="1408829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37" name="Rektangel 936"/>
                <p:cNvSpPr/>
                <p:nvPr/>
              </p:nvSpPr>
              <p:spPr>
                <a:xfrm rot="18095973">
                  <a:off x="9051935" y="122371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38" name="Rektangel 937"/>
                <p:cNvSpPr/>
                <p:nvPr/>
              </p:nvSpPr>
              <p:spPr>
                <a:xfrm rot="18095973">
                  <a:off x="9202867" y="978556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39" name="Rektangel 938"/>
                <p:cNvSpPr/>
                <p:nvPr/>
              </p:nvSpPr>
              <p:spPr>
                <a:xfrm rot="18095973">
                  <a:off x="9303108" y="792497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887" name="Grupp 886"/>
            <p:cNvGrpSpPr/>
            <p:nvPr/>
          </p:nvGrpSpPr>
          <p:grpSpPr>
            <a:xfrm>
              <a:off x="7791677" y="929626"/>
              <a:ext cx="2093026" cy="3519446"/>
              <a:chOff x="7478630" y="759890"/>
              <a:chExt cx="2093026" cy="3519446"/>
            </a:xfrm>
          </p:grpSpPr>
          <p:grpSp>
            <p:nvGrpSpPr>
              <p:cNvPr id="888" name="Grupp 887"/>
              <p:cNvGrpSpPr/>
              <p:nvPr/>
            </p:nvGrpSpPr>
            <p:grpSpPr>
              <a:xfrm>
                <a:off x="7478630" y="759890"/>
                <a:ext cx="1948537" cy="3435081"/>
                <a:chOff x="7478630" y="759890"/>
                <a:chExt cx="1948537" cy="3435081"/>
              </a:xfrm>
            </p:grpSpPr>
            <p:sp>
              <p:nvSpPr>
                <p:cNvPr id="906" name="Rektangel 905"/>
                <p:cNvSpPr/>
                <p:nvPr/>
              </p:nvSpPr>
              <p:spPr>
                <a:xfrm rot="18095973">
                  <a:off x="7446023" y="4070912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07" name="Rektangel 906"/>
                <p:cNvSpPr/>
                <p:nvPr/>
              </p:nvSpPr>
              <p:spPr>
                <a:xfrm rot="18095973">
                  <a:off x="7556212" y="389405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08" name="Rektangel 907"/>
                <p:cNvSpPr/>
                <p:nvPr/>
              </p:nvSpPr>
              <p:spPr>
                <a:xfrm rot="18095973">
                  <a:off x="7687354" y="3652302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09" name="Rektangel 908"/>
                <p:cNvSpPr/>
                <p:nvPr/>
              </p:nvSpPr>
              <p:spPr>
                <a:xfrm rot="18095973">
                  <a:off x="7786364" y="3474933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10" name="Rektangel 909"/>
                <p:cNvSpPr/>
                <p:nvPr/>
              </p:nvSpPr>
              <p:spPr>
                <a:xfrm rot="18095973">
                  <a:off x="7917400" y="3214644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11" name="Rektangel 910"/>
                <p:cNvSpPr/>
                <p:nvPr/>
              </p:nvSpPr>
              <p:spPr>
                <a:xfrm rot="18095973">
                  <a:off x="8029063" y="3030985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12" name="Rektangel 911"/>
                <p:cNvSpPr/>
                <p:nvPr/>
              </p:nvSpPr>
              <p:spPr>
                <a:xfrm rot="18095973">
                  <a:off x="8193362" y="2771435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13" name="Rektangel 912"/>
                <p:cNvSpPr/>
                <p:nvPr/>
              </p:nvSpPr>
              <p:spPr>
                <a:xfrm rot="18095973">
                  <a:off x="8279712" y="259006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14" name="Rektangel 913"/>
                <p:cNvSpPr/>
                <p:nvPr/>
              </p:nvSpPr>
              <p:spPr>
                <a:xfrm rot="18095973">
                  <a:off x="8438455" y="2301776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15" name="Rektangel 914"/>
                <p:cNvSpPr/>
                <p:nvPr/>
              </p:nvSpPr>
              <p:spPr>
                <a:xfrm rot="18095973">
                  <a:off x="8542573" y="2115863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16" name="Rektangel 915"/>
                <p:cNvSpPr/>
                <p:nvPr/>
              </p:nvSpPr>
              <p:spPr>
                <a:xfrm rot="18095973">
                  <a:off x="8707574" y="1841090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17" name="Rektangel 916"/>
                <p:cNvSpPr/>
                <p:nvPr/>
              </p:nvSpPr>
              <p:spPr>
                <a:xfrm rot="18095973">
                  <a:off x="8810651" y="167436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18" name="Rektangel 917"/>
                <p:cNvSpPr/>
                <p:nvPr/>
              </p:nvSpPr>
              <p:spPr>
                <a:xfrm rot="18095973">
                  <a:off x="8949554" y="1408829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19" name="Rektangel 918"/>
                <p:cNvSpPr/>
                <p:nvPr/>
              </p:nvSpPr>
              <p:spPr>
                <a:xfrm rot="18095973">
                  <a:off x="9051935" y="122371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20" name="Rektangel 919"/>
                <p:cNvSpPr/>
                <p:nvPr/>
              </p:nvSpPr>
              <p:spPr>
                <a:xfrm rot="18095973">
                  <a:off x="9202867" y="978556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21" name="Rektangel 920"/>
                <p:cNvSpPr/>
                <p:nvPr/>
              </p:nvSpPr>
              <p:spPr>
                <a:xfrm rot="18095973">
                  <a:off x="9303108" y="792497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889" name="Grupp 888"/>
              <p:cNvGrpSpPr/>
              <p:nvPr/>
            </p:nvGrpSpPr>
            <p:grpSpPr>
              <a:xfrm>
                <a:off x="7623119" y="844255"/>
                <a:ext cx="1948537" cy="3435081"/>
                <a:chOff x="7478630" y="759890"/>
                <a:chExt cx="1948537" cy="3435081"/>
              </a:xfrm>
            </p:grpSpPr>
            <p:sp>
              <p:nvSpPr>
                <p:cNvPr id="890" name="Rektangel 889"/>
                <p:cNvSpPr/>
                <p:nvPr/>
              </p:nvSpPr>
              <p:spPr>
                <a:xfrm rot="18095973">
                  <a:off x="7446023" y="4070912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91" name="Rektangel 890"/>
                <p:cNvSpPr/>
                <p:nvPr/>
              </p:nvSpPr>
              <p:spPr>
                <a:xfrm rot="18095973">
                  <a:off x="7556212" y="389405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92" name="Rektangel 891"/>
                <p:cNvSpPr/>
                <p:nvPr/>
              </p:nvSpPr>
              <p:spPr>
                <a:xfrm rot="18095973">
                  <a:off x="7687354" y="3652302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93" name="Rektangel 892"/>
                <p:cNvSpPr/>
                <p:nvPr/>
              </p:nvSpPr>
              <p:spPr>
                <a:xfrm rot="18095973">
                  <a:off x="7786364" y="3474933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94" name="Rektangel 893"/>
                <p:cNvSpPr/>
                <p:nvPr/>
              </p:nvSpPr>
              <p:spPr>
                <a:xfrm rot="18095973">
                  <a:off x="7917400" y="3214644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95" name="Rektangel 894"/>
                <p:cNvSpPr/>
                <p:nvPr/>
              </p:nvSpPr>
              <p:spPr>
                <a:xfrm rot="18095973">
                  <a:off x="8029063" y="3030985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96" name="Rektangel 895"/>
                <p:cNvSpPr/>
                <p:nvPr/>
              </p:nvSpPr>
              <p:spPr>
                <a:xfrm rot="18095973">
                  <a:off x="8193362" y="2771435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97" name="Rektangel 896"/>
                <p:cNvSpPr/>
                <p:nvPr/>
              </p:nvSpPr>
              <p:spPr>
                <a:xfrm rot="18095973">
                  <a:off x="8279712" y="259006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98" name="Rektangel 897"/>
                <p:cNvSpPr/>
                <p:nvPr/>
              </p:nvSpPr>
              <p:spPr>
                <a:xfrm rot="18095973">
                  <a:off x="8438455" y="2301776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99" name="Rektangel 898"/>
                <p:cNvSpPr/>
                <p:nvPr/>
              </p:nvSpPr>
              <p:spPr>
                <a:xfrm rot="18095973">
                  <a:off x="8542573" y="2115863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00" name="Rektangel 899"/>
                <p:cNvSpPr/>
                <p:nvPr/>
              </p:nvSpPr>
              <p:spPr>
                <a:xfrm rot="18095973">
                  <a:off x="8707574" y="1841090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01" name="Rektangel 900"/>
                <p:cNvSpPr/>
                <p:nvPr/>
              </p:nvSpPr>
              <p:spPr>
                <a:xfrm rot="18095973">
                  <a:off x="8810651" y="167436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02" name="Rektangel 901"/>
                <p:cNvSpPr/>
                <p:nvPr/>
              </p:nvSpPr>
              <p:spPr>
                <a:xfrm rot="18095973">
                  <a:off x="8949554" y="1408829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03" name="Rektangel 902"/>
                <p:cNvSpPr/>
                <p:nvPr/>
              </p:nvSpPr>
              <p:spPr>
                <a:xfrm rot="18095973">
                  <a:off x="9051935" y="1223718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04" name="Rektangel 903"/>
                <p:cNvSpPr/>
                <p:nvPr/>
              </p:nvSpPr>
              <p:spPr>
                <a:xfrm rot="18095973">
                  <a:off x="9202867" y="978556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05" name="Rektangel 904"/>
                <p:cNvSpPr/>
                <p:nvPr/>
              </p:nvSpPr>
              <p:spPr>
                <a:xfrm rot="18095973">
                  <a:off x="9303108" y="792497"/>
                  <a:ext cx="156666" cy="914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sp>
        <p:nvSpPr>
          <p:cNvPr id="1011" name="Rektangel 1010"/>
          <p:cNvSpPr/>
          <p:nvPr/>
        </p:nvSpPr>
        <p:spPr>
          <a:xfrm rot="18095973">
            <a:off x="9433285" y="4944889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012" name="Rektangel 1011"/>
          <p:cNvSpPr/>
          <p:nvPr/>
        </p:nvSpPr>
        <p:spPr>
          <a:xfrm rot="18095973">
            <a:off x="9543474" y="4768035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013" name="Rektangel 1012"/>
          <p:cNvSpPr/>
          <p:nvPr/>
        </p:nvSpPr>
        <p:spPr>
          <a:xfrm rot="18095973">
            <a:off x="9674616" y="4526279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014" name="Rektangel 1013"/>
          <p:cNvSpPr/>
          <p:nvPr/>
        </p:nvSpPr>
        <p:spPr>
          <a:xfrm rot="18095973">
            <a:off x="9773626" y="4348910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015" name="Rektangel 1014"/>
          <p:cNvSpPr/>
          <p:nvPr/>
        </p:nvSpPr>
        <p:spPr>
          <a:xfrm rot="18095973">
            <a:off x="9904662" y="4088621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016" name="Rektangel 1015"/>
          <p:cNvSpPr/>
          <p:nvPr/>
        </p:nvSpPr>
        <p:spPr>
          <a:xfrm rot="18095973">
            <a:off x="10016325" y="3904962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017" name="Rektangel 1016"/>
          <p:cNvSpPr/>
          <p:nvPr/>
        </p:nvSpPr>
        <p:spPr>
          <a:xfrm rot="18095973">
            <a:off x="10180624" y="3645412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018" name="Rektangel 1017"/>
          <p:cNvSpPr/>
          <p:nvPr/>
        </p:nvSpPr>
        <p:spPr>
          <a:xfrm rot="18095973">
            <a:off x="10266974" y="3464045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019" name="Rektangel 1018"/>
          <p:cNvSpPr/>
          <p:nvPr/>
        </p:nvSpPr>
        <p:spPr>
          <a:xfrm rot="18095973">
            <a:off x="10425717" y="3175753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020" name="Rektangel 1019"/>
          <p:cNvSpPr/>
          <p:nvPr/>
        </p:nvSpPr>
        <p:spPr>
          <a:xfrm rot="18095973">
            <a:off x="10529835" y="2989840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021" name="Rektangel 1020"/>
          <p:cNvSpPr/>
          <p:nvPr/>
        </p:nvSpPr>
        <p:spPr>
          <a:xfrm rot="18095973">
            <a:off x="10694836" y="2715067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022" name="Rektangel 1021"/>
          <p:cNvSpPr/>
          <p:nvPr/>
        </p:nvSpPr>
        <p:spPr>
          <a:xfrm rot="18095973">
            <a:off x="10797913" y="2548345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023" name="Rektangel 1022"/>
          <p:cNvSpPr/>
          <p:nvPr/>
        </p:nvSpPr>
        <p:spPr>
          <a:xfrm rot="18095973">
            <a:off x="10936816" y="2282806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995" name="Rektangel 994"/>
          <p:cNvSpPr/>
          <p:nvPr/>
        </p:nvSpPr>
        <p:spPr>
          <a:xfrm rot="18095973">
            <a:off x="9577774" y="5029254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996" name="Rektangel 995"/>
          <p:cNvSpPr/>
          <p:nvPr/>
        </p:nvSpPr>
        <p:spPr>
          <a:xfrm rot="18095973">
            <a:off x="9687963" y="4852400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997" name="Rektangel 996"/>
          <p:cNvSpPr/>
          <p:nvPr/>
        </p:nvSpPr>
        <p:spPr>
          <a:xfrm rot="18095973">
            <a:off x="9819105" y="4610644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998" name="Rektangel 997"/>
          <p:cNvSpPr/>
          <p:nvPr/>
        </p:nvSpPr>
        <p:spPr>
          <a:xfrm rot="18095973">
            <a:off x="9918115" y="4433275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999" name="Rektangel 998"/>
          <p:cNvSpPr/>
          <p:nvPr/>
        </p:nvSpPr>
        <p:spPr>
          <a:xfrm rot="18095973">
            <a:off x="10049151" y="4172986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000" name="Rektangel 999"/>
          <p:cNvSpPr/>
          <p:nvPr/>
        </p:nvSpPr>
        <p:spPr>
          <a:xfrm rot="18095973">
            <a:off x="10160814" y="3989327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001" name="Rektangel 1000"/>
          <p:cNvSpPr/>
          <p:nvPr/>
        </p:nvSpPr>
        <p:spPr>
          <a:xfrm rot="18095973">
            <a:off x="10325113" y="3729777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002" name="Rektangel 1001"/>
          <p:cNvSpPr/>
          <p:nvPr/>
        </p:nvSpPr>
        <p:spPr>
          <a:xfrm rot="18095973">
            <a:off x="10411463" y="3548410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003" name="Rektangel 1002"/>
          <p:cNvSpPr/>
          <p:nvPr/>
        </p:nvSpPr>
        <p:spPr>
          <a:xfrm rot="18095973">
            <a:off x="10570206" y="3260118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004" name="Rektangel 1003"/>
          <p:cNvSpPr/>
          <p:nvPr/>
        </p:nvSpPr>
        <p:spPr>
          <a:xfrm rot="18095973">
            <a:off x="10674324" y="3074205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005" name="Rektangel 1004"/>
          <p:cNvSpPr/>
          <p:nvPr/>
        </p:nvSpPr>
        <p:spPr>
          <a:xfrm rot="18095973">
            <a:off x="10839325" y="2799432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grpSp>
        <p:nvGrpSpPr>
          <p:cNvPr id="54" name="Grupp 53"/>
          <p:cNvGrpSpPr/>
          <p:nvPr/>
        </p:nvGrpSpPr>
        <p:grpSpPr>
          <a:xfrm>
            <a:off x="9747976" y="3287048"/>
            <a:ext cx="1083884" cy="1925802"/>
            <a:chOff x="7842674" y="6681535"/>
            <a:chExt cx="1083884" cy="1925802"/>
          </a:xfrm>
        </p:grpSpPr>
        <p:sp>
          <p:nvSpPr>
            <p:cNvPr id="1082" name="Rektangel 1081"/>
            <p:cNvSpPr/>
            <p:nvPr/>
          </p:nvSpPr>
          <p:spPr>
            <a:xfrm rot="18095973">
              <a:off x="7810067" y="8483278"/>
              <a:ext cx="156666" cy="914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  <p:sp>
          <p:nvSpPr>
            <p:cNvPr id="1083" name="Rektangel 1082"/>
            <p:cNvSpPr/>
            <p:nvPr/>
          </p:nvSpPr>
          <p:spPr>
            <a:xfrm rot="18095973">
              <a:off x="7920256" y="8306424"/>
              <a:ext cx="156666" cy="914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  <p:sp>
          <p:nvSpPr>
            <p:cNvPr id="1084" name="Rektangel 1083"/>
            <p:cNvSpPr/>
            <p:nvPr/>
          </p:nvSpPr>
          <p:spPr>
            <a:xfrm rot="18095973">
              <a:off x="8051398" y="8064668"/>
              <a:ext cx="156666" cy="914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  <p:sp>
          <p:nvSpPr>
            <p:cNvPr id="1085" name="Rektangel 1084"/>
            <p:cNvSpPr/>
            <p:nvPr/>
          </p:nvSpPr>
          <p:spPr>
            <a:xfrm rot="18095973">
              <a:off x="8150408" y="7887299"/>
              <a:ext cx="156666" cy="914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  <p:sp>
          <p:nvSpPr>
            <p:cNvPr id="1086" name="Rektangel 1085"/>
            <p:cNvSpPr/>
            <p:nvPr/>
          </p:nvSpPr>
          <p:spPr>
            <a:xfrm rot="18095973">
              <a:off x="8281444" y="7627010"/>
              <a:ext cx="156666" cy="914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  <p:sp>
          <p:nvSpPr>
            <p:cNvPr id="1087" name="Rektangel 1086"/>
            <p:cNvSpPr/>
            <p:nvPr/>
          </p:nvSpPr>
          <p:spPr>
            <a:xfrm rot="18095973">
              <a:off x="8393107" y="7443351"/>
              <a:ext cx="156666" cy="914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  <p:sp>
          <p:nvSpPr>
            <p:cNvPr id="1088" name="Rektangel 1087"/>
            <p:cNvSpPr/>
            <p:nvPr/>
          </p:nvSpPr>
          <p:spPr>
            <a:xfrm rot="18095973">
              <a:off x="8557406" y="7183801"/>
              <a:ext cx="156666" cy="914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  <p:sp>
          <p:nvSpPr>
            <p:cNvPr id="1089" name="Rektangel 1088"/>
            <p:cNvSpPr/>
            <p:nvPr/>
          </p:nvSpPr>
          <p:spPr>
            <a:xfrm rot="18095973">
              <a:off x="8643756" y="7002434"/>
              <a:ext cx="156666" cy="914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  <p:sp>
          <p:nvSpPr>
            <p:cNvPr id="1090" name="Rektangel 1089"/>
            <p:cNvSpPr/>
            <p:nvPr/>
          </p:nvSpPr>
          <p:spPr>
            <a:xfrm rot="18095973">
              <a:off x="8802499" y="6714142"/>
              <a:ext cx="156666" cy="914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</p:grpSp>
      <p:grpSp>
        <p:nvGrpSpPr>
          <p:cNvPr id="1099" name="Grupp 1098"/>
          <p:cNvGrpSpPr/>
          <p:nvPr/>
        </p:nvGrpSpPr>
        <p:grpSpPr>
          <a:xfrm>
            <a:off x="9908155" y="4065882"/>
            <a:ext cx="674492" cy="1196593"/>
            <a:chOff x="7842674" y="7410744"/>
            <a:chExt cx="674492" cy="1196593"/>
          </a:xfrm>
        </p:grpSpPr>
        <p:sp>
          <p:nvSpPr>
            <p:cNvPr id="1100" name="Rektangel 1099"/>
            <p:cNvSpPr/>
            <p:nvPr/>
          </p:nvSpPr>
          <p:spPr>
            <a:xfrm rot="18095973">
              <a:off x="7810067" y="8483278"/>
              <a:ext cx="156666" cy="914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  <p:sp>
          <p:nvSpPr>
            <p:cNvPr id="1101" name="Rektangel 1100"/>
            <p:cNvSpPr/>
            <p:nvPr/>
          </p:nvSpPr>
          <p:spPr>
            <a:xfrm rot="18095973">
              <a:off x="7920256" y="8306424"/>
              <a:ext cx="156666" cy="914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  <p:sp>
          <p:nvSpPr>
            <p:cNvPr id="1102" name="Rektangel 1101"/>
            <p:cNvSpPr/>
            <p:nvPr/>
          </p:nvSpPr>
          <p:spPr>
            <a:xfrm rot="18095973">
              <a:off x="8051398" y="8064668"/>
              <a:ext cx="156666" cy="914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  <p:sp>
          <p:nvSpPr>
            <p:cNvPr id="1103" name="Rektangel 1102"/>
            <p:cNvSpPr/>
            <p:nvPr/>
          </p:nvSpPr>
          <p:spPr>
            <a:xfrm rot="18095973">
              <a:off x="8150408" y="7887299"/>
              <a:ext cx="156666" cy="914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  <p:sp>
          <p:nvSpPr>
            <p:cNvPr id="1104" name="Rektangel 1103"/>
            <p:cNvSpPr/>
            <p:nvPr/>
          </p:nvSpPr>
          <p:spPr>
            <a:xfrm rot="18095973">
              <a:off x="8281444" y="7627010"/>
              <a:ext cx="156666" cy="914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  <p:sp>
          <p:nvSpPr>
            <p:cNvPr id="1105" name="Rektangel 1104"/>
            <p:cNvSpPr/>
            <p:nvPr/>
          </p:nvSpPr>
          <p:spPr>
            <a:xfrm rot="18095973">
              <a:off x="8393107" y="7443351"/>
              <a:ext cx="156666" cy="914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</p:grpSp>
      <p:grpSp>
        <p:nvGrpSpPr>
          <p:cNvPr id="1109" name="Grupp 1108"/>
          <p:cNvGrpSpPr/>
          <p:nvPr/>
        </p:nvGrpSpPr>
        <p:grpSpPr>
          <a:xfrm>
            <a:off x="10043143" y="4587500"/>
            <a:ext cx="431793" cy="752645"/>
            <a:chOff x="7842674" y="7854692"/>
            <a:chExt cx="431793" cy="752645"/>
          </a:xfrm>
        </p:grpSpPr>
        <p:sp>
          <p:nvSpPr>
            <p:cNvPr id="1110" name="Rektangel 1109"/>
            <p:cNvSpPr/>
            <p:nvPr/>
          </p:nvSpPr>
          <p:spPr>
            <a:xfrm rot="18095973">
              <a:off x="7810067" y="8483278"/>
              <a:ext cx="156666" cy="914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  <p:sp>
          <p:nvSpPr>
            <p:cNvPr id="1111" name="Rektangel 1110"/>
            <p:cNvSpPr/>
            <p:nvPr/>
          </p:nvSpPr>
          <p:spPr>
            <a:xfrm rot="18095973">
              <a:off x="7920256" y="8306424"/>
              <a:ext cx="156666" cy="914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  <p:sp>
          <p:nvSpPr>
            <p:cNvPr id="1112" name="Rektangel 1111"/>
            <p:cNvSpPr/>
            <p:nvPr/>
          </p:nvSpPr>
          <p:spPr>
            <a:xfrm rot="18095973">
              <a:off x="8051398" y="8064668"/>
              <a:ext cx="156666" cy="914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  <p:sp>
          <p:nvSpPr>
            <p:cNvPr id="1113" name="Rektangel 1112"/>
            <p:cNvSpPr/>
            <p:nvPr/>
          </p:nvSpPr>
          <p:spPr>
            <a:xfrm rot="18095973">
              <a:off x="8150408" y="7887299"/>
              <a:ext cx="156666" cy="914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</p:grpSp>
      <p:grpSp>
        <p:nvGrpSpPr>
          <p:cNvPr id="1116" name="Grupp 1115"/>
          <p:cNvGrpSpPr/>
          <p:nvPr/>
        </p:nvGrpSpPr>
        <p:grpSpPr>
          <a:xfrm>
            <a:off x="10162057" y="5084050"/>
            <a:ext cx="201641" cy="333520"/>
            <a:chOff x="7842674" y="8273817"/>
            <a:chExt cx="201641" cy="333520"/>
          </a:xfrm>
        </p:grpSpPr>
        <p:sp>
          <p:nvSpPr>
            <p:cNvPr id="1117" name="Rektangel 1116"/>
            <p:cNvSpPr/>
            <p:nvPr/>
          </p:nvSpPr>
          <p:spPr>
            <a:xfrm rot="18095973">
              <a:off x="7810067" y="8483278"/>
              <a:ext cx="156666" cy="914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  <p:sp>
          <p:nvSpPr>
            <p:cNvPr id="1118" name="Rektangel 1117"/>
            <p:cNvSpPr/>
            <p:nvPr/>
          </p:nvSpPr>
          <p:spPr>
            <a:xfrm rot="18095973">
              <a:off x="7920256" y="8306424"/>
              <a:ext cx="156666" cy="914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</p:grpSp>
      <p:cxnSp>
        <p:nvCxnSpPr>
          <p:cNvPr id="1121" name="Rak 1120"/>
          <p:cNvCxnSpPr/>
          <p:nvPr/>
        </p:nvCxnSpPr>
        <p:spPr>
          <a:xfrm flipV="1">
            <a:off x="8603745" y="1227441"/>
            <a:ext cx="1970887" cy="348555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2" name="Rak 1121"/>
          <p:cNvCxnSpPr/>
          <p:nvPr/>
        </p:nvCxnSpPr>
        <p:spPr>
          <a:xfrm flipV="1">
            <a:off x="8739024" y="1286929"/>
            <a:ext cx="1970887" cy="348555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3" name="Rak 1122"/>
          <p:cNvCxnSpPr/>
          <p:nvPr/>
        </p:nvCxnSpPr>
        <p:spPr>
          <a:xfrm flipV="1">
            <a:off x="8916255" y="1312139"/>
            <a:ext cx="1970887" cy="348555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4" name="Rak 1123"/>
          <p:cNvCxnSpPr/>
          <p:nvPr/>
        </p:nvCxnSpPr>
        <p:spPr>
          <a:xfrm flipV="1">
            <a:off x="9074993" y="1396867"/>
            <a:ext cx="1970887" cy="348555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5" name="Rak 1124"/>
          <p:cNvCxnSpPr/>
          <p:nvPr/>
        </p:nvCxnSpPr>
        <p:spPr>
          <a:xfrm flipV="1">
            <a:off x="9210544" y="1472559"/>
            <a:ext cx="1970887" cy="348555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6" name="Rak 1125"/>
          <p:cNvCxnSpPr/>
          <p:nvPr/>
        </p:nvCxnSpPr>
        <p:spPr>
          <a:xfrm flipV="1">
            <a:off x="9362998" y="2099824"/>
            <a:ext cx="1697680" cy="297515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7" name="Rak 1126"/>
          <p:cNvCxnSpPr/>
          <p:nvPr/>
        </p:nvCxnSpPr>
        <p:spPr>
          <a:xfrm flipV="1">
            <a:off x="9532454" y="2473936"/>
            <a:ext cx="1510807" cy="2651422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8" name="Rak 1127"/>
          <p:cNvCxnSpPr/>
          <p:nvPr/>
        </p:nvCxnSpPr>
        <p:spPr>
          <a:xfrm flipV="1">
            <a:off x="9701406" y="3471137"/>
            <a:ext cx="942637" cy="169669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9" name="Rak 1128"/>
          <p:cNvCxnSpPr/>
          <p:nvPr/>
        </p:nvCxnSpPr>
        <p:spPr>
          <a:xfrm flipV="1">
            <a:off x="9813088" y="3909921"/>
            <a:ext cx="752141" cy="133357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0" name="Rak 1129"/>
          <p:cNvCxnSpPr/>
          <p:nvPr/>
        </p:nvCxnSpPr>
        <p:spPr>
          <a:xfrm flipV="1">
            <a:off x="9976371" y="4411368"/>
            <a:ext cx="486387" cy="92612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1" name="Rektangel 1130"/>
          <p:cNvSpPr/>
          <p:nvPr/>
        </p:nvSpPr>
        <p:spPr>
          <a:xfrm rot="18095973">
            <a:off x="9550058" y="454434"/>
            <a:ext cx="156666" cy="91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132" name="textruta 1131"/>
          <p:cNvSpPr txBox="1"/>
          <p:nvPr/>
        </p:nvSpPr>
        <p:spPr>
          <a:xfrm>
            <a:off x="2253815" y="5491674"/>
            <a:ext cx="1213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Brand och </a:t>
            </a:r>
          </a:p>
          <a:p>
            <a:r>
              <a:rPr lang="sv-SE" sz="1200" dirty="0" smtClean="0"/>
              <a:t>räddningsfordon</a:t>
            </a:r>
            <a:endParaRPr lang="sv-SE" sz="1200" dirty="0"/>
          </a:p>
        </p:txBody>
      </p:sp>
      <p:sp>
        <p:nvSpPr>
          <p:cNvPr id="543" name="Ellips 542"/>
          <p:cNvSpPr/>
          <p:nvPr/>
        </p:nvSpPr>
        <p:spPr>
          <a:xfrm>
            <a:off x="10001518" y="2048306"/>
            <a:ext cx="224420" cy="2265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rgbClr val="FF0000"/>
                </a:solidFill>
              </a:rPr>
              <a:t>V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529" name="Rektangel 528"/>
          <p:cNvSpPr/>
          <p:nvPr/>
        </p:nvSpPr>
        <p:spPr>
          <a:xfrm rot="12212664">
            <a:off x="7168921" y="4511231"/>
            <a:ext cx="182425" cy="1010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531" name="Rektangel 530"/>
          <p:cNvSpPr/>
          <p:nvPr/>
        </p:nvSpPr>
        <p:spPr>
          <a:xfrm rot="12212664">
            <a:off x="7357496" y="4590569"/>
            <a:ext cx="182425" cy="1010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532" name="Rektangel 531"/>
          <p:cNvSpPr/>
          <p:nvPr/>
        </p:nvSpPr>
        <p:spPr>
          <a:xfrm rot="5841402">
            <a:off x="3068737" y="4490440"/>
            <a:ext cx="76196" cy="1487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4" name="Rektangel 533"/>
          <p:cNvSpPr/>
          <p:nvPr/>
        </p:nvSpPr>
        <p:spPr>
          <a:xfrm rot="5841402">
            <a:off x="3047910" y="4615899"/>
            <a:ext cx="71578" cy="1383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5" name="Rektangel 534"/>
          <p:cNvSpPr/>
          <p:nvPr/>
        </p:nvSpPr>
        <p:spPr>
          <a:xfrm rot="5841402">
            <a:off x="3019016" y="4721854"/>
            <a:ext cx="71578" cy="1383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6" name="Rektangel 535"/>
          <p:cNvSpPr/>
          <p:nvPr/>
        </p:nvSpPr>
        <p:spPr>
          <a:xfrm rot="5841402">
            <a:off x="3034102" y="4842170"/>
            <a:ext cx="71578" cy="1383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7" name="Svängd 536"/>
          <p:cNvSpPr/>
          <p:nvPr/>
        </p:nvSpPr>
        <p:spPr>
          <a:xfrm rot="229733">
            <a:off x="3766583" y="3985398"/>
            <a:ext cx="273775" cy="12206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538" name="Svängd 537"/>
          <p:cNvSpPr/>
          <p:nvPr/>
        </p:nvSpPr>
        <p:spPr>
          <a:xfrm rot="229733">
            <a:off x="3787084" y="3823437"/>
            <a:ext cx="273775" cy="12206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539" name="Svängd 538"/>
          <p:cNvSpPr/>
          <p:nvPr/>
        </p:nvSpPr>
        <p:spPr>
          <a:xfrm rot="229733">
            <a:off x="3766388" y="4049855"/>
            <a:ext cx="273775" cy="12206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540" name="Rektangel 539"/>
          <p:cNvSpPr/>
          <p:nvPr/>
        </p:nvSpPr>
        <p:spPr>
          <a:xfrm rot="18865755">
            <a:off x="5167944" y="3107530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1" name="Rektangel 540"/>
          <p:cNvSpPr/>
          <p:nvPr/>
        </p:nvSpPr>
        <p:spPr>
          <a:xfrm rot="18865755">
            <a:off x="5085108" y="3197103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2" name="Rektangel 541"/>
          <p:cNvSpPr/>
          <p:nvPr/>
        </p:nvSpPr>
        <p:spPr>
          <a:xfrm rot="18865755">
            <a:off x="4986320" y="3274887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4" name="Rektangel 543"/>
          <p:cNvSpPr/>
          <p:nvPr/>
        </p:nvSpPr>
        <p:spPr>
          <a:xfrm rot="18865755">
            <a:off x="4888067" y="3373555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7" name="Rektangel 546"/>
          <p:cNvSpPr/>
          <p:nvPr/>
        </p:nvSpPr>
        <p:spPr>
          <a:xfrm rot="18865755">
            <a:off x="4824609" y="3456630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1" name="Rektangel 550"/>
          <p:cNvSpPr/>
          <p:nvPr/>
        </p:nvSpPr>
        <p:spPr>
          <a:xfrm rot="18865755">
            <a:off x="4731266" y="3550378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2" name="Rektangel 551"/>
          <p:cNvSpPr/>
          <p:nvPr/>
        </p:nvSpPr>
        <p:spPr>
          <a:xfrm rot="18865755">
            <a:off x="4633202" y="3642624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3" name="Rektangel 552"/>
          <p:cNvSpPr/>
          <p:nvPr/>
        </p:nvSpPr>
        <p:spPr>
          <a:xfrm rot="18865755">
            <a:off x="4541886" y="3743231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4" name="Rektangel 553"/>
          <p:cNvSpPr/>
          <p:nvPr/>
        </p:nvSpPr>
        <p:spPr>
          <a:xfrm rot="18865755">
            <a:off x="4441695" y="3834094"/>
            <a:ext cx="82704" cy="1487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Höger 7"/>
          <p:cNvSpPr/>
          <p:nvPr/>
        </p:nvSpPr>
        <p:spPr>
          <a:xfrm rot="9379359">
            <a:off x="5172552" y="2818335"/>
            <a:ext cx="1600840" cy="306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55" name="Rak 554"/>
          <p:cNvCxnSpPr/>
          <p:nvPr/>
        </p:nvCxnSpPr>
        <p:spPr>
          <a:xfrm flipH="1">
            <a:off x="4498806" y="4775435"/>
            <a:ext cx="29302" cy="15917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Rak 555"/>
          <p:cNvCxnSpPr/>
          <p:nvPr/>
        </p:nvCxnSpPr>
        <p:spPr>
          <a:xfrm>
            <a:off x="4578636" y="4804019"/>
            <a:ext cx="279186" cy="58771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Rak 556"/>
          <p:cNvCxnSpPr/>
          <p:nvPr/>
        </p:nvCxnSpPr>
        <p:spPr>
          <a:xfrm flipH="1">
            <a:off x="4814322" y="4891740"/>
            <a:ext cx="29302" cy="15917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839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4330</TotalTime>
  <Words>131</Words>
  <Application>Microsoft Office PowerPoint</Application>
  <PresentationFormat>Bredbild</PresentationFormat>
  <Paragraphs>94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User</dc:creator>
  <cp:lastModifiedBy>User</cp:lastModifiedBy>
  <cp:revision>145</cp:revision>
  <cp:lastPrinted>2023-07-25T16:16:38Z</cp:lastPrinted>
  <dcterms:created xsi:type="dcterms:W3CDTF">2017-01-09T15:25:36Z</dcterms:created>
  <dcterms:modified xsi:type="dcterms:W3CDTF">2023-07-25T16:17:26Z</dcterms:modified>
</cp:coreProperties>
</file>