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299" r:id="rId2"/>
    <p:sldId id="297" r:id="rId3"/>
    <p:sldId id="304" r:id="rId4"/>
    <p:sldId id="314" r:id="rId5"/>
    <p:sldId id="306" r:id="rId6"/>
    <p:sldId id="313" r:id="rId7"/>
    <p:sldId id="312" r:id="rId8"/>
    <p:sldId id="31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AF3F7D-4EC0-6643-8D5E-98A84D270D4E}" v="5" dt="2022-08-31T18:09:04.5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69092" autoAdjust="0"/>
  </p:normalViewPr>
  <p:slideViewPr>
    <p:cSldViewPr snapToGrid="0">
      <p:cViewPr varScale="1">
        <p:scale>
          <a:sx n="81" d="100"/>
          <a:sy n="81" d="100"/>
        </p:scale>
        <p:origin x="203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Bleckert" userId="790c47f9-4979-4021-b0b7-b56b3464347e" providerId="ADAL" clId="{41AF3F7D-4EC0-6643-8D5E-98A84D270D4E}"/>
    <pc:docChg chg="undo custSel addSld delSld modSld">
      <pc:chgData name="Sebastian Bleckert" userId="790c47f9-4979-4021-b0b7-b56b3464347e" providerId="ADAL" clId="{41AF3F7D-4EC0-6643-8D5E-98A84D270D4E}" dt="2022-08-31T18:49:45.502" v="1078" actId="20577"/>
      <pc:docMkLst>
        <pc:docMk/>
      </pc:docMkLst>
      <pc:sldChg chg="del">
        <pc:chgData name="Sebastian Bleckert" userId="790c47f9-4979-4021-b0b7-b56b3464347e" providerId="ADAL" clId="{41AF3F7D-4EC0-6643-8D5E-98A84D270D4E}" dt="2022-08-31T18:09:14.481" v="7" actId="2696"/>
        <pc:sldMkLst>
          <pc:docMk/>
          <pc:sldMk cId="1613315475" sldId="296"/>
        </pc:sldMkLst>
      </pc:sldChg>
      <pc:sldChg chg="modSp mod">
        <pc:chgData name="Sebastian Bleckert" userId="790c47f9-4979-4021-b0b7-b56b3464347e" providerId="ADAL" clId="{41AF3F7D-4EC0-6643-8D5E-98A84D270D4E}" dt="2022-08-31T18:15:03.437" v="648" actId="20577"/>
        <pc:sldMkLst>
          <pc:docMk/>
          <pc:sldMk cId="687591952" sldId="313"/>
        </pc:sldMkLst>
        <pc:spChg chg="mod">
          <ac:chgData name="Sebastian Bleckert" userId="790c47f9-4979-4021-b0b7-b56b3464347e" providerId="ADAL" clId="{41AF3F7D-4EC0-6643-8D5E-98A84D270D4E}" dt="2022-08-31T18:15:03.437" v="648" actId="20577"/>
          <ac:spMkLst>
            <pc:docMk/>
            <pc:sldMk cId="687591952" sldId="313"/>
            <ac:spMk id="3" creationId="{6D9A78FC-C93C-4639-B45A-7508DAC4BA57}"/>
          </ac:spMkLst>
        </pc:spChg>
      </pc:sldChg>
      <pc:sldChg chg="modSp mod">
        <pc:chgData name="Sebastian Bleckert" userId="790c47f9-4979-4021-b0b7-b56b3464347e" providerId="ADAL" clId="{41AF3F7D-4EC0-6643-8D5E-98A84D270D4E}" dt="2022-08-31T18:49:45.502" v="1078" actId="20577"/>
        <pc:sldMkLst>
          <pc:docMk/>
          <pc:sldMk cId="602586427" sldId="314"/>
        </pc:sldMkLst>
        <pc:spChg chg="mod">
          <ac:chgData name="Sebastian Bleckert" userId="790c47f9-4979-4021-b0b7-b56b3464347e" providerId="ADAL" clId="{41AF3F7D-4EC0-6643-8D5E-98A84D270D4E}" dt="2022-08-31T18:49:45.502" v="1078" actId="20577"/>
          <ac:spMkLst>
            <pc:docMk/>
            <pc:sldMk cId="602586427" sldId="314"/>
            <ac:spMk id="3" creationId="{6D9A78FC-C93C-4639-B45A-7508DAC4BA57}"/>
          </ac:spMkLst>
        </pc:spChg>
      </pc:sldChg>
      <pc:sldChg chg="modSp add mod">
        <pc:chgData name="Sebastian Bleckert" userId="790c47f9-4979-4021-b0b7-b56b3464347e" providerId="ADAL" clId="{41AF3F7D-4EC0-6643-8D5E-98A84D270D4E}" dt="2022-08-31T18:48:15.127" v="917" actId="20577"/>
        <pc:sldMkLst>
          <pc:docMk/>
          <pc:sldMk cId="3011704769" sldId="315"/>
        </pc:sldMkLst>
        <pc:spChg chg="mod">
          <ac:chgData name="Sebastian Bleckert" userId="790c47f9-4979-4021-b0b7-b56b3464347e" providerId="ADAL" clId="{41AF3F7D-4EC0-6643-8D5E-98A84D270D4E}" dt="2022-08-31T18:09:44.804" v="36" actId="27636"/>
          <ac:spMkLst>
            <pc:docMk/>
            <pc:sldMk cId="3011704769" sldId="315"/>
            <ac:spMk id="2" creationId="{61BFA48C-8B4A-4C4F-BF4D-0AF1992F7FC6}"/>
          </ac:spMkLst>
        </pc:spChg>
        <pc:spChg chg="mod">
          <ac:chgData name="Sebastian Bleckert" userId="790c47f9-4979-4021-b0b7-b56b3464347e" providerId="ADAL" clId="{41AF3F7D-4EC0-6643-8D5E-98A84D270D4E}" dt="2022-08-31T18:48:15.127" v="917" actId="20577"/>
          <ac:spMkLst>
            <pc:docMk/>
            <pc:sldMk cId="3011704769" sldId="315"/>
            <ac:spMk id="3" creationId="{6D9A78FC-C93C-4639-B45A-7508DAC4BA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63CA8-2A17-4858-987D-554A429CB3D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B3B16-A042-4BEA-BAAE-19362A963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453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29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1705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25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97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4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8410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4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29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20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3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9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9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5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4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3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2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8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6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CD73D9D0-885D-453C-BFE8-4A7977672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12" y="2513095"/>
            <a:ext cx="1324613" cy="1324613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61BFA48C-8B4A-4C4F-BF4D-0AF1992F7FC6}"/>
              </a:ext>
            </a:extLst>
          </p:cNvPr>
          <p:cNvSpPr txBox="1">
            <a:spLocks/>
          </p:cNvSpPr>
          <p:nvPr/>
        </p:nvSpPr>
        <p:spPr>
          <a:xfrm>
            <a:off x="2294478" y="898634"/>
            <a:ext cx="7603044" cy="484001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96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Välkomna föräldrar i U16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D73D9D0-885D-453C-BFE8-4A7977672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512" y="2526950"/>
            <a:ext cx="1324613" cy="132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55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558" y="361123"/>
            <a:ext cx="11614244" cy="961986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861" y="1323109"/>
            <a:ext cx="11602278" cy="4949104"/>
          </a:xfrm>
          <a:solidFill>
            <a:schemeClr val="bg1"/>
          </a:solidFill>
        </p:spPr>
        <p:txBody>
          <a:bodyPr wrap="square" tIns="108000" bIns="72000" spcCol="144000" anchor="t" anchorCtr="0">
            <a:normAutofit fontScale="92500" lnSpcReduction="20000"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Serieindelningar och feedback från våren</a:t>
            </a:r>
            <a:endParaRPr lang="sv-SE" sz="31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Cuper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USM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Läger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Föräldrar</a:t>
            </a:r>
          </a:p>
          <a:p>
            <a:pPr marL="1314450" lvl="1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Sekretariatutbildning</a:t>
            </a:r>
          </a:p>
          <a:p>
            <a:pPr marL="1314450" lvl="1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Ansvar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Jourveckor</a:t>
            </a:r>
            <a:endParaRPr lang="sv-SE" sz="31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31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2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632" y="1800185"/>
            <a:ext cx="11602278" cy="4592782"/>
          </a:xfrm>
          <a:solidFill>
            <a:schemeClr val="bg1"/>
          </a:solidFill>
        </p:spPr>
        <p:txBody>
          <a:bodyPr wrap="square" tIns="108000" bIns="72000" spcCol="144000" anchor="t" anchorCtr="0">
            <a:normAutofit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  <p:pic>
        <p:nvPicPr>
          <p:cNvPr id="6" name="Bildobjekt 5" descr="En bild som visar bord&#10;&#10;Automatiskt genererad beskrivning">
            <a:extLst>
              <a:ext uri="{FF2B5EF4-FFF2-40B4-BE49-F238E27FC236}">
                <a16:creationId xmlns:a16="http://schemas.microsoft.com/office/drawing/2014/main" id="{36F1834D-D30F-12B2-1100-0B18717B88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6861" y="313120"/>
            <a:ext cx="4673819" cy="623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00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558" y="361123"/>
            <a:ext cx="11614244" cy="961986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Rovinj</a:t>
            </a:r>
            <a:endParaRPr lang="sv-SE" sz="70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808018"/>
            <a:ext cx="11602278" cy="4592782"/>
          </a:xfrm>
          <a:solidFill>
            <a:schemeClr val="bg1"/>
          </a:solidFill>
        </p:spPr>
        <p:txBody>
          <a:bodyPr wrap="square" tIns="108000" bIns="72000" spcCol="144000" anchor="t" anchorCtr="0">
            <a:normAutofit lnSpcReduction="10000"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Deltagare, intresseanmälan kommer och viktigt att alla svarar.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Anmälan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Intäkter</a:t>
            </a:r>
          </a:p>
          <a:p>
            <a:pPr marL="1314450" lvl="1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Bidrag</a:t>
            </a:r>
          </a:p>
          <a:p>
            <a:pPr marL="1314450" lvl="1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Försäljning tex Ravelli? Föräldrar får </a:t>
            </a:r>
            <a:r>
              <a:rPr lang="sv-SE" sz="3100">
                <a:solidFill>
                  <a:srgbClr val="008000"/>
                </a:solidFill>
                <a:latin typeface="Arial"/>
                <a:cs typeface="Arial"/>
              </a:rPr>
              <a:t>dra i detta </a:t>
            </a:r>
            <a:r>
              <a:rPr lang="sv-SE" sz="3100" dirty="0">
                <a:solidFill>
                  <a:srgbClr val="008000"/>
                </a:solidFill>
                <a:latin typeface="Arial"/>
                <a:cs typeface="Arial"/>
              </a:rPr>
              <a:t>och det </a:t>
            </a:r>
            <a:r>
              <a:rPr lang="sv-SE" sz="3100">
                <a:solidFill>
                  <a:srgbClr val="008000"/>
                </a:solidFill>
                <a:latin typeface="Arial"/>
                <a:cs typeface="Arial"/>
              </a:rPr>
              <a:t>är aktuellt.</a:t>
            </a:r>
            <a:endParaRPr lang="sv-SE" sz="3100" dirty="0">
              <a:solidFill>
                <a:srgbClr val="008000"/>
              </a:solidFill>
              <a:latin typeface="Arial"/>
              <a:cs typeface="Arial"/>
            </a:endParaRPr>
          </a:p>
          <a:p>
            <a:pPr algn="l">
              <a:lnSpc>
                <a:spcPct val="120000"/>
              </a:lnSpc>
            </a:pPr>
            <a:endParaRPr lang="sv-SE" sz="31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31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8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461" y="381905"/>
            <a:ext cx="11614244" cy="71953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>
                <a:solidFill>
                  <a:srgbClr val="008000"/>
                </a:solidFill>
                <a:latin typeface="Arial"/>
                <a:cs typeface="Arial"/>
              </a:rPr>
              <a:t>Ansvariga - F15</a:t>
            </a:r>
            <a:endParaRPr lang="sv-SE" sz="70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177636"/>
            <a:ext cx="11602278" cy="5308508"/>
          </a:xfrm>
          <a:solidFill>
            <a:schemeClr val="bg1"/>
          </a:solidFill>
        </p:spPr>
        <p:txBody>
          <a:bodyPr wrap="square" tIns="108000" bIns="72000" spcCol="144000" anchor="t" anchorCtr="0">
            <a:normAutofit fontScale="55000" lnSpcReduction="20000"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Junicupsansvariga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Pontus Andersson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Anders Hertz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Ekonomiansvarig (lagkassan)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Vakant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Jouransvarig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Therese </a:t>
            </a:r>
            <a:r>
              <a:rPr lang="sv-SE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Hjelström</a:t>
            </a:r>
            <a:endParaRPr lang="sv-SE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Försäljningsansvarig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Ellinor Ljung</a:t>
            </a:r>
          </a:p>
          <a:p>
            <a:pPr marL="857250" lvl="0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Kiosksansvarig (</a:t>
            </a:r>
            <a:r>
              <a:rPr lang="sv-SE" sz="44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Kiosk+funktionär+filmare</a:t>
            </a: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228850" lvl="3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Sofia Fält</a:t>
            </a:r>
          </a:p>
          <a:p>
            <a:pPr marL="857250" lvl="0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Sekretariatansvarig</a:t>
            </a:r>
          </a:p>
          <a:p>
            <a:pPr marL="2228850" lvl="3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/>
                <a:cs typeface="Arial"/>
              </a:rPr>
              <a:t>Anders Hertz</a:t>
            </a:r>
            <a:endParaRPr lang="sv-SE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endParaRPr lang="sv-SE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461" y="381905"/>
            <a:ext cx="11614244" cy="71953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>
                <a:solidFill>
                  <a:srgbClr val="008000"/>
                </a:solidFill>
                <a:latin typeface="Arial"/>
                <a:cs typeface="Arial"/>
              </a:rPr>
              <a:t>Ansvariga - F16</a:t>
            </a:r>
            <a:endParaRPr lang="sv-SE" sz="70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177636"/>
            <a:ext cx="11602278" cy="5308508"/>
          </a:xfrm>
          <a:solidFill>
            <a:schemeClr val="bg1"/>
          </a:solidFill>
        </p:spPr>
        <p:txBody>
          <a:bodyPr wrap="square" tIns="108000" bIns="72000" spcCol="144000" anchor="t" anchorCtr="0">
            <a:normAutofit fontScale="62500" lnSpcReduction="20000"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Junicupsansvariga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Janne Davidsson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Ekonomiansvarig (lagkassan)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Arvidsson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Jouransvarig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Malin </a:t>
            </a:r>
            <a:r>
              <a:rPr lang="sv-SE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Lislerud</a:t>
            </a:r>
            <a:endParaRPr lang="sv-SE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Försäljningsansvarig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Vakant</a:t>
            </a:r>
          </a:p>
          <a:p>
            <a:pPr marL="857250" lvl="0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Kiosksansvarig (</a:t>
            </a:r>
            <a:r>
              <a:rPr lang="sv-SE" sz="44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Kiosk+funktionär+filmare</a:t>
            </a: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228850" lvl="3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Vakant</a:t>
            </a:r>
          </a:p>
          <a:p>
            <a:pPr marL="857250" lvl="0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Sekretariatansvarig</a:t>
            </a:r>
          </a:p>
          <a:p>
            <a:pPr marL="2228850" lvl="3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/>
                <a:cs typeface="Arial"/>
              </a:rPr>
              <a:t>Håkan Andersson</a:t>
            </a:r>
            <a:endParaRPr lang="sv-SE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endParaRPr lang="sv-SE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9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849" y="381905"/>
            <a:ext cx="11614244" cy="71953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Jourveckor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177636"/>
            <a:ext cx="11602278" cy="5308508"/>
          </a:xfrm>
          <a:solidFill>
            <a:schemeClr val="bg1"/>
          </a:solidFill>
        </p:spPr>
        <p:txBody>
          <a:bodyPr wrap="square" tIns="108000" bIns="72000" spcCol="144000" anchor="t" anchorCtr="0">
            <a:normAutofit/>
          </a:bodyPr>
          <a:lstStyle/>
          <a:p>
            <a:pPr lvl="3" algn="l">
              <a:lnSpc>
                <a:spcPct val="120000"/>
              </a:lnSpc>
            </a:pPr>
            <a:endParaRPr lang="sv-SE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34166368-088D-615C-FF6D-6FFBBD7BE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730991"/>
              </p:ext>
            </p:extLst>
          </p:nvPr>
        </p:nvGraphicFramePr>
        <p:xfrm>
          <a:off x="316867" y="1177635"/>
          <a:ext cx="11558265" cy="4755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53">
                  <a:extLst>
                    <a:ext uri="{9D8B030D-6E8A-4147-A177-3AD203B41FA5}">
                      <a16:colId xmlns:a16="http://schemas.microsoft.com/office/drawing/2014/main" val="1124616504"/>
                    </a:ext>
                  </a:extLst>
                </a:gridCol>
                <a:gridCol w="2311653">
                  <a:extLst>
                    <a:ext uri="{9D8B030D-6E8A-4147-A177-3AD203B41FA5}">
                      <a16:colId xmlns:a16="http://schemas.microsoft.com/office/drawing/2014/main" val="1822675321"/>
                    </a:ext>
                  </a:extLst>
                </a:gridCol>
                <a:gridCol w="2311653">
                  <a:extLst>
                    <a:ext uri="{9D8B030D-6E8A-4147-A177-3AD203B41FA5}">
                      <a16:colId xmlns:a16="http://schemas.microsoft.com/office/drawing/2014/main" val="3559024478"/>
                    </a:ext>
                  </a:extLst>
                </a:gridCol>
                <a:gridCol w="2654174">
                  <a:extLst>
                    <a:ext uri="{9D8B030D-6E8A-4147-A177-3AD203B41FA5}">
                      <a16:colId xmlns:a16="http://schemas.microsoft.com/office/drawing/2014/main" val="2076604209"/>
                    </a:ext>
                  </a:extLst>
                </a:gridCol>
                <a:gridCol w="1969132">
                  <a:extLst>
                    <a:ext uri="{9D8B030D-6E8A-4147-A177-3AD203B41FA5}">
                      <a16:colId xmlns:a16="http://schemas.microsoft.com/office/drawing/2014/main" val="709037917"/>
                    </a:ext>
                  </a:extLst>
                </a:gridCol>
              </a:tblGrid>
              <a:tr h="475533">
                <a:tc>
                  <a:txBody>
                    <a:bodyPr/>
                    <a:lstStyle/>
                    <a:p>
                      <a:r>
                        <a:rPr lang="sv-SE" dirty="0"/>
                        <a:t>Vecka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Flaggning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Kiosk </a:t>
                      </a:r>
                      <a:r>
                        <a:rPr lang="sv-SE" dirty="0" err="1"/>
                        <a:t>Agneberg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40394"/>
                  </a:ext>
                </a:extLst>
              </a:tr>
              <a:tr h="475533">
                <a:tc>
                  <a:txBody>
                    <a:bodyPr/>
                    <a:lstStyle/>
                    <a:p>
                      <a:r>
                        <a:rPr lang="sv-SE" dirty="0"/>
                        <a:t>V31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910584"/>
                  </a:ext>
                </a:extLst>
              </a:tr>
              <a:tr h="475533">
                <a:tc>
                  <a:txBody>
                    <a:bodyPr/>
                    <a:lstStyle/>
                    <a:p>
                      <a:r>
                        <a:rPr lang="sv-SE" dirty="0"/>
                        <a:t>V33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Svenska cupen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46140"/>
                  </a:ext>
                </a:extLst>
              </a:tr>
              <a:tr h="475533">
                <a:tc>
                  <a:txBody>
                    <a:bodyPr/>
                    <a:lstStyle/>
                    <a:p>
                      <a:r>
                        <a:rPr lang="sv-SE" dirty="0"/>
                        <a:t>V45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706047"/>
                  </a:ext>
                </a:extLst>
              </a:tr>
              <a:tr h="475533">
                <a:tc>
                  <a:txBody>
                    <a:bodyPr/>
                    <a:lstStyle/>
                    <a:p>
                      <a:r>
                        <a:rPr lang="sv-SE" dirty="0"/>
                        <a:t>V47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772140"/>
                  </a:ext>
                </a:extLst>
              </a:tr>
              <a:tr h="475533">
                <a:tc>
                  <a:txBody>
                    <a:bodyPr/>
                    <a:lstStyle/>
                    <a:p>
                      <a:r>
                        <a:rPr lang="sv-SE" dirty="0"/>
                        <a:t>V7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274233"/>
                  </a:ext>
                </a:extLst>
              </a:tr>
              <a:tr h="475533">
                <a:tc>
                  <a:txBody>
                    <a:bodyPr/>
                    <a:lstStyle/>
                    <a:p>
                      <a:r>
                        <a:rPr lang="sv-SE" dirty="0"/>
                        <a:t>V9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5/3 Dammatch </a:t>
                      </a:r>
                      <a:r>
                        <a:rPr lang="sv-SE" dirty="0" err="1"/>
                        <a:t>kl</a:t>
                      </a:r>
                      <a:r>
                        <a:rPr lang="sv-SE" dirty="0"/>
                        <a:t> 15:30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894556"/>
                  </a:ext>
                </a:extLst>
              </a:tr>
              <a:tr h="475533">
                <a:tc>
                  <a:txBody>
                    <a:bodyPr/>
                    <a:lstStyle/>
                    <a:p>
                      <a:r>
                        <a:rPr lang="sv-SE" dirty="0"/>
                        <a:t>V21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28/5 Pingstdagen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025183"/>
                  </a:ext>
                </a:extLst>
              </a:tr>
              <a:tr h="475533">
                <a:tc>
                  <a:txBody>
                    <a:bodyPr/>
                    <a:lstStyle/>
                    <a:p>
                      <a:r>
                        <a:rPr lang="sv-SE" dirty="0"/>
                        <a:t>V23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6/6 Nationaldagen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815777"/>
                  </a:ext>
                </a:extLst>
              </a:tr>
              <a:tr h="47553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2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30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461" y="381905"/>
            <a:ext cx="11614244" cy="100546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/>
          </a:bodyPr>
          <a:lstStyle/>
          <a:p>
            <a:r>
              <a:rPr lang="sv-SE" sz="3600" dirty="0">
                <a:solidFill>
                  <a:srgbClr val="008000"/>
                </a:solidFill>
                <a:latin typeface="Arial"/>
                <a:cs typeface="Arial"/>
              </a:rPr>
              <a:t>Diskussioner från mötet</a:t>
            </a:r>
            <a:endParaRPr lang="sv-SE" sz="36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387366"/>
            <a:ext cx="11602278" cy="5098778"/>
          </a:xfrm>
          <a:solidFill>
            <a:schemeClr val="bg1"/>
          </a:solidFill>
        </p:spPr>
        <p:txBody>
          <a:bodyPr wrap="square" tIns="108000" bIns="72000" spcCol="144000" anchor="t" anchorCtr="0">
            <a:normAutofit fontScale="55000" lnSpcReduction="20000"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Viktigt att alla svarar så snabbt som möjligt på kallelser som kommer ut via </a:t>
            </a:r>
            <a:r>
              <a:rPr lang="sv-SE" sz="44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Laget.se</a:t>
            </a: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så vi kan planera.</a:t>
            </a:r>
            <a:endParaRPr lang="sv-SE" sz="22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Viktigt att så många som möjligt går sekretariatutbildningarna, vi saknar många utbildade och har vi inga så blir det inga genomförda matcher. Sebastian kollar datumen för utbildningarna.</a:t>
            </a:r>
            <a:endParaRPr lang="sv-SE" sz="44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/>
                <a:cs typeface="Arial"/>
              </a:rPr>
              <a:t>Vi försöker planera så gott det går med besättningarna av lagen inför seriematcherna.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/>
                <a:cs typeface="Arial"/>
              </a:rPr>
              <a:t>I serien är det två lag för F15(nivå 1+2) och ett lag för F16.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/>
                <a:cs typeface="Arial"/>
              </a:rPr>
              <a:t>Träningen för F16 med U/J laget diskuterades och önskas mer information kontaktar ni Peter H.</a:t>
            </a:r>
            <a:endParaRPr lang="sv-SE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0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Grund">
  <a:themeElements>
    <a:clrScheme name="Grun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Grun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ostat gla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TM03457444[[fn=Bas]]</Template>
  <TotalTime>2721</TotalTime>
  <Words>251</Words>
  <Application>Microsoft Macintosh PowerPoint</Application>
  <PresentationFormat>Bredbild</PresentationFormat>
  <Paragraphs>92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Grund</vt:lpstr>
      <vt:lpstr>PowerPoint-presentation</vt:lpstr>
      <vt:lpstr>Agenda</vt:lpstr>
      <vt:lpstr>PowerPoint-presentation</vt:lpstr>
      <vt:lpstr>Rovinj</vt:lpstr>
      <vt:lpstr>Ansvariga - F15</vt:lpstr>
      <vt:lpstr>Ansvariga - F16</vt:lpstr>
      <vt:lpstr>Jourveckor</vt:lpstr>
      <vt:lpstr>Diskussioner från mötet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 KROPPSKULTUR</dc:title>
  <dc:creator>Kropps2</dc:creator>
  <cp:lastModifiedBy>Sebastian Bleckert</cp:lastModifiedBy>
  <cp:revision>182</cp:revision>
  <dcterms:created xsi:type="dcterms:W3CDTF">2018-01-31T08:51:00Z</dcterms:created>
  <dcterms:modified xsi:type="dcterms:W3CDTF">2022-08-31T18:49:53Z</dcterms:modified>
</cp:coreProperties>
</file>