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299" r:id="rId2"/>
    <p:sldId id="297" r:id="rId3"/>
    <p:sldId id="307" r:id="rId4"/>
    <p:sldId id="304" r:id="rId5"/>
    <p:sldId id="310" r:id="rId6"/>
    <p:sldId id="308" r:id="rId7"/>
    <p:sldId id="306" r:id="rId8"/>
    <p:sldId id="312" r:id="rId9"/>
    <p:sldId id="309" r:id="rId10"/>
    <p:sldId id="29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6AE75-F806-4F4D-B0B1-4FA25DAD79CC}" v="3" dt="2021-09-06T18:33:43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9151" autoAdjust="0"/>
  </p:normalViewPr>
  <p:slideViewPr>
    <p:cSldViewPr snapToGrid="0">
      <p:cViewPr varScale="1">
        <p:scale>
          <a:sx n="110" d="100"/>
          <a:sy n="110" d="100"/>
        </p:scale>
        <p:origin x="-8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BLECKERT" userId="Vi6f2fXn4cZiJf1rDn9+ws+ZVg8HnYlxLXCjh7t/sMo=" providerId="None" clId="Web-{03B6AE75-F806-4F4D-B0B1-4FA25DAD79CC}"/>
    <pc:docChg chg="addSld modSld">
      <pc:chgData name="SEBASTIAN BLECKERT" userId="Vi6f2fXn4cZiJf1rDn9+ws+ZVg8HnYlxLXCjh7t/sMo=" providerId="None" clId="Web-{03B6AE75-F806-4F4D-B0B1-4FA25DAD79CC}" dt="2021-09-06T18:33:43.320" v="1" actId="20577"/>
      <pc:docMkLst>
        <pc:docMk/>
      </pc:docMkLst>
      <pc:sldChg chg="modSp new">
        <pc:chgData name="SEBASTIAN BLECKERT" userId="Vi6f2fXn4cZiJf1rDn9+ws+ZVg8HnYlxLXCjh7t/sMo=" providerId="None" clId="Web-{03B6AE75-F806-4F4D-B0B1-4FA25DAD79CC}" dt="2021-09-06T18:33:43.320" v="1" actId="20577"/>
        <pc:sldMkLst>
          <pc:docMk/>
          <pc:sldMk cId="3746224308" sldId="311"/>
        </pc:sldMkLst>
        <pc:spChg chg="mod">
          <ac:chgData name="SEBASTIAN BLECKERT" userId="Vi6f2fXn4cZiJf1rDn9+ws+ZVg8HnYlxLXCjh7t/sMo=" providerId="None" clId="Web-{03B6AE75-F806-4F4D-B0B1-4FA25DAD79CC}" dt="2021-09-06T18:33:43.320" v="1" actId="20577"/>
          <ac:spMkLst>
            <pc:docMk/>
            <pc:sldMk cId="3746224308" sldId="311"/>
            <ac:spMk id="3" creationId="{36BBC595-9BB3-4C5F-9C6D-CBD921D529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63CA8-2A17-4858-987D-554A429CB3D7}" type="datetimeFigureOut">
              <a:rPr lang="sv-SE" smtClean="0"/>
              <a:t>2021-09-06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B3B16-A042-4BEA-BAAE-19362A963E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53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29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896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170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38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25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25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8422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4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3B16-A042-4BEA-BAAE-19362A963E1C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94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2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9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9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5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4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3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2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8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6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CD73D9D0-885D-453C-BFE8-4A7977672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12" y="2513095"/>
            <a:ext cx="1324613" cy="1324613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 txBox="1">
            <a:spLocks/>
          </p:cNvSpPr>
          <p:nvPr/>
        </p:nvSpPr>
        <p:spPr>
          <a:xfrm>
            <a:off x="2718592" y="2667905"/>
            <a:ext cx="7603044" cy="1162877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VÄLKOMNA</a:t>
            </a:r>
          </a:p>
          <a:p>
            <a:r>
              <a:rPr lang="sv-SE" sz="9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Föräldrar          		i F-14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CD73D9D0-885D-453C-BFE8-4A7977672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512" y="2526950"/>
            <a:ext cx="1324613" cy="132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55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1579" y="1125415"/>
            <a:ext cx="9159793" cy="5078437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</a:rPr>
              <a:t/>
            </a:r>
            <a:br>
              <a:rPr lang="sv-SE" sz="9600" dirty="0">
                <a:solidFill>
                  <a:srgbClr val="008000"/>
                </a:solidFill>
              </a:rPr>
            </a:br>
            <a:r>
              <a:rPr lang="sv-SE" sz="96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TACK!</a:t>
            </a:r>
            <a: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9600" dirty="0"/>
              <a:t/>
            </a:r>
            <a:br>
              <a:rPr lang="sv-SE" sz="9600" dirty="0"/>
            </a:br>
            <a:endParaRPr lang="sv-SE" sz="9600" dirty="0"/>
          </a:p>
        </p:txBody>
      </p:sp>
    </p:spTree>
    <p:extLst>
      <p:ext uri="{BB962C8B-B14F-4D97-AF65-F5344CB8AC3E}">
        <p14:creationId xmlns:p14="http://schemas.microsoft.com/office/powerpoint/2010/main" val="16133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58" y="361123"/>
            <a:ext cx="11614244" cy="961986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808018"/>
            <a:ext cx="11602278" cy="4592782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Serieindelningar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Cuper / USM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 / Lagkassan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Föräldra-ansvar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Övrigt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2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85" y="395759"/>
            <a:ext cx="11614244" cy="948132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Serieindelningar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392382"/>
            <a:ext cx="11602278" cy="5008418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Serier nivå 1-2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Lagindelningar sker löpande</a:t>
            </a:r>
          </a:p>
        </p:txBody>
      </p:sp>
    </p:spTree>
    <p:extLst>
      <p:ext uri="{BB962C8B-B14F-4D97-AF65-F5344CB8AC3E}">
        <p14:creationId xmlns:p14="http://schemas.microsoft.com/office/powerpoint/2010/main" val="98507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9" y="465033"/>
            <a:ext cx="11614244" cy="72645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Cuper / USM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808018"/>
            <a:ext cx="11602278" cy="4592782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62376"/>
              </p:ext>
            </p:extLst>
          </p:nvPr>
        </p:nvGraphicFramePr>
        <p:xfrm>
          <a:off x="436490" y="1376449"/>
          <a:ext cx="11360654" cy="5155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8993">
                  <a:extLst>
                    <a:ext uri="{9D8B030D-6E8A-4147-A177-3AD203B41FA5}">
                      <a16:colId xmlns:a16="http://schemas.microsoft.com/office/drawing/2014/main" xmlns="" val="3628328877"/>
                    </a:ext>
                  </a:extLst>
                </a:gridCol>
                <a:gridCol w="4559048">
                  <a:extLst>
                    <a:ext uri="{9D8B030D-6E8A-4147-A177-3AD203B41FA5}">
                      <a16:colId xmlns:a16="http://schemas.microsoft.com/office/drawing/2014/main" xmlns="" val="911069120"/>
                    </a:ext>
                  </a:extLst>
                </a:gridCol>
                <a:gridCol w="4312613">
                  <a:extLst>
                    <a:ext uri="{9D8B030D-6E8A-4147-A177-3AD203B41FA5}">
                      <a16:colId xmlns:a16="http://schemas.microsoft.com/office/drawing/2014/main" xmlns="" val="133891823"/>
                    </a:ext>
                  </a:extLst>
                </a:gridCol>
              </a:tblGrid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Åldersgrupp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Aktivitet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Cup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91077810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8-10 år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err="1">
                          <a:effectLst/>
                        </a:rPr>
                        <a:t>Endagscup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TAIK-Blixten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933215583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11-13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Övernattningsturnering Sverige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Hallbybollen, IRSTA-Blixten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226270845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13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Partille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15322453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14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Övernattningsturnering Norden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SKI cup, </a:t>
                      </a:r>
                      <a:r>
                        <a:rPr lang="sv-SE" sz="1600" dirty="0" err="1">
                          <a:effectLst/>
                        </a:rPr>
                        <a:t>Rödspätte</a:t>
                      </a:r>
                      <a:r>
                        <a:rPr lang="sv-SE" sz="1600" dirty="0">
                          <a:effectLst/>
                        </a:rPr>
                        <a:t>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67741994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14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Partille cup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9444956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15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Camp Kroatien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err="1">
                          <a:effectLst/>
                        </a:rPr>
                        <a:t>Rovinj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175719105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15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Övernattningsturnering Norden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SKI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115419501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15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Partille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31784484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16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Övernattningsturnering Norden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SKI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87459901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16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Övernattningsturnering Europa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PRAG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39287677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17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Övernattningsturnering Europa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Berlin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08453326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17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Partille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195613533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18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Övernattningsturnering Europa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err="1">
                          <a:effectLst/>
                        </a:rPr>
                        <a:t>Granollers</a:t>
                      </a:r>
                      <a:r>
                        <a:rPr lang="sv-SE" sz="1600" dirty="0">
                          <a:effectLst/>
                        </a:rPr>
                        <a:t> cup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01486578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11-16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Föreningsläger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Början av september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580416892"/>
                  </a:ext>
                </a:extLst>
              </a:tr>
              <a:tr h="322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8-16 år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</a:rPr>
                        <a:t>Junicupen</a:t>
                      </a:r>
                      <a:endParaRPr lang="sv-SE" sz="160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Vecka 24</a:t>
                      </a:r>
                      <a:endParaRPr lang="sv-SE" sz="1600" dirty="0">
                        <a:solidFill>
                          <a:srgbClr val="69917B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77028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9" y="465033"/>
            <a:ext cx="11614244" cy="72645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Cuper / USM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808018"/>
            <a:ext cx="11602278" cy="4592782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</a:rPr>
              <a:t>Skara </a:t>
            </a:r>
            <a:r>
              <a:rPr lang="sv-SE" sz="3100" dirty="0" err="1">
                <a:solidFill>
                  <a:srgbClr val="008000"/>
                </a:solidFill>
              </a:rPr>
              <a:t>Preseason</a:t>
            </a:r>
            <a:r>
              <a:rPr lang="sv-SE" sz="3100" dirty="0">
                <a:solidFill>
                  <a:srgbClr val="008000"/>
                </a:solidFill>
              </a:rPr>
              <a:t>, 17-19 </a:t>
            </a:r>
            <a:r>
              <a:rPr lang="sv-SE" sz="3100" dirty="0" err="1">
                <a:solidFill>
                  <a:srgbClr val="008000"/>
                </a:solidFill>
              </a:rPr>
              <a:t>sept</a:t>
            </a:r>
            <a:endParaRPr lang="sv-SE" sz="3100" dirty="0">
              <a:solidFill>
                <a:srgbClr val="008000"/>
              </a:solidFill>
            </a:endParaRP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900" dirty="0">
                <a:solidFill>
                  <a:srgbClr val="008000"/>
                </a:solidFill>
              </a:rPr>
              <a:t>Uttagning av två lag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</a:rPr>
              <a:t>USM Lidköping, 9-10 okt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900" dirty="0">
                <a:solidFill>
                  <a:srgbClr val="008000"/>
                </a:solidFill>
              </a:rPr>
              <a:t>Uttagning  av ett lag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900" dirty="0">
                <a:solidFill>
                  <a:srgbClr val="008000"/>
                </a:solidFill>
              </a:rPr>
              <a:t>Bidrag på 1.500kr</a:t>
            </a: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0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49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 / lagkassa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223164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klubben råder återhållsamhet med inköp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Möjlighet till delbetalningar via kansliet 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Försäljning av Idrottsrabatten och Bingolotter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31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Lagkonto i föreningens namn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 status lagkassan är 5.822kr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8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49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Föräldra-ansvar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308508"/>
          </a:xfrm>
          <a:solidFill>
            <a:schemeClr val="bg1"/>
          </a:solidFill>
        </p:spPr>
        <p:txBody>
          <a:bodyPr wrap="square" tIns="108000" bIns="72000" spcCol="144000" anchor="t" anchorCtr="0">
            <a:normAutofit fontScale="55000" lnSpcReduction="20000"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Junicupsansvariga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Pontus Andersson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 Hertz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Ekonomiansvarig (lagkassan)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Jouransvarig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Therese </a:t>
            </a:r>
            <a:r>
              <a:rPr lang="sv-SE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Hjelström</a:t>
            </a: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Försäljningsansvarig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Ellinor Ljung</a:t>
            </a:r>
          </a:p>
          <a:p>
            <a:pPr marL="857250" lvl="0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Kiosksansvarig (</a:t>
            </a:r>
            <a:r>
              <a:rPr lang="sv-SE" sz="44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Kiosk+funktionär+filmare</a:t>
            </a: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228850" lvl="3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 Fält</a:t>
            </a:r>
          </a:p>
          <a:p>
            <a:pPr marL="857250" lvl="0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sz="4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Sekretariatansvarig</a:t>
            </a:r>
          </a:p>
          <a:p>
            <a:pPr marL="2228850" lvl="3" indent="-857250" algn="l">
              <a:lnSpc>
                <a:spcPct val="120000"/>
              </a:lnSpc>
              <a:buClr>
                <a:srgbClr val="000000"/>
              </a:buClr>
              <a:buBlip>
                <a:blip r:embed="rId3"/>
              </a:buBlip>
            </a:pPr>
            <a:r>
              <a:rPr lang="sv-SE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Vakant</a:t>
            </a:r>
          </a:p>
          <a:p>
            <a:pPr marL="2228850" lvl="3" indent="-857250" algn="l">
              <a:lnSpc>
                <a:spcPct val="120000"/>
              </a:lnSpc>
              <a:buBlip>
                <a:blip r:embed="rId3"/>
              </a:buBlip>
            </a:pP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49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Jourveckor</a:t>
            </a:r>
            <a:endParaRPr lang="sv-SE" sz="7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308508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lvl="3" algn="l">
              <a:lnSpc>
                <a:spcPct val="120000"/>
              </a:lnSpc>
            </a:pPr>
            <a:endParaRPr lang="sv-SE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" y="1387684"/>
            <a:ext cx="11693501" cy="314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0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1BFA48C-8B4A-4C4F-BF4D-0AF1992F7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849" y="381905"/>
            <a:ext cx="11614244" cy="719531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rmAutofit fontScale="90000"/>
          </a:bodyPr>
          <a:lstStyle/>
          <a:p>
            <a:r>
              <a:rPr lang="sv-SE" sz="7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övrigt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6D9A78FC-C93C-4639-B45A-7508DAC4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67" y="1177636"/>
            <a:ext cx="11602278" cy="5223164"/>
          </a:xfrm>
          <a:solidFill>
            <a:schemeClr val="bg1"/>
          </a:solidFill>
        </p:spPr>
        <p:txBody>
          <a:bodyPr wrap="square" tIns="108000" bIns="72000" spcCol="144000" anchor="t" anchorCtr="0">
            <a:normAutofit/>
          </a:bodyPr>
          <a:lstStyle/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för sekretariatet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Fotografering även i år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Föreläsning om Kost och träning, 14 </a:t>
            </a:r>
            <a:r>
              <a:rPr lang="sv-SE" sz="31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  <a:r>
              <a:rPr lang="sv-SE" sz="31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18:30-20:30 (Anmäla till Sebastian)</a:t>
            </a:r>
          </a:p>
          <a:p>
            <a:pPr marL="857250" indent="-857250" algn="l">
              <a:lnSpc>
                <a:spcPct val="120000"/>
              </a:lnSpc>
              <a:buBlip>
                <a:blip r:embed="rId3"/>
              </a:buBlip>
            </a:pPr>
            <a:endParaRPr lang="sv-SE" sz="3100" dirty="0">
              <a:solidFill>
                <a:srgbClr val="008000"/>
              </a:solidFill>
            </a:endParaRPr>
          </a:p>
          <a:p>
            <a:pPr marL="857250" indent="-857250" algn="l">
              <a:buBlip>
                <a:blip r:embed="rId3"/>
              </a:buBlip>
            </a:pPr>
            <a:endParaRPr lang="sv-SE" sz="4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Grund">
  <a:themeElements>
    <a:clrScheme name="Grun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Grun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at gla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TM03457444[[fn=Bas]]</Template>
  <TotalTime>2650</TotalTime>
  <Words>214</Words>
  <Application>Microsoft Office PowerPoint</Application>
  <PresentationFormat>Anpassad</PresentationFormat>
  <Paragraphs>107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Grund</vt:lpstr>
      <vt:lpstr>PowerPoint-presentation</vt:lpstr>
      <vt:lpstr>Agenda</vt:lpstr>
      <vt:lpstr>Serieindelningar</vt:lpstr>
      <vt:lpstr>Cuper / USM</vt:lpstr>
      <vt:lpstr>Cuper / USM</vt:lpstr>
      <vt:lpstr>Ekonomi / lagkassa</vt:lpstr>
      <vt:lpstr>Föräldra-ansvar</vt:lpstr>
      <vt:lpstr>Jourveckor</vt:lpstr>
      <vt:lpstr>övrigt</vt:lpstr>
      <vt:lpstr>         TACK!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 KROPPSKULTUR</dc:title>
  <dc:creator>Kropps2</dc:creator>
  <cp:lastModifiedBy>Sebastian Bleckert</cp:lastModifiedBy>
  <cp:revision>150</cp:revision>
  <dcterms:created xsi:type="dcterms:W3CDTF">2018-01-31T08:51:00Z</dcterms:created>
  <dcterms:modified xsi:type="dcterms:W3CDTF">2021-09-06T18:46:14Z</dcterms:modified>
</cp:coreProperties>
</file>