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16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50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0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42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327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55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68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88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1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96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21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EE5B-D075-4E86-8DDF-FD1CF883F08C}" type="datetimeFigureOut">
              <a:rPr lang="sv-SE" smtClean="0"/>
              <a:t>2013-10-24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70E7-3F2C-48BE-BC53-F3BB66249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23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/>
          <p:cNvSpPr txBox="1"/>
          <p:nvPr/>
        </p:nvSpPr>
        <p:spPr>
          <a:xfrm>
            <a:off x="179512" y="1951092"/>
            <a:ext cx="21602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1</a:t>
            </a:r>
          </a:p>
          <a:p>
            <a:r>
              <a:rPr lang="sv-SE" sz="1400" dirty="0" smtClean="0"/>
              <a:t>Handelsbanken Frövi</a:t>
            </a:r>
          </a:p>
          <a:p>
            <a:endParaRPr lang="sv-SE" sz="1400" dirty="0"/>
          </a:p>
          <a:p>
            <a:r>
              <a:rPr lang="sv-SE" dirty="0" smtClean="0"/>
              <a:t>- Frövi IK</a:t>
            </a:r>
          </a:p>
          <a:p>
            <a:r>
              <a:rPr lang="sv-SE" dirty="0" smtClean="0"/>
              <a:t>- IK </a:t>
            </a:r>
            <a:r>
              <a:rPr lang="sv-SE" dirty="0" err="1" smtClean="0"/>
              <a:t>Franke</a:t>
            </a:r>
            <a:endParaRPr lang="sv-SE" dirty="0" smtClean="0"/>
          </a:p>
          <a:p>
            <a:r>
              <a:rPr lang="sv-SE" dirty="0" smtClean="0"/>
              <a:t>- </a:t>
            </a:r>
            <a:r>
              <a:rPr lang="sv-SE" dirty="0" err="1" smtClean="0"/>
              <a:t>Yxhults</a:t>
            </a:r>
            <a:r>
              <a:rPr lang="sv-SE" dirty="0" smtClean="0"/>
              <a:t> IK</a:t>
            </a:r>
          </a:p>
          <a:p>
            <a:r>
              <a:rPr lang="sv-SE" dirty="0" smtClean="0"/>
              <a:t>- Delta </a:t>
            </a:r>
            <a:r>
              <a:rPr lang="sv-SE" dirty="0" smtClean="0"/>
              <a:t>Örebro IF</a:t>
            </a:r>
          </a:p>
          <a:p>
            <a:r>
              <a:rPr lang="sv-SE" dirty="0" smtClean="0"/>
              <a:t>- BK Forward</a:t>
            </a: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208962" cy="1213342"/>
          </a:xfrm>
          <a:prstGeom prst="rect">
            <a:avLst/>
          </a:prstGeom>
        </p:spPr>
      </p:pic>
      <p:sp>
        <p:nvSpPr>
          <p:cNvPr id="25" name="Rektangel 24"/>
          <p:cNvSpPr/>
          <p:nvPr/>
        </p:nvSpPr>
        <p:spPr>
          <a:xfrm>
            <a:off x="3944264" y="1052736"/>
            <a:ext cx="1255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P15</a:t>
            </a:r>
            <a:endParaRPr lang="sv-SE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4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/>
          <p:cNvSpPr txBox="1"/>
          <p:nvPr/>
        </p:nvSpPr>
        <p:spPr>
          <a:xfrm>
            <a:off x="179512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1</a:t>
            </a:r>
          </a:p>
          <a:p>
            <a:r>
              <a:rPr lang="sv-SE" sz="1400" dirty="0" smtClean="0"/>
              <a:t>LIBO</a:t>
            </a:r>
          </a:p>
          <a:p>
            <a:endParaRPr lang="sv-SE" sz="1400" dirty="0"/>
          </a:p>
          <a:p>
            <a:r>
              <a:rPr lang="sv-SE" dirty="0" smtClean="0"/>
              <a:t>- Vakant</a:t>
            </a:r>
          </a:p>
          <a:p>
            <a:r>
              <a:rPr lang="sv-SE" dirty="0" smtClean="0"/>
              <a:t>- </a:t>
            </a:r>
            <a:r>
              <a:rPr lang="sv-SE" dirty="0" err="1" smtClean="0"/>
              <a:t>Öfvre</a:t>
            </a:r>
            <a:r>
              <a:rPr lang="sv-SE" dirty="0" smtClean="0"/>
              <a:t> </a:t>
            </a:r>
            <a:r>
              <a:rPr lang="sv-SE" dirty="0" smtClean="0"/>
              <a:t>Adolfsberg</a:t>
            </a:r>
          </a:p>
          <a:p>
            <a:r>
              <a:rPr lang="sv-SE" dirty="0" smtClean="0"/>
              <a:t>- IFK Kumla</a:t>
            </a:r>
          </a:p>
          <a:p>
            <a:r>
              <a:rPr lang="sv-SE" dirty="0" smtClean="0"/>
              <a:t>- Enköpings </a:t>
            </a:r>
            <a:r>
              <a:rPr lang="sv-SE" dirty="0" smtClean="0"/>
              <a:t>SK</a:t>
            </a: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208962" cy="1213342"/>
          </a:xfrm>
          <a:prstGeom prst="rect">
            <a:avLst/>
          </a:prstGeom>
        </p:spPr>
      </p:pic>
      <p:sp>
        <p:nvSpPr>
          <p:cNvPr id="18" name="textruta 17"/>
          <p:cNvSpPr txBox="1"/>
          <p:nvPr/>
        </p:nvSpPr>
        <p:spPr>
          <a:xfrm>
            <a:off x="2411760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2</a:t>
            </a:r>
          </a:p>
          <a:p>
            <a:r>
              <a:rPr lang="sv-SE" sz="1400" dirty="0" smtClean="0"/>
              <a:t>SE Reklam</a:t>
            </a:r>
          </a:p>
          <a:p>
            <a:endParaRPr lang="sv-SE" sz="1400" dirty="0"/>
          </a:p>
          <a:p>
            <a:r>
              <a:rPr lang="sv-SE" dirty="0" smtClean="0"/>
              <a:t>- Falköpings </a:t>
            </a:r>
            <a:r>
              <a:rPr lang="sv-SE" dirty="0" smtClean="0"/>
              <a:t>KIK</a:t>
            </a:r>
          </a:p>
          <a:p>
            <a:r>
              <a:rPr lang="sv-SE" dirty="0" smtClean="0"/>
              <a:t>- Pars </a:t>
            </a:r>
            <a:r>
              <a:rPr lang="sv-SE" dirty="0" smtClean="0"/>
              <a:t>FC</a:t>
            </a:r>
          </a:p>
          <a:p>
            <a:r>
              <a:rPr lang="sv-SE" dirty="0" smtClean="0"/>
              <a:t>- Rynninge </a:t>
            </a:r>
            <a:r>
              <a:rPr lang="sv-SE" dirty="0" smtClean="0"/>
              <a:t>IK</a:t>
            </a:r>
          </a:p>
          <a:p>
            <a:r>
              <a:rPr lang="sv-SE" dirty="0" smtClean="0"/>
              <a:t>- IFK </a:t>
            </a:r>
            <a:r>
              <a:rPr lang="sv-SE" dirty="0" smtClean="0"/>
              <a:t>Täby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716016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3</a:t>
            </a:r>
          </a:p>
          <a:p>
            <a:r>
              <a:rPr lang="sv-SE" sz="1400" dirty="0" smtClean="0"/>
              <a:t>OLKA Sportresor</a:t>
            </a:r>
          </a:p>
          <a:p>
            <a:endParaRPr lang="sv-SE" sz="1400" dirty="0"/>
          </a:p>
          <a:p>
            <a:r>
              <a:rPr lang="sv-SE" dirty="0" smtClean="0"/>
              <a:t>- QBIK</a:t>
            </a:r>
            <a:endParaRPr lang="sv-SE" dirty="0" smtClean="0"/>
          </a:p>
          <a:p>
            <a:r>
              <a:rPr lang="sv-SE" dirty="0" smtClean="0"/>
              <a:t>- KIF </a:t>
            </a:r>
            <a:r>
              <a:rPr lang="sv-SE" dirty="0" smtClean="0"/>
              <a:t>Örebro F18</a:t>
            </a:r>
          </a:p>
          <a:p>
            <a:r>
              <a:rPr lang="sv-SE" dirty="0" smtClean="0"/>
              <a:t>- KIF </a:t>
            </a:r>
            <a:r>
              <a:rPr lang="sv-SE" dirty="0" smtClean="0"/>
              <a:t>Örebro DFF</a:t>
            </a:r>
          </a:p>
          <a:p>
            <a:r>
              <a:rPr lang="sv-SE" dirty="0" smtClean="0"/>
              <a:t>- IK </a:t>
            </a:r>
            <a:r>
              <a:rPr lang="sv-SE" dirty="0" smtClean="0"/>
              <a:t>Sturehov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6948264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4</a:t>
            </a:r>
          </a:p>
          <a:p>
            <a:r>
              <a:rPr lang="sv-SE" sz="1400" dirty="0" smtClean="0"/>
              <a:t>Fellingsbro Mekaniska</a:t>
            </a:r>
          </a:p>
          <a:p>
            <a:endParaRPr lang="sv-SE" sz="1400" dirty="0"/>
          </a:p>
          <a:p>
            <a:r>
              <a:rPr lang="sv-SE" dirty="0" smtClean="0"/>
              <a:t>- Lillån </a:t>
            </a:r>
            <a:r>
              <a:rPr lang="sv-SE" dirty="0" smtClean="0"/>
              <a:t>FK</a:t>
            </a:r>
          </a:p>
          <a:p>
            <a:r>
              <a:rPr lang="sv-SE" dirty="0" smtClean="0"/>
              <a:t>- Borens </a:t>
            </a:r>
            <a:r>
              <a:rPr lang="sv-SE" dirty="0" smtClean="0"/>
              <a:t>IK</a:t>
            </a:r>
          </a:p>
          <a:p>
            <a:r>
              <a:rPr lang="sv-SE" dirty="0" smtClean="0"/>
              <a:t>- Kallhälls </a:t>
            </a:r>
            <a:r>
              <a:rPr lang="sv-SE" dirty="0" smtClean="0"/>
              <a:t>FF</a:t>
            </a:r>
          </a:p>
          <a:p>
            <a:r>
              <a:rPr lang="sv-SE" dirty="0" smtClean="0"/>
              <a:t>- Örebro </a:t>
            </a:r>
            <a:r>
              <a:rPr lang="sv-SE" dirty="0" smtClean="0"/>
              <a:t>SK Söder</a:t>
            </a:r>
          </a:p>
        </p:txBody>
      </p:sp>
      <p:sp>
        <p:nvSpPr>
          <p:cNvPr id="25" name="Rektangel 24"/>
          <p:cNvSpPr/>
          <p:nvPr/>
        </p:nvSpPr>
        <p:spPr>
          <a:xfrm>
            <a:off x="3512255" y="1052736"/>
            <a:ext cx="211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Damer</a:t>
            </a:r>
            <a:endParaRPr lang="sv-SE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4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/>
          <p:cNvSpPr txBox="1"/>
          <p:nvPr/>
        </p:nvSpPr>
        <p:spPr>
          <a:xfrm>
            <a:off x="179512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1</a:t>
            </a:r>
          </a:p>
          <a:p>
            <a:r>
              <a:rPr lang="sv-SE" sz="1400" dirty="0" smtClean="0"/>
              <a:t>AESSeal</a:t>
            </a:r>
          </a:p>
          <a:p>
            <a:endParaRPr lang="sv-SE" sz="1400" dirty="0"/>
          </a:p>
          <a:p>
            <a:r>
              <a:rPr lang="sv-SE" dirty="0" smtClean="0"/>
              <a:t>- </a:t>
            </a:r>
            <a:r>
              <a:rPr lang="sv-SE" dirty="0" err="1" smtClean="0"/>
              <a:t>Bethnahrin</a:t>
            </a:r>
            <a:r>
              <a:rPr lang="sv-SE" dirty="0" smtClean="0"/>
              <a:t> </a:t>
            </a:r>
            <a:r>
              <a:rPr lang="sv-SE" dirty="0" err="1" smtClean="0"/>
              <a:t>Suryoye</a:t>
            </a:r>
            <a:endParaRPr lang="sv-SE" dirty="0" smtClean="0"/>
          </a:p>
          <a:p>
            <a:r>
              <a:rPr lang="sv-SE" dirty="0" smtClean="0"/>
              <a:t>- Örebro </a:t>
            </a:r>
            <a:r>
              <a:rPr lang="sv-SE" dirty="0" smtClean="0"/>
              <a:t>FC</a:t>
            </a:r>
          </a:p>
          <a:p>
            <a:r>
              <a:rPr lang="sv-SE" dirty="0" smtClean="0"/>
              <a:t>- Hagaberg FC</a:t>
            </a:r>
          </a:p>
          <a:p>
            <a:r>
              <a:rPr lang="sv-SE" dirty="0" smtClean="0"/>
              <a:t>- Lillån </a:t>
            </a:r>
            <a:r>
              <a:rPr lang="sv-SE" dirty="0" smtClean="0"/>
              <a:t>FK</a:t>
            </a: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208962" cy="1213342"/>
          </a:xfrm>
          <a:prstGeom prst="rect">
            <a:avLst/>
          </a:prstGeom>
        </p:spPr>
      </p:pic>
      <p:sp>
        <p:nvSpPr>
          <p:cNvPr id="18" name="textruta 17"/>
          <p:cNvSpPr txBox="1"/>
          <p:nvPr/>
        </p:nvSpPr>
        <p:spPr>
          <a:xfrm>
            <a:off x="2411760" y="2014969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2</a:t>
            </a:r>
          </a:p>
          <a:p>
            <a:r>
              <a:rPr lang="sv-SE" sz="1400" dirty="0" smtClean="0"/>
              <a:t>CrustoCon</a:t>
            </a:r>
          </a:p>
          <a:p>
            <a:endParaRPr lang="sv-SE" sz="1400" dirty="0"/>
          </a:p>
          <a:p>
            <a:r>
              <a:rPr lang="sv-SE" dirty="0" smtClean="0"/>
              <a:t>- </a:t>
            </a:r>
            <a:r>
              <a:rPr lang="sv-SE" dirty="0" err="1" smtClean="0"/>
              <a:t>Vivalla</a:t>
            </a:r>
            <a:r>
              <a:rPr lang="sv-SE" dirty="0" smtClean="0"/>
              <a:t> </a:t>
            </a:r>
            <a:r>
              <a:rPr lang="sv-SE" dirty="0" smtClean="0"/>
              <a:t>Star IF</a:t>
            </a:r>
          </a:p>
          <a:p>
            <a:r>
              <a:rPr lang="sv-SE" dirty="0" smtClean="0"/>
              <a:t>- IFK </a:t>
            </a:r>
            <a:r>
              <a:rPr lang="sv-SE" dirty="0" smtClean="0"/>
              <a:t>Skövde 2</a:t>
            </a:r>
          </a:p>
          <a:p>
            <a:r>
              <a:rPr lang="sv-SE" dirty="0" smtClean="0"/>
              <a:t>- IK </a:t>
            </a:r>
            <a:r>
              <a:rPr lang="sv-SE" dirty="0" smtClean="0"/>
              <a:t>Sturehov</a:t>
            </a:r>
          </a:p>
          <a:p>
            <a:r>
              <a:rPr lang="sv-SE" dirty="0" smtClean="0"/>
              <a:t>- Spartak </a:t>
            </a:r>
            <a:r>
              <a:rPr lang="sv-SE" dirty="0" smtClean="0"/>
              <a:t>Örebro FC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716016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3</a:t>
            </a:r>
          </a:p>
          <a:p>
            <a:r>
              <a:rPr lang="sv-SE" sz="1400" dirty="0" smtClean="0"/>
              <a:t>Emerson</a:t>
            </a:r>
          </a:p>
          <a:p>
            <a:endParaRPr lang="sv-SE" sz="1400" dirty="0"/>
          </a:p>
          <a:p>
            <a:r>
              <a:rPr lang="sv-SE" dirty="0" smtClean="0"/>
              <a:t>- Örebro </a:t>
            </a:r>
            <a:r>
              <a:rPr lang="sv-SE" dirty="0" smtClean="0"/>
              <a:t>Syrianska IK</a:t>
            </a:r>
          </a:p>
          <a:p>
            <a:r>
              <a:rPr lang="sv-SE" dirty="0" smtClean="0"/>
              <a:t>- BK </a:t>
            </a:r>
            <a:r>
              <a:rPr lang="sv-SE" dirty="0" smtClean="0"/>
              <a:t>Forward</a:t>
            </a:r>
          </a:p>
          <a:p>
            <a:r>
              <a:rPr lang="sv-SE" dirty="0" smtClean="0"/>
              <a:t>- GIF/HAIF</a:t>
            </a:r>
            <a:endParaRPr lang="sv-SE" dirty="0" smtClean="0"/>
          </a:p>
          <a:p>
            <a:r>
              <a:rPr lang="sv-SE" dirty="0" smtClean="0"/>
              <a:t>- FK </a:t>
            </a:r>
            <a:r>
              <a:rPr lang="sv-SE" dirty="0" smtClean="0"/>
              <a:t>Bosna 92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6948264" y="1951092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4</a:t>
            </a:r>
          </a:p>
          <a:p>
            <a:r>
              <a:rPr lang="sv-SE" sz="1400" dirty="0" smtClean="0"/>
              <a:t>FB Kedjor</a:t>
            </a:r>
          </a:p>
          <a:p>
            <a:endParaRPr lang="sv-SE" sz="1400" dirty="0"/>
          </a:p>
          <a:p>
            <a:r>
              <a:rPr lang="sv-SE" dirty="0" smtClean="0"/>
              <a:t>- Frövi </a:t>
            </a:r>
            <a:r>
              <a:rPr lang="sv-SE" dirty="0" smtClean="0"/>
              <a:t>IK Röd</a:t>
            </a:r>
          </a:p>
          <a:p>
            <a:r>
              <a:rPr lang="sv-SE" dirty="0" smtClean="0"/>
              <a:t>- </a:t>
            </a:r>
            <a:r>
              <a:rPr lang="sv-SE" dirty="0" err="1" smtClean="0"/>
              <a:t>Latorps</a:t>
            </a:r>
            <a:r>
              <a:rPr lang="sv-SE" dirty="0" smtClean="0"/>
              <a:t> </a:t>
            </a:r>
            <a:r>
              <a:rPr lang="sv-SE" dirty="0" smtClean="0"/>
              <a:t>IF</a:t>
            </a:r>
          </a:p>
          <a:p>
            <a:r>
              <a:rPr lang="sv-SE" dirty="0" smtClean="0"/>
              <a:t>- Björkhyttan </a:t>
            </a:r>
            <a:r>
              <a:rPr lang="sv-SE" dirty="0" smtClean="0"/>
              <a:t>IF</a:t>
            </a:r>
          </a:p>
          <a:p>
            <a:r>
              <a:rPr lang="sv-SE" dirty="0" smtClean="0"/>
              <a:t>- Rådmansö </a:t>
            </a:r>
            <a:r>
              <a:rPr lang="sv-SE" dirty="0" smtClean="0"/>
              <a:t>SK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79512" y="4679265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5</a:t>
            </a:r>
          </a:p>
          <a:p>
            <a:r>
              <a:rPr lang="sv-SE" sz="1400" dirty="0" smtClean="0"/>
              <a:t>SDC AB</a:t>
            </a:r>
          </a:p>
          <a:p>
            <a:endParaRPr lang="sv-SE" sz="1400" dirty="0"/>
          </a:p>
          <a:p>
            <a:r>
              <a:rPr lang="sv-SE" dirty="0" smtClean="0"/>
              <a:t>- Axbergs </a:t>
            </a:r>
            <a:r>
              <a:rPr lang="sv-SE" dirty="0" smtClean="0"/>
              <a:t>IF</a:t>
            </a:r>
          </a:p>
          <a:p>
            <a:r>
              <a:rPr lang="sv-SE" dirty="0" smtClean="0"/>
              <a:t>- FC </a:t>
            </a:r>
            <a:r>
              <a:rPr lang="sv-SE" dirty="0" smtClean="0"/>
              <a:t>Ultras</a:t>
            </a:r>
          </a:p>
          <a:p>
            <a:r>
              <a:rPr lang="sv-SE" dirty="0" smtClean="0"/>
              <a:t>- NPBK</a:t>
            </a:r>
            <a:endParaRPr lang="sv-SE" dirty="0" smtClean="0"/>
          </a:p>
          <a:p>
            <a:r>
              <a:rPr lang="sv-SE" dirty="0" smtClean="0"/>
              <a:t>- Laxå </a:t>
            </a:r>
            <a:r>
              <a:rPr lang="sv-SE" dirty="0" smtClean="0"/>
              <a:t>IF 1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2411760" y="4679265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6</a:t>
            </a:r>
          </a:p>
          <a:p>
            <a:r>
              <a:rPr lang="sv-SE" sz="1400" dirty="0" smtClean="0"/>
              <a:t>Linde Energi</a:t>
            </a:r>
          </a:p>
          <a:p>
            <a:endParaRPr lang="sv-SE" sz="1400" dirty="0"/>
          </a:p>
          <a:p>
            <a:r>
              <a:rPr lang="sv-SE" dirty="0" smtClean="0"/>
              <a:t>- </a:t>
            </a:r>
            <a:r>
              <a:rPr lang="sv-SE" dirty="0" err="1" smtClean="0"/>
              <a:t>Revansa</a:t>
            </a:r>
            <a:r>
              <a:rPr lang="sv-SE" dirty="0" smtClean="0"/>
              <a:t> Myckle IK</a:t>
            </a:r>
          </a:p>
          <a:p>
            <a:r>
              <a:rPr lang="sv-SE" dirty="0" smtClean="0"/>
              <a:t>- Frövi </a:t>
            </a:r>
            <a:r>
              <a:rPr lang="sv-SE" dirty="0" smtClean="0"/>
              <a:t>IK Blå</a:t>
            </a:r>
          </a:p>
          <a:p>
            <a:r>
              <a:rPr lang="sv-SE" dirty="0" smtClean="0"/>
              <a:t>- FK </a:t>
            </a:r>
            <a:r>
              <a:rPr lang="sv-SE" dirty="0" smtClean="0"/>
              <a:t>Örebro 2</a:t>
            </a:r>
          </a:p>
          <a:p>
            <a:r>
              <a:rPr lang="sv-SE" dirty="0" smtClean="0"/>
              <a:t>- FC </a:t>
            </a:r>
            <a:r>
              <a:rPr lang="sv-SE" dirty="0" smtClean="0"/>
              <a:t>Höftskott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4716016" y="4679265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7</a:t>
            </a:r>
          </a:p>
          <a:p>
            <a:r>
              <a:rPr lang="sv-SE" sz="1400" dirty="0" smtClean="0"/>
              <a:t>Proseal</a:t>
            </a:r>
          </a:p>
          <a:p>
            <a:endParaRPr lang="sv-SE" sz="1400" dirty="0"/>
          </a:p>
          <a:p>
            <a:r>
              <a:rPr lang="sv-SE" dirty="0" smtClean="0"/>
              <a:t>- </a:t>
            </a:r>
            <a:r>
              <a:rPr lang="sv-SE" dirty="0" err="1" smtClean="0"/>
              <a:t>Falcao</a:t>
            </a:r>
            <a:r>
              <a:rPr lang="sv-SE" dirty="0" smtClean="0"/>
              <a:t> </a:t>
            </a:r>
            <a:r>
              <a:rPr lang="sv-SE" dirty="0" smtClean="0"/>
              <a:t>FC</a:t>
            </a:r>
          </a:p>
          <a:p>
            <a:r>
              <a:rPr lang="sv-SE" dirty="0" smtClean="0"/>
              <a:t>- IFK </a:t>
            </a:r>
            <a:r>
              <a:rPr lang="sv-SE" dirty="0" smtClean="0"/>
              <a:t>Lindesberg</a:t>
            </a:r>
          </a:p>
          <a:p>
            <a:r>
              <a:rPr lang="sv-SE" dirty="0" smtClean="0"/>
              <a:t>- IFK </a:t>
            </a:r>
            <a:r>
              <a:rPr lang="sv-SE" dirty="0" smtClean="0"/>
              <a:t>Motala FK</a:t>
            </a:r>
          </a:p>
          <a:p>
            <a:r>
              <a:rPr lang="sv-SE" dirty="0" smtClean="0"/>
              <a:t>- Söder </a:t>
            </a:r>
            <a:r>
              <a:rPr lang="sv-SE" dirty="0" err="1" smtClean="0"/>
              <a:t>Futsal</a:t>
            </a:r>
            <a:endParaRPr lang="sv-SE" dirty="0" smtClean="0"/>
          </a:p>
        </p:txBody>
      </p:sp>
      <p:sp>
        <p:nvSpPr>
          <p:cNvPr id="24" name="textruta 23"/>
          <p:cNvSpPr txBox="1"/>
          <p:nvPr/>
        </p:nvSpPr>
        <p:spPr>
          <a:xfrm>
            <a:off x="6948264" y="4679265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Grupp 8</a:t>
            </a:r>
          </a:p>
          <a:p>
            <a:r>
              <a:rPr lang="sv-SE" sz="1400" dirty="0" smtClean="0"/>
              <a:t>Karlskoga Maskinmontage</a:t>
            </a:r>
          </a:p>
          <a:p>
            <a:endParaRPr lang="sv-SE" sz="1400" dirty="0"/>
          </a:p>
          <a:p>
            <a:r>
              <a:rPr lang="sv-SE" dirty="0" smtClean="0"/>
              <a:t>- FC </a:t>
            </a:r>
            <a:r>
              <a:rPr lang="sv-SE" dirty="0" smtClean="0"/>
              <a:t>Mellerud</a:t>
            </a:r>
          </a:p>
          <a:p>
            <a:r>
              <a:rPr lang="sv-SE" dirty="0" smtClean="0"/>
              <a:t>- FK </a:t>
            </a:r>
            <a:r>
              <a:rPr lang="sv-SE" dirty="0" smtClean="0"/>
              <a:t>Örebro 1</a:t>
            </a:r>
          </a:p>
          <a:p>
            <a:r>
              <a:rPr lang="sv-SE" dirty="0" smtClean="0"/>
              <a:t>- Laxå </a:t>
            </a:r>
            <a:r>
              <a:rPr lang="sv-SE" dirty="0" smtClean="0"/>
              <a:t>IF 2</a:t>
            </a:r>
          </a:p>
          <a:p>
            <a:r>
              <a:rPr lang="sv-SE" dirty="0" smtClean="0"/>
              <a:t>- IFK </a:t>
            </a:r>
            <a:r>
              <a:rPr lang="sv-SE" dirty="0" smtClean="0"/>
              <a:t>Skövde 1</a:t>
            </a:r>
            <a:endParaRPr lang="sv-SE" dirty="0"/>
          </a:p>
        </p:txBody>
      </p:sp>
      <p:sp>
        <p:nvSpPr>
          <p:cNvPr id="25" name="Rektangel 24"/>
          <p:cNvSpPr/>
          <p:nvPr/>
        </p:nvSpPr>
        <p:spPr>
          <a:xfrm>
            <a:off x="3553517" y="1052736"/>
            <a:ext cx="2036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Herrar</a:t>
            </a:r>
            <a:endParaRPr lang="sv-SE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2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223</Words>
  <Application>Microsoft Office PowerPoint</Application>
  <PresentationFormat>Bildspel på skärmen (4:3)</PresentationFormat>
  <Paragraphs>95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admin</dc:creator>
  <cp:lastModifiedBy>admin</cp:lastModifiedBy>
  <cp:revision>13</cp:revision>
  <dcterms:created xsi:type="dcterms:W3CDTF">2013-10-22T19:55:29Z</dcterms:created>
  <dcterms:modified xsi:type="dcterms:W3CDTF">2013-10-24T18:11:39Z</dcterms:modified>
</cp:coreProperties>
</file>