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2478"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14350" y="2840568"/>
            <a:ext cx="5829300" cy="1960033"/>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4972050" y="366185"/>
            <a:ext cx="1543050" cy="7802033"/>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42900" y="366185"/>
            <a:ext cx="4514850" cy="780203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41735" y="5875867"/>
            <a:ext cx="5829300" cy="1816100"/>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42900" y="364067"/>
            <a:ext cx="2256235" cy="154940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344216" y="6400800"/>
            <a:ext cx="4114800" cy="755651"/>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CDA67F3-B22F-4CF3-9F51-5AA564F071B1}" type="datetimeFigureOut">
              <a:rPr lang="sv-SE" smtClean="0"/>
              <a:pPr/>
              <a:t>2014-04-02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1F926E-FC75-458E-8F0A-88831F5B2AE5}"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DA67F3-B22F-4CF3-9F51-5AA564F071B1}" type="datetimeFigureOut">
              <a:rPr lang="sv-SE" smtClean="0"/>
              <a:pPr/>
              <a:t>2014-04-02</a:t>
            </a:fld>
            <a:endParaRPr lang="sv-SE"/>
          </a:p>
        </p:txBody>
      </p:sp>
      <p:sp>
        <p:nvSpPr>
          <p:cNvPr id="5" name="Platshållare för sidfot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C1F926E-FC75-458E-8F0A-88831F5B2AE5}"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laget.se/eskhockey"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48680" y="1691680"/>
            <a:ext cx="5829300" cy="879913"/>
          </a:xfrm>
        </p:spPr>
        <p:txBody>
          <a:bodyPr>
            <a:normAutofit/>
          </a:bodyPr>
          <a:lstStyle/>
          <a:p>
            <a:r>
              <a:rPr lang="sv-SE" sz="3200" dirty="0" smtClean="0"/>
              <a:t>ESK:s sommarhockeyskola 2014</a:t>
            </a:r>
            <a:endParaRPr lang="sv-SE" sz="3200" dirty="0"/>
          </a:p>
        </p:txBody>
      </p:sp>
      <p:sp>
        <p:nvSpPr>
          <p:cNvPr id="3" name="Underrubrik 2"/>
          <p:cNvSpPr>
            <a:spLocks noGrp="1"/>
          </p:cNvSpPr>
          <p:nvPr>
            <p:ph type="subTitle" idx="1"/>
          </p:nvPr>
        </p:nvSpPr>
        <p:spPr>
          <a:xfrm>
            <a:off x="188640" y="2411760"/>
            <a:ext cx="6408712" cy="6588224"/>
          </a:xfrm>
        </p:spPr>
        <p:txBody>
          <a:bodyPr>
            <a:normAutofit fontScale="92500"/>
          </a:bodyPr>
          <a:lstStyle/>
          <a:p>
            <a:pPr algn="l"/>
            <a:r>
              <a:rPr lang="sv-SE" sz="1200" dirty="0" smtClean="0">
                <a:solidFill>
                  <a:schemeClr val="tx1"/>
                </a:solidFill>
              </a:rPr>
              <a:t>Nu är det hög tid att anmäla sig till ESK Hockeys Sommarhockeyskola 2014! Måndag till fredag under vecka 33 erbjuder vi heldagar fullmatade med det roligaste som finns – </a:t>
            </a:r>
            <a:r>
              <a:rPr lang="sv-SE" sz="1200" b="1" dirty="0" smtClean="0">
                <a:solidFill>
                  <a:schemeClr val="tx1"/>
                </a:solidFill>
              </a:rPr>
              <a:t>HOCKEY!</a:t>
            </a:r>
          </a:p>
          <a:p>
            <a:pPr algn="l"/>
            <a:endParaRPr lang="sv-SE" sz="1200" dirty="0">
              <a:solidFill>
                <a:schemeClr val="tx1"/>
              </a:solidFill>
            </a:endParaRPr>
          </a:p>
          <a:p>
            <a:pPr algn="l"/>
            <a:r>
              <a:rPr lang="sv-SE" sz="1200" dirty="0" smtClean="0">
                <a:solidFill>
                  <a:schemeClr val="tx1"/>
                </a:solidFill>
              </a:rPr>
              <a:t>För varje år försöker vi utveckla sommarhockeyskolan och vi hoppas även den här sommaren fortsätta på den inslagna vägen med nyttiga och roliga inslag såväl på isen som utanför. Det är roligt att Ni som varit med under några år fortsätter att komma samtidigt som vi hela tiden fyller på med nya unga spelare varje år! </a:t>
            </a:r>
          </a:p>
          <a:p>
            <a:pPr algn="l"/>
            <a:r>
              <a:rPr lang="sv-SE" sz="1200" dirty="0" smtClean="0">
                <a:solidFill>
                  <a:schemeClr val="tx1"/>
                </a:solidFill>
              </a:rPr>
              <a:t>Alla våra ledare är utbildade enligt Svenska Ishockeyförbundets utbildningsstege. Grupperna delas in efter ålder och varje grupp leds av minst en tränare samt två faddrar från något av våra juniorlag. Förhoppningsvis får vi även besök av en gästtränare eller annan hockeyprofil under veckan.</a:t>
            </a:r>
          </a:p>
          <a:p>
            <a:pPr algn="l"/>
            <a:endParaRPr lang="sv-SE" sz="1200" dirty="0">
              <a:solidFill>
                <a:schemeClr val="tx1"/>
              </a:solidFill>
            </a:endParaRPr>
          </a:p>
          <a:p>
            <a:pPr algn="l"/>
            <a:r>
              <a:rPr lang="sv-SE" sz="1200" dirty="0" smtClean="0">
                <a:solidFill>
                  <a:schemeClr val="tx1"/>
                </a:solidFill>
              </a:rPr>
              <a:t>Datum:	Vecka 33. Själva skolan startar måndag 11/8 och slutar fredag 15/8, inskrivning med 	möjlighet att  prova isen sker söndag 10/8 på eftermiddagen.</a:t>
            </a:r>
          </a:p>
          <a:p>
            <a:pPr algn="l"/>
            <a:endParaRPr lang="sv-SE" sz="1200" dirty="0">
              <a:solidFill>
                <a:schemeClr val="tx1"/>
              </a:solidFill>
            </a:endParaRPr>
          </a:p>
          <a:p>
            <a:pPr algn="l"/>
            <a:r>
              <a:rPr lang="sv-SE" sz="1200" dirty="0" smtClean="0">
                <a:solidFill>
                  <a:schemeClr val="tx1"/>
                </a:solidFill>
              </a:rPr>
              <a:t>Ålder:	Öppet för spelare födda 06-04. Deltagarna delas in i grupper efter ålder. </a:t>
            </a:r>
          </a:p>
          <a:p>
            <a:pPr algn="l"/>
            <a:endParaRPr lang="sv-SE" sz="1200" dirty="0">
              <a:solidFill>
                <a:schemeClr val="tx1"/>
              </a:solidFill>
            </a:endParaRPr>
          </a:p>
          <a:p>
            <a:pPr algn="l"/>
            <a:r>
              <a:rPr lang="sv-SE" sz="1200" dirty="0" smtClean="0">
                <a:solidFill>
                  <a:schemeClr val="tx1"/>
                </a:solidFill>
              </a:rPr>
              <a:t>Måltider:	I avgiften ingår frukost, lunch och mellanmål måndag –fredag.</a:t>
            </a:r>
          </a:p>
          <a:p>
            <a:pPr algn="l"/>
            <a:endParaRPr lang="sv-SE" sz="1200" dirty="0">
              <a:solidFill>
                <a:schemeClr val="tx1"/>
              </a:solidFill>
            </a:endParaRPr>
          </a:p>
          <a:p>
            <a:pPr algn="l"/>
            <a:r>
              <a:rPr lang="sv-SE" sz="1200" dirty="0" err="1" smtClean="0">
                <a:solidFill>
                  <a:schemeClr val="tx1"/>
                </a:solidFill>
              </a:rPr>
              <a:t>Ispass</a:t>
            </a:r>
            <a:r>
              <a:rPr lang="sv-SE" sz="1200" dirty="0" smtClean="0">
                <a:solidFill>
                  <a:schemeClr val="tx1"/>
                </a:solidFill>
              </a:rPr>
              <a:t>:	Upp till tre </a:t>
            </a:r>
            <a:r>
              <a:rPr lang="sv-SE" sz="1200" dirty="0" err="1" smtClean="0">
                <a:solidFill>
                  <a:schemeClr val="tx1"/>
                </a:solidFill>
              </a:rPr>
              <a:t>ispass</a:t>
            </a:r>
            <a:r>
              <a:rPr lang="sv-SE" sz="1200" dirty="0" smtClean="0">
                <a:solidFill>
                  <a:schemeClr val="tx1"/>
                </a:solidFill>
              </a:rPr>
              <a:t> varje dag. Hockeyveckan avslutas med den klassiska 	avslutningsmatchen!</a:t>
            </a:r>
          </a:p>
          <a:p>
            <a:pPr algn="l"/>
            <a:endParaRPr lang="sv-SE" sz="1200" dirty="0">
              <a:solidFill>
                <a:schemeClr val="tx1"/>
              </a:solidFill>
            </a:endParaRPr>
          </a:p>
          <a:p>
            <a:pPr algn="l"/>
            <a:r>
              <a:rPr lang="sv-SE" sz="1200" dirty="0" smtClean="0">
                <a:solidFill>
                  <a:schemeClr val="tx1"/>
                </a:solidFill>
              </a:rPr>
              <a:t>Övrigt:	</a:t>
            </a:r>
            <a:r>
              <a:rPr lang="sv-SE" sz="1200" dirty="0" err="1" smtClean="0">
                <a:solidFill>
                  <a:schemeClr val="tx1"/>
                </a:solidFill>
              </a:rPr>
              <a:t>Fys</a:t>
            </a:r>
            <a:r>
              <a:rPr lang="sv-SE" sz="1200" dirty="0" smtClean="0">
                <a:solidFill>
                  <a:schemeClr val="tx1"/>
                </a:solidFill>
              </a:rPr>
              <a:t>, skottramp, teori står också på schemat, men det finns också luckor för t ex en 	glass i solskenet.</a:t>
            </a:r>
            <a:endParaRPr lang="sv-SE" sz="1200" dirty="0">
              <a:solidFill>
                <a:schemeClr val="tx1"/>
              </a:solidFill>
            </a:endParaRPr>
          </a:p>
          <a:p>
            <a:pPr algn="l"/>
            <a:endParaRPr lang="sv-SE" sz="1200" dirty="0" smtClean="0">
              <a:solidFill>
                <a:schemeClr val="tx1"/>
              </a:solidFill>
            </a:endParaRPr>
          </a:p>
          <a:p>
            <a:pPr algn="l"/>
            <a:r>
              <a:rPr lang="sv-SE" sz="1200" dirty="0" smtClean="0">
                <a:solidFill>
                  <a:schemeClr val="tx1"/>
                </a:solidFill>
              </a:rPr>
              <a:t>Avgift:	För anmälan som sker före 1/6 kostar det 2 000 kr. Därefter 2 300 kr</a:t>
            </a:r>
            <a:r>
              <a:rPr lang="sv-SE" sz="1200" dirty="0" smtClean="0">
                <a:solidFill>
                  <a:schemeClr val="tx1"/>
                </a:solidFill>
              </a:rPr>
              <a:t>. För syskon gäller halva 	avgiften.</a:t>
            </a:r>
            <a:endParaRPr lang="sv-SE" sz="1200" dirty="0" smtClean="0">
              <a:solidFill>
                <a:schemeClr val="tx1"/>
              </a:solidFill>
            </a:endParaRPr>
          </a:p>
          <a:p>
            <a:pPr algn="l"/>
            <a:endParaRPr lang="sv-SE" sz="1200" dirty="0">
              <a:solidFill>
                <a:schemeClr val="tx1"/>
              </a:solidFill>
            </a:endParaRPr>
          </a:p>
          <a:p>
            <a:pPr algn="l"/>
            <a:r>
              <a:rPr lang="sv-SE" sz="1200" dirty="0" smtClean="0">
                <a:solidFill>
                  <a:schemeClr val="tx1"/>
                </a:solidFill>
              </a:rPr>
              <a:t>Anmälan:	</a:t>
            </a:r>
            <a:r>
              <a:rPr lang="sv-SE" sz="1200" dirty="0">
                <a:solidFill>
                  <a:schemeClr val="tx1"/>
                </a:solidFill>
                <a:hlinkClick r:id="rId2"/>
              </a:rPr>
              <a:t>http://</a:t>
            </a:r>
            <a:r>
              <a:rPr lang="sv-SE" sz="1200" dirty="0" smtClean="0">
                <a:solidFill>
                  <a:schemeClr val="tx1"/>
                </a:solidFill>
                <a:hlinkClick r:id="rId2"/>
              </a:rPr>
              <a:t>www.laget.se/</a:t>
            </a:r>
            <a:r>
              <a:rPr lang="sv-SE" sz="1200" dirty="0" err="1" smtClean="0">
                <a:solidFill>
                  <a:schemeClr val="tx1"/>
                </a:solidFill>
                <a:hlinkClick r:id="rId2"/>
              </a:rPr>
              <a:t>eskhockey</a:t>
            </a:r>
            <a:r>
              <a:rPr lang="sv-SE" sz="1200" dirty="0" smtClean="0">
                <a:solidFill>
                  <a:schemeClr val="tx1"/>
                </a:solidFill>
              </a:rPr>
              <a:t>. I vänsterkolumnen klickar du dig vidare på 	”sommarhockeyskolan 2014” och skriver själv in dina uppgifter. Ange om du har 	behov 	av specialkost. I samband med anmälan skall avgiften betalas in till bg 564-1188. </a:t>
            </a:r>
            <a:endParaRPr lang="sv-SE" sz="1200" dirty="0">
              <a:solidFill>
                <a:schemeClr val="tx1"/>
              </a:solidFill>
            </a:endParaRPr>
          </a:p>
          <a:p>
            <a:pPr algn="l"/>
            <a:endParaRPr lang="sv-SE" sz="1200" dirty="0" smtClean="0">
              <a:solidFill>
                <a:schemeClr val="tx1"/>
              </a:solidFill>
            </a:endParaRPr>
          </a:p>
          <a:p>
            <a:pPr algn="l"/>
            <a:r>
              <a:rPr lang="sv-SE" sz="1200" dirty="0" smtClean="0">
                <a:solidFill>
                  <a:schemeClr val="tx1"/>
                </a:solidFill>
              </a:rPr>
              <a:t>Frågor:	ESK </a:t>
            </a:r>
            <a:r>
              <a:rPr lang="sv-SE" sz="1200" dirty="0">
                <a:solidFill>
                  <a:schemeClr val="tx1"/>
                </a:solidFill>
              </a:rPr>
              <a:t>Hockeys kansli, tel. 0171-262 50. </a:t>
            </a:r>
          </a:p>
          <a:p>
            <a:pPr algn="l"/>
            <a:endParaRPr lang="sv-SE" sz="1200" dirty="0" smtClean="0">
              <a:solidFill>
                <a:schemeClr val="tx1"/>
              </a:solidFill>
            </a:endParaRPr>
          </a:p>
          <a:p>
            <a:pPr algn="l"/>
            <a:r>
              <a:rPr lang="sv-SE" sz="1200" dirty="0" smtClean="0">
                <a:solidFill>
                  <a:schemeClr val="tx1"/>
                </a:solidFill>
              </a:rPr>
              <a:t>Välkommen!</a:t>
            </a:r>
          </a:p>
          <a:p>
            <a:pPr algn="l"/>
            <a:r>
              <a:rPr lang="sv-SE" sz="1200" dirty="0" smtClean="0">
                <a:solidFill>
                  <a:schemeClr val="tx1"/>
                </a:solidFill>
              </a:rPr>
              <a:t>ESK Hockey</a:t>
            </a:r>
            <a:endParaRPr lang="sv-SE" sz="1200" dirty="0">
              <a:solidFill>
                <a:schemeClr val="tx1"/>
              </a:solidFill>
            </a:endParaRPr>
          </a:p>
        </p:txBody>
      </p:sp>
      <p:pic>
        <p:nvPicPr>
          <p:cNvPr id="1026" name="Picture 2" descr="C:\Users\HP\Dropbox\Logo\JPG\ESK1-Grön m gul txt.jpg"/>
          <p:cNvPicPr>
            <a:picLocks noChangeAspect="1" noChangeArrowheads="1"/>
          </p:cNvPicPr>
          <p:nvPr/>
        </p:nvPicPr>
        <p:blipFill>
          <a:blip r:embed="rId3" cstate="print"/>
          <a:srcRect/>
          <a:stretch>
            <a:fillRect/>
          </a:stretch>
        </p:blipFill>
        <p:spPr bwMode="auto">
          <a:xfrm>
            <a:off x="620688" y="251520"/>
            <a:ext cx="1386154" cy="1350264"/>
          </a:xfrm>
          <a:prstGeom prst="rect">
            <a:avLst/>
          </a:prstGeom>
          <a:noFill/>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141</Words>
  <Application>Microsoft Office PowerPoint</Application>
  <PresentationFormat>Bildspel på skärmen (4:3)</PresentationFormat>
  <Paragraphs>24</Paragraphs>
  <Slides>1</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vt:i4>
      </vt:variant>
    </vt:vector>
  </HeadingPairs>
  <TitlesOfParts>
    <vt:vector size="4" baseType="lpstr">
      <vt:lpstr>Arial</vt:lpstr>
      <vt:lpstr>Calibri</vt:lpstr>
      <vt:lpstr>Office-tema</vt:lpstr>
      <vt:lpstr>ESK:s sommarhockeyskola 2014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ESK:s sommarhockeyskola 2013</dc:title>
  <dc:creator>HP</dc:creator>
  <cp:lastModifiedBy>Fredrik Laurin</cp:lastModifiedBy>
  <cp:revision>16</cp:revision>
  <dcterms:created xsi:type="dcterms:W3CDTF">2013-03-14T10:13:14Z</dcterms:created>
  <dcterms:modified xsi:type="dcterms:W3CDTF">2014-04-02T08:58:14Z</dcterms:modified>
</cp:coreProperties>
</file>