
<file path=[Content_Types].xml><?xml version="1.0" encoding="utf-8"?>
<Types xmlns="http://schemas.openxmlformats.org/package/2006/content-types">
  <Default Extension="png" ContentType="image/png"/>
  <Default Extension="MOV" ContentType="video/quicktime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>
        <p:scale>
          <a:sx n="100" d="100"/>
          <a:sy n="100" d="100"/>
        </p:scale>
        <p:origin x="876" y="4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7D5CB-C3DB-4F76-9290-AC1745945B28}" type="datetimeFigureOut">
              <a:rPr lang="sv-SE" smtClean="0"/>
              <a:t>2019-02-06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14303-C115-4F95-8E45-DBCC46C8703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04915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7D5CB-C3DB-4F76-9290-AC1745945B28}" type="datetimeFigureOut">
              <a:rPr lang="sv-SE" smtClean="0"/>
              <a:t>2019-02-06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14303-C115-4F95-8E45-DBCC46C8703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81473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7D5CB-C3DB-4F76-9290-AC1745945B28}" type="datetimeFigureOut">
              <a:rPr lang="sv-SE" smtClean="0"/>
              <a:t>2019-02-06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14303-C115-4F95-8E45-DBCC46C8703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92005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7D5CB-C3DB-4F76-9290-AC1745945B28}" type="datetimeFigureOut">
              <a:rPr lang="sv-SE" smtClean="0"/>
              <a:t>2019-02-06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14303-C115-4F95-8E45-DBCC46C8703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7826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7D5CB-C3DB-4F76-9290-AC1745945B28}" type="datetimeFigureOut">
              <a:rPr lang="sv-SE" smtClean="0"/>
              <a:t>2019-02-06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14303-C115-4F95-8E45-DBCC46C8703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62716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7D5CB-C3DB-4F76-9290-AC1745945B28}" type="datetimeFigureOut">
              <a:rPr lang="sv-SE" smtClean="0"/>
              <a:t>2019-02-06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14303-C115-4F95-8E45-DBCC46C8703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90946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7D5CB-C3DB-4F76-9290-AC1745945B28}" type="datetimeFigureOut">
              <a:rPr lang="sv-SE" smtClean="0"/>
              <a:t>2019-02-06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14303-C115-4F95-8E45-DBCC46C8703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32690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7D5CB-C3DB-4F76-9290-AC1745945B28}" type="datetimeFigureOut">
              <a:rPr lang="sv-SE" smtClean="0"/>
              <a:t>2019-02-06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14303-C115-4F95-8E45-DBCC46C8703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79300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7D5CB-C3DB-4F76-9290-AC1745945B28}" type="datetimeFigureOut">
              <a:rPr lang="sv-SE" smtClean="0"/>
              <a:t>2019-02-06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14303-C115-4F95-8E45-DBCC46C8703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55033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7D5CB-C3DB-4F76-9290-AC1745945B28}" type="datetimeFigureOut">
              <a:rPr lang="sv-SE" smtClean="0"/>
              <a:t>2019-02-06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14303-C115-4F95-8E45-DBCC46C8703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9417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7D5CB-C3DB-4F76-9290-AC1745945B28}" type="datetimeFigureOut">
              <a:rPr lang="sv-SE" smtClean="0"/>
              <a:t>2019-02-06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14303-C115-4F95-8E45-DBCC46C8703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24494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37D5CB-C3DB-4F76-9290-AC1745945B28}" type="datetimeFigureOut">
              <a:rPr lang="sv-SE" smtClean="0"/>
              <a:t>2019-02-06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E14303-C115-4F95-8E45-DBCC46C8703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08447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1663" y="1213359"/>
            <a:ext cx="2782956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b="1" dirty="0" smtClean="0"/>
              <a:t>Vad?</a:t>
            </a:r>
          </a:p>
          <a:p>
            <a:r>
              <a:rPr lang="sv-SE" sz="900" dirty="0" smtClean="0"/>
              <a:t>Speluppbyggnad</a:t>
            </a:r>
          </a:p>
          <a:p>
            <a:endParaRPr lang="sv-SE" sz="900" dirty="0"/>
          </a:p>
          <a:p>
            <a:r>
              <a:rPr lang="sv-SE" sz="1600" b="1" dirty="0" smtClean="0"/>
              <a:t>Varför?</a:t>
            </a:r>
          </a:p>
          <a:p>
            <a:r>
              <a:rPr lang="sv-SE" sz="900" dirty="0" smtClean="0"/>
              <a:t>Få en passning från bollhållaren</a:t>
            </a:r>
            <a:endParaRPr lang="sv-SE" sz="900" dirty="0" smtClean="0"/>
          </a:p>
          <a:p>
            <a:endParaRPr lang="sv-SE" sz="900" dirty="0"/>
          </a:p>
          <a:p>
            <a:r>
              <a:rPr lang="sv-SE" sz="1600" b="1" dirty="0" smtClean="0"/>
              <a:t>Hur?</a:t>
            </a:r>
          </a:p>
          <a:p>
            <a:r>
              <a:rPr lang="sv-SE" sz="1100" b="1" dirty="0" smtClean="0"/>
              <a:t>Fråga</a:t>
            </a:r>
            <a:r>
              <a:rPr lang="sv-SE" sz="1050" b="1" dirty="0" smtClean="0"/>
              <a:t>:</a:t>
            </a:r>
          </a:p>
          <a:p>
            <a:r>
              <a:rPr lang="sv-SE" sz="900" b="1" dirty="0" smtClean="0"/>
              <a:t>Hur gör du för att bli spelbar?</a:t>
            </a:r>
            <a:endParaRPr lang="sv-SE" sz="900" b="1" dirty="0" smtClean="0"/>
          </a:p>
          <a:p>
            <a:pPr marL="171450" indent="-171450">
              <a:buFontTx/>
              <a:buChar char="-"/>
            </a:pPr>
            <a:r>
              <a:rPr lang="sv-SE" sz="900" dirty="0" smtClean="0"/>
              <a:t>Jag ser vilka ytor som är lediga och söker mig dit</a:t>
            </a:r>
            <a:endParaRPr lang="sv-SE" sz="900" dirty="0" smtClean="0"/>
          </a:p>
          <a:p>
            <a:endParaRPr lang="sv-SE" sz="900" dirty="0" smtClean="0"/>
          </a:p>
          <a:p>
            <a:r>
              <a:rPr lang="sv-SE" sz="900" b="1" dirty="0" smtClean="0"/>
              <a:t>Vad </a:t>
            </a:r>
            <a:r>
              <a:rPr lang="sv-SE" sz="900" b="1" dirty="0" smtClean="0"/>
              <a:t>gör du om det blir trångt när ni har bollen?</a:t>
            </a:r>
          </a:p>
          <a:p>
            <a:pPr marL="171450" indent="-171450">
              <a:buFontTx/>
              <a:buChar char="-"/>
            </a:pPr>
            <a:r>
              <a:rPr lang="sv-SE" sz="900" dirty="0" smtClean="0"/>
              <a:t>Jag rör mig mot en fri </a:t>
            </a:r>
            <a:r>
              <a:rPr lang="sv-SE" sz="900" dirty="0" smtClean="0"/>
              <a:t>yta utan att hamna i passningsskugga.</a:t>
            </a:r>
          </a:p>
          <a:p>
            <a:pPr marL="171450" indent="-171450">
              <a:buFontTx/>
              <a:buChar char="-"/>
            </a:pPr>
            <a:endParaRPr lang="sv-SE" sz="900" dirty="0"/>
          </a:p>
          <a:p>
            <a:r>
              <a:rPr lang="sv-SE" sz="900" b="1" dirty="0" smtClean="0"/>
              <a:t>Hur försvarar du bäst?</a:t>
            </a:r>
          </a:p>
          <a:p>
            <a:r>
              <a:rPr lang="sv-SE" sz="900" b="1" dirty="0" smtClean="0"/>
              <a:t>- </a:t>
            </a:r>
            <a:r>
              <a:rPr lang="sv-SE" sz="900" dirty="0" smtClean="0"/>
              <a:t>Genom att inte rusa på bollhållaren, ha böjda knän och täcka upp passningsvägar.</a:t>
            </a:r>
            <a:endParaRPr lang="sv-SE" sz="900" dirty="0" smtClean="0"/>
          </a:p>
          <a:p>
            <a:endParaRPr lang="sv-SE" sz="900" dirty="0"/>
          </a:p>
          <a:p>
            <a:r>
              <a:rPr lang="sv-SE" sz="1600" b="1" dirty="0" smtClean="0"/>
              <a:t>Organisation</a:t>
            </a:r>
            <a:endParaRPr lang="sv-SE" sz="900" b="1" dirty="0" smtClean="0"/>
          </a:p>
          <a:p>
            <a:r>
              <a:rPr lang="sv-SE" sz="900" dirty="0"/>
              <a:t>4</a:t>
            </a:r>
            <a:r>
              <a:rPr lang="sv-SE" sz="900" dirty="0" smtClean="0"/>
              <a:t> </a:t>
            </a:r>
            <a:r>
              <a:rPr lang="sv-SE" sz="900" dirty="0" smtClean="0"/>
              <a:t>barn, bollar, koner och västar, plan </a:t>
            </a:r>
            <a:r>
              <a:rPr lang="sv-SE" sz="900" dirty="0" smtClean="0"/>
              <a:t>12x8m</a:t>
            </a:r>
            <a:endParaRPr lang="sv-SE" sz="900" dirty="0" smtClean="0"/>
          </a:p>
          <a:p>
            <a:endParaRPr lang="sv-SE" sz="900" dirty="0" smtClean="0"/>
          </a:p>
          <a:p>
            <a:endParaRPr lang="sv-SE" sz="900" dirty="0"/>
          </a:p>
          <a:p>
            <a:r>
              <a:rPr lang="sv-SE" sz="1600" b="1" dirty="0" smtClean="0"/>
              <a:t>Anvisningar</a:t>
            </a:r>
            <a:endParaRPr lang="sv-SE" sz="900" b="1" dirty="0"/>
          </a:p>
          <a:p>
            <a:r>
              <a:rPr lang="sv-SE" sz="900" dirty="0" smtClean="0"/>
              <a:t>Spel 3 mot </a:t>
            </a:r>
            <a:r>
              <a:rPr lang="sv-SE" sz="900" dirty="0" smtClean="0"/>
              <a:t>1.</a:t>
            </a:r>
            <a:endParaRPr lang="sv-SE" sz="900" dirty="0" smtClean="0"/>
          </a:p>
          <a:p>
            <a:endParaRPr lang="sv-SE" sz="900" dirty="0"/>
          </a:p>
          <a:p>
            <a:r>
              <a:rPr lang="sv-SE" sz="900" dirty="0" smtClean="0"/>
              <a:t>Byt </a:t>
            </a:r>
            <a:r>
              <a:rPr lang="sv-SE" sz="900" dirty="0" smtClean="0"/>
              <a:t>försvarsspelare efter en minut.</a:t>
            </a:r>
          </a:p>
          <a:p>
            <a:endParaRPr lang="sv-SE" sz="900" dirty="0"/>
          </a:p>
          <a:p>
            <a:r>
              <a:rPr lang="sv-SE" sz="900" b="1" dirty="0" smtClean="0"/>
              <a:t>Stegring</a:t>
            </a:r>
            <a:r>
              <a:rPr lang="sv-SE" sz="900" dirty="0" smtClean="0"/>
              <a:t>:</a:t>
            </a:r>
          </a:p>
          <a:p>
            <a:r>
              <a:rPr lang="sv-SE" sz="900" dirty="0" smtClean="0"/>
              <a:t>Passa boll i vinkel och inte rakt fram.</a:t>
            </a:r>
            <a:endParaRPr lang="sv-SE" sz="900" dirty="0" smtClean="0"/>
          </a:p>
          <a:p>
            <a:endParaRPr lang="sv-SE" sz="6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0501" y="443001"/>
            <a:ext cx="1382983" cy="1382983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4416087" y="3515093"/>
            <a:ext cx="4697432" cy="2858493"/>
            <a:chOff x="4416087" y="3515093"/>
            <a:chExt cx="4697432" cy="2858493"/>
          </a:xfrm>
        </p:grpSpPr>
        <p:pic>
          <p:nvPicPr>
            <p:cNvPr id="7" name="Spelbahet och Spelavstånd">
              <a:hlinkClick r:id="" action="ppaction://media"/>
            </p:cNvPr>
            <p:cNvPicPr>
              <a:picLocks noChangeAspect="1"/>
            </p:cNvPicPr>
            <p:nvPr>
              <a:videoFile r:link="rId2"/>
              <p:extLst>
                <p:ext uri="{DAA4B4D4-6D71-4841-9C94-3DE7FCFB9230}">
                  <p14:media xmlns:p14="http://schemas.microsoft.com/office/powerpoint/2010/main" r:embed="rId1"/>
                </p:ext>
              </p:extLst>
            </p:nvPr>
          </p:nvPicPr>
          <p:blipFill>
            <a:blip r:embed="rId5"/>
            <a:stretch>
              <a:fillRect/>
            </a:stretch>
          </p:blipFill>
          <p:spPr>
            <a:xfrm>
              <a:off x="4473384" y="3671358"/>
              <a:ext cx="4572000" cy="25527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4416087" y="3515094"/>
              <a:ext cx="213428" cy="285849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8922880" y="3515094"/>
              <a:ext cx="190639" cy="285849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1" name="Rectangle 10"/>
            <p:cNvSpPr/>
            <p:nvPr/>
          </p:nvSpPr>
          <p:spPr>
            <a:xfrm rot="16200000">
              <a:off x="6676051" y="1420765"/>
              <a:ext cx="210088" cy="439874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2" name="Rectangle 11"/>
            <p:cNvSpPr/>
            <p:nvPr/>
          </p:nvSpPr>
          <p:spPr>
            <a:xfrm rot="16200000">
              <a:off x="6665162" y="4058280"/>
              <a:ext cx="231865" cy="439874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663" y="230333"/>
            <a:ext cx="2285307" cy="8103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05918" y="230333"/>
            <a:ext cx="3117770" cy="3254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661073"/>
      </p:ext>
    </p:extLst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114</Words>
  <Application>Microsoft Office PowerPoint</Application>
  <PresentationFormat>Widescreen</PresentationFormat>
  <Paragraphs>28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>KG Knutsson 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Drangel, Drago</dc:creator>
  <cp:lastModifiedBy>Drangel, Drago</cp:lastModifiedBy>
  <cp:revision>19</cp:revision>
  <dcterms:created xsi:type="dcterms:W3CDTF">2019-02-05T14:28:56Z</dcterms:created>
  <dcterms:modified xsi:type="dcterms:W3CDTF">2019-02-06T08:46:16Z</dcterms:modified>
</cp:coreProperties>
</file>