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7.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283" r:id="rId5"/>
    <p:sldId id="329" r:id="rId6"/>
    <p:sldId id="301" r:id="rId7"/>
    <p:sldId id="302" r:id="rId8"/>
    <p:sldId id="338" r:id="rId9"/>
    <p:sldId id="295" r:id="rId10"/>
    <p:sldId id="296" r:id="rId11"/>
    <p:sldId id="297" r:id="rId12"/>
    <p:sldId id="298" r:id="rId13"/>
    <p:sldId id="377" r:id="rId14"/>
    <p:sldId id="304" r:id="rId15"/>
    <p:sldId id="396" r:id="rId16"/>
    <p:sldId id="1133" r:id="rId17"/>
    <p:sldId id="1149" r:id="rId18"/>
    <p:sldId id="1148" r:id="rId19"/>
    <p:sldId id="363" r:id="rId20"/>
    <p:sldId id="358" r:id="rId21"/>
    <p:sldId id="1136" r:id="rId22"/>
    <p:sldId id="386" r:id="rId23"/>
    <p:sldId id="387" r:id="rId24"/>
    <p:sldId id="388" r:id="rId25"/>
    <p:sldId id="389" r:id="rId26"/>
    <p:sldId id="393" r:id="rId27"/>
    <p:sldId id="375" r:id="rId28"/>
    <p:sldId id="305" r:id="rId29"/>
    <p:sldId id="328" r:id="rId30"/>
    <p:sldId id="340" r:id="rId31"/>
    <p:sldId id="323" r:id="rId32"/>
    <p:sldId id="333" r:id="rId33"/>
    <p:sldId id="316" r:id="rId34"/>
    <p:sldId id="339" r:id="rId35"/>
    <p:sldId id="320" r:id="rId36"/>
    <p:sldId id="319" r:id="rId37"/>
    <p:sldId id="337" r:id="rId38"/>
    <p:sldId id="336" r:id="rId39"/>
    <p:sldId id="330" r:id="rId40"/>
    <p:sldId id="342" r:id="rId41"/>
    <p:sldId id="343" r:id="rId42"/>
    <p:sldId id="344" r:id="rId43"/>
    <p:sldId id="341" r:id="rId44"/>
    <p:sldId id="346" r:id="rId45"/>
    <p:sldId id="306" r:id="rId46"/>
    <p:sldId id="347" r:id="rId47"/>
    <p:sldId id="348" r:id="rId48"/>
    <p:sldId id="349" r:id="rId49"/>
    <p:sldId id="345" r:id="rId50"/>
    <p:sldId id="331" r:id="rId51"/>
    <p:sldId id="350" r:id="rId52"/>
    <p:sldId id="308" r:id="rId53"/>
    <p:sldId id="322" r:id="rId54"/>
    <p:sldId id="326" r:id="rId55"/>
    <p:sldId id="324" r:id="rId56"/>
    <p:sldId id="351" r:id="rId57"/>
    <p:sldId id="299" r:id="rId58"/>
    <p:sldId id="300" r:id="rId59"/>
  </p:sldIdLst>
  <p:sldSz cx="12192000" cy="6858000"/>
  <p:notesSz cx="6807200" cy="99393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63281-2470-4353-AA84-57238F5C3A10}" v="15" dt="2021-10-17T10:19:05.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123" d="100"/>
          <a:sy n="123"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s, Fredrik" userId="a8a9a055-8399-4040-a472-804a86996160" providerId="ADAL" clId="{44363281-2470-4353-AA84-57238F5C3A10}"/>
    <pc:docChg chg="custSel addSld delSld modSld sldOrd">
      <pc:chgData name="Fors, Fredrik" userId="a8a9a055-8399-4040-a472-804a86996160" providerId="ADAL" clId="{44363281-2470-4353-AA84-57238F5C3A10}" dt="2021-10-17T10:19:50.027" v="6708" actId="47"/>
      <pc:docMkLst>
        <pc:docMk/>
      </pc:docMkLst>
      <pc:sldChg chg="modSp mod">
        <pc:chgData name="Fors, Fredrik" userId="a8a9a055-8399-4040-a472-804a86996160" providerId="ADAL" clId="{44363281-2470-4353-AA84-57238F5C3A10}" dt="2021-10-17T07:33:56.336" v="52" actId="20577"/>
        <pc:sldMkLst>
          <pc:docMk/>
          <pc:sldMk cId="2587931909" sldId="283"/>
        </pc:sldMkLst>
        <pc:spChg chg="mod">
          <ac:chgData name="Fors, Fredrik" userId="a8a9a055-8399-4040-a472-804a86996160" providerId="ADAL" clId="{44363281-2470-4353-AA84-57238F5C3A10}" dt="2021-10-17T07:33:56.336" v="52" actId="20577"/>
          <ac:spMkLst>
            <pc:docMk/>
            <pc:sldMk cId="2587931909" sldId="283"/>
            <ac:spMk id="4" creationId="{A2B518B1-517F-4E7A-BCE7-2A660BF362C8}"/>
          </ac:spMkLst>
        </pc:spChg>
      </pc:sldChg>
      <pc:sldChg chg="ord">
        <pc:chgData name="Fors, Fredrik" userId="a8a9a055-8399-4040-a472-804a86996160" providerId="ADAL" clId="{44363281-2470-4353-AA84-57238F5C3A10}" dt="2021-10-17T10:12:01.423" v="6650"/>
        <pc:sldMkLst>
          <pc:docMk/>
          <pc:sldMk cId="2937423875" sldId="295"/>
        </pc:sldMkLst>
      </pc:sldChg>
      <pc:sldChg chg="ord">
        <pc:chgData name="Fors, Fredrik" userId="a8a9a055-8399-4040-a472-804a86996160" providerId="ADAL" clId="{44363281-2470-4353-AA84-57238F5C3A10}" dt="2021-10-17T10:12:16.568" v="6652"/>
        <pc:sldMkLst>
          <pc:docMk/>
          <pc:sldMk cId="1582355803" sldId="296"/>
        </pc:sldMkLst>
      </pc:sldChg>
      <pc:sldChg chg="ord">
        <pc:chgData name="Fors, Fredrik" userId="a8a9a055-8399-4040-a472-804a86996160" providerId="ADAL" clId="{44363281-2470-4353-AA84-57238F5C3A10}" dt="2021-10-17T10:12:29.052" v="6654"/>
        <pc:sldMkLst>
          <pc:docMk/>
          <pc:sldMk cId="2908736214" sldId="297"/>
        </pc:sldMkLst>
      </pc:sldChg>
      <pc:sldChg chg="ord">
        <pc:chgData name="Fors, Fredrik" userId="a8a9a055-8399-4040-a472-804a86996160" providerId="ADAL" clId="{44363281-2470-4353-AA84-57238F5C3A10}" dt="2021-10-17T10:12:40.276" v="6656"/>
        <pc:sldMkLst>
          <pc:docMk/>
          <pc:sldMk cId="3924491774" sldId="298"/>
        </pc:sldMkLst>
      </pc:sldChg>
      <pc:sldChg chg="modSp mod">
        <pc:chgData name="Fors, Fredrik" userId="a8a9a055-8399-4040-a472-804a86996160" providerId="ADAL" clId="{44363281-2470-4353-AA84-57238F5C3A10}" dt="2021-10-17T07:33:26.965" v="14" actId="6549"/>
        <pc:sldMkLst>
          <pc:docMk/>
          <pc:sldMk cId="2830982161" sldId="301"/>
        </pc:sldMkLst>
        <pc:spChg chg="mod">
          <ac:chgData name="Fors, Fredrik" userId="a8a9a055-8399-4040-a472-804a86996160" providerId="ADAL" clId="{44363281-2470-4353-AA84-57238F5C3A10}" dt="2021-10-17T07:33:26.965" v="14" actId="6549"/>
          <ac:spMkLst>
            <pc:docMk/>
            <pc:sldMk cId="2830982161" sldId="301"/>
            <ac:spMk id="4" creationId="{A2B518B1-517F-4E7A-BCE7-2A660BF362C8}"/>
          </ac:spMkLst>
        </pc:spChg>
      </pc:sldChg>
      <pc:sldChg chg="modSp mod">
        <pc:chgData name="Fors, Fredrik" userId="a8a9a055-8399-4040-a472-804a86996160" providerId="ADAL" clId="{44363281-2470-4353-AA84-57238F5C3A10}" dt="2021-10-17T08:23:21.200" v="1303" actId="5793"/>
        <pc:sldMkLst>
          <pc:docMk/>
          <pc:sldMk cId="2185065274" sldId="302"/>
        </pc:sldMkLst>
        <pc:spChg chg="mod">
          <ac:chgData name="Fors, Fredrik" userId="a8a9a055-8399-4040-a472-804a86996160" providerId="ADAL" clId="{44363281-2470-4353-AA84-57238F5C3A10}" dt="2021-10-17T07:33:40.302" v="29" actId="6549"/>
          <ac:spMkLst>
            <pc:docMk/>
            <pc:sldMk cId="2185065274" sldId="302"/>
            <ac:spMk id="2" creationId="{00000000-0000-0000-0000-000000000000}"/>
          </ac:spMkLst>
        </pc:spChg>
        <pc:spChg chg="mod">
          <ac:chgData name="Fors, Fredrik" userId="a8a9a055-8399-4040-a472-804a86996160" providerId="ADAL" clId="{44363281-2470-4353-AA84-57238F5C3A10}" dt="2021-10-17T08:23:21.200" v="1303" actId="5793"/>
          <ac:spMkLst>
            <pc:docMk/>
            <pc:sldMk cId="2185065274" sldId="302"/>
            <ac:spMk id="3" creationId="{00000000-0000-0000-0000-000000000000}"/>
          </ac:spMkLst>
        </pc:spChg>
      </pc:sldChg>
      <pc:sldChg chg="del ord">
        <pc:chgData name="Fors, Fredrik" userId="a8a9a055-8399-4040-a472-804a86996160" providerId="ADAL" clId="{44363281-2470-4353-AA84-57238F5C3A10}" dt="2021-10-17T07:58:22.541" v="537" actId="47"/>
        <pc:sldMkLst>
          <pc:docMk/>
          <pc:sldMk cId="1332102941" sldId="304"/>
        </pc:sldMkLst>
      </pc:sldChg>
      <pc:sldChg chg="add">
        <pc:chgData name="Fors, Fredrik" userId="a8a9a055-8399-4040-a472-804a86996160" providerId="ADAL" clId="{44363281-2470-4353-AA84-57238F5C3A10}" dt="2021-10-17T10:16:03.019" v="6694"/>
        <pc:sldMkLst>
          <pc:docMk/>
          <pc:sldMk cId="4242472176" sldId="304"/>
        </pc:sldMkLst>
      </pc:sldChg>
      <pc:sldChg chg="modSp mod ord">
        <pc:chgData name="Fors, Fredrik" userId="a8a9a055-8399-4040-a472-804a86996160" providerId="ADAL" clId="{44363281-2470-4353-AA84-57238F5C3A10}" dt="2021-10-17T10:08:30.670" v="6642"/>
        <pc:sldMkLst>
          <pc:docMk/>
          <pc:sldMk cId="2683418213" sldId="305"/>
        </pc:sldMkLst>
        <pc:spChg chg="mod">
          <ac:chgData name="Fors, Fredrik" userId="a8a9a055-8399-4040-a472-804a86996160" providerId="ADAL" clId="{44363281-2470-4353-AA84-57238F5C3A10}" dt="2021-10-17T08:31:55.512" v="1932" actId="20577"/>
          <ac:spMkLst>
            <pc:docMk/>
            <pc:sldMk cId="2683418213" sldId="305"/>
            <ac:spMk id="4" creationId="{A2B518B1-517F-4E7A-BCE7-2A660BF362C8}"/>
          </ac:spMkLst>
        </pc:spChg>
      </pc:sldChg>
      <pc:sldChg chg="modSp mod ord">
        <pc:chgData name="Fors, Fredrik" userId="a8a9a055-8399-4040-a472-804a86996160" providerId="ADAL" clId="{44363281-2470-4353-AA84-57238F5C3A10}" dt="2021-10-17T09:41:06.090" v="4617"/>
        <pc:sldMkLst>
          <pc:docMk/>
          <pc:sldMk cId="184483393" sldId="306"/>
        </pc:sldMkLst>
        <pc:spChg chg="mod">
          <ac:chgData name="Fors, Fredrik" userId="a8a9a055-8399-4040-a472-804a86996160" providerId="ADAL" clId="{44363281-2470-4353-AA84-57238F5C3A10}" dt="2021-10-17T07:53:12.018" v="393" actId="20577"/>
          <ac:spMkLst>
            <pc:docMk/>
            <pc:sldMk cId="184483393" sldId="306"/>
            <ac:spMk id="4" creationId="{A2B518B1-517F-4E7A-BCE7-2A660BF362C8}"/>
          </ac:spMkLst>
        </pc:spChg>
      </pc:sldChg>
      <pc:sldChg chg="del">
        <pc:chgData name="Fors, Fredrik" userId="a8a9a055-8399-4040-a472-804a86996160" providerId="ADAL" clId="{44363281-2470-4353-AA84-57238F5C3A10}" dt="2021-10-17T10:02:09.299" v="6222" actId="47"/>
        <pc:sldMkLst>
          <pc:docMk/>
          <pc:sldMk cId="986255480" sldId="307"/>
        </pc:sldMkLst>
      </pc:sldChg>
      <pc:sldChg chg="del">
        <pc:chgData name="Fors, Fredrik" userId="a8a9a055-8399-4040-a472-804a86996160" providerId="ADAL" clId="{44363281-2470-4353-AA84-57238F5C3A10}" dt="2021-10-17T10:02:15.656" v="6223" actId="47"/>
        <pc:sldMkLst>
          <pc:docMk/>
          <pc:sldMk cId="4196743908" sldId="310"/>
        </pc:sldMkLst>
      </pc:sldChg>
      <pc:sldChg chg="del">
        <pc:chgData name="Fors, Fredrik" userId="a8a9a055-8399-4040-a472-804a86996160" providerId="ADAL" clId="{44363281-2470-4353-AA84-57238F5C3A10}" dt="2021-10-17T09:58:12.375" v="6006" actId="47"/>
        <pc:sldMkLst>
          <pc:docMk/>
          <pc:sldMk cId="1505583826" sldId="312"/>
        </pc:sldMkLst>
      </pc:sldChg>
      <pc:sldChg chg="modSp del mod ord">
        <pc:chgData name="Fors, Fredrik" userId="a8a9a055-8399-4040-a472-804a86996160" providerId="ADAL" clId="{44363281-2470-4353-AA84-57238F5C3A10}" dt="2021-10-17T09:40:06.806" v="4549" actId="47"/>
        <pc:sldMkLst>
          <pc:docMk/>
          <pc:sldMk cId="2615324133" sldId="313"/>
        </pc:sldMkLst>
        <pc:spChg chg="mod">
          <ac:chgData name="Fors, Fredrik" userId="a8a9a055-8399-4040-a472-804a86996160" providerId="ADAL" clId="{44363281-2470-4353-AA84-57238F5C3A10}" dt="2021-10-17T07:54:57.847" v="478" actId="6549"/>
          <ac:spMkLst>
            <pc:docMk/>
            <pc:sldMk cId="2615324133" sldId="313"/>
            <ac:spMk id="3" creationId="{00000000-0000-0000-0000-000000000000}"/>
          </ac:spMkLst>
        </pc:spChg>
      </pc:sldChg>
      <pc:sldChg chg="del ord">
        <pc:chgData name="Fors, Fredrik" userId="a8a9a055-8399-4040-a472-804a86996160" providerId="ADAL" clId="{44363281-2470-4353-AA84-57238F5C3A10}" dt="2021-10-17T10:01:31.721" v="6164" actId="47"/>
        <pc:sldMkLst>
          <pc:docMk/>
          <pc:sldMk cId="807640899" sldId="314"/>
        </pc:sldMkLst>
      </pc:sldChg>
      <pc:sldChg chg="modSp mod ord">
        <pc:chgData name="Fors, Fredrik" userId="a8a9a055-8399-4040-a472-804a86996160" providerId="ADAL" clId="{44363281-2470-4353-AA84-57238F5C3A10}" dt="2021-10-17T08:26:05.115" v="1443" actId="20577"/>
        <pc:sldMkLst>
          <pc:docMk/>
          <pc:sldMk cId="316627333" sldId="316"/>
        </pc:sldMkLst>
        <pc:spChg chg="mod">
          <ac:chgData name="Fors, Fredrik" userId="a8a9a055-8399-4040-a472-804a86996160" providerId="ADAL" clId="{44363281-2470-4353-AA84-57238F5C3A10}" dt="2021-10-17T07:56:09.555" v="522" actId="20577"/>
          <ac:spMkLst>
            <pc:docMk/>
            <pc:sldMk cId="316627333" sldId="316"/>
            <ac:spMk id="2" creationId="{00000000-0000-0000-0000-000000000000}"/>
          </ac:spMkLst>
        </pc:spChg>
        <pc:spChg chg="mod">
          <ac:chgData name="Fors, Fredrik" userId="a8a9a055-8399-4040-a472-804a86996160" providerId="ADAL" clId="{44363281-2470-4353-AA84-57238F5C3A10}" dt="2021-10-17T08:26:05.115" v="1443" actId="20577"/>
          <ac:spMkLst>
            <pc:docMk/>
            <pc:sldMk cId="316627333" sldId="316"/>
            <ac:spMk id="3" creationId="{00000000-0000-0000-0000-000000000000}"/>
          </ac:spMkLst>
        </pc:spChg>
      </pc:sldChg>
      <pc:sldChg chg="modSp mod ord">
        <pc:chgData name="Fors, Fredrik" userId="a8a9a055-8399-4040-a472-804a86996160" providerId="ADAL" clId="{44363281-2470-4353-AA84-57238F5C3A10}" dt="2021-10-17T09:17:48.743" v="2881" actId="20577"/>
        <pc:sldMkLst>
          <pc:docMk/>
          <pc:sldMk cId="204795171" sldId="319"/>
        </pc:sldMkLst>
        <pc:spChg chg="mod">
          <ac:chgData name="Fors, Fredrik" userId="a8a9a055-8399-4040-a472-804a86996160" providerId="ADAL" clId="{44363281-2470-4353-AA84-57238F5C3A10}" dt="2021-10-17T08:00:08.943" v="580" actId="6549"/>
          <ac:spMkLst>
            <pc:docMk/>
            <pc:sldMk cId="204795171" sldId="319"/>
            <ac:spMk id="2" creationId="{00000000-0000-0000-0000-000000000000}"/>
          </ac:spMkLst>
        </pc:spChg>
        <pc:spChg chg="mod">
          <ac:chgData name="Fors, Fredrik" userId="a8a9a055-8399-4040-a472-804a86996160" providerId="ADAL" clId="{44363281-2470-4353-AA84-57238F5C3A10}" dt="2021-10-17T09:17:48.743" v="2881" actId="20577"/>
          <ac:spMkLst>
            <pc:docMk/>
            <pc:sldMk cId="204795171" sldId="319"/>
            <ac:spMk id="3" creationId="{00000000-0000-0000-0000-000000000000}"/>
          </ac:spMkLst>
        </pc:spChg>
      </pc:sldChg>
      <pc:sldChg chg="modSp mod ord">
        <pc:chgData name="Fors, Fredrik" userId="a8a9a055-8399-4040-a472-804a86996160" providerId="ADAL" clId="{44363281-2470-4353-AA84-57238F5C3A10}" dt="2021-10-17T09:12:51.927" v="2414"/>
        <pc:sldMkLst>
          <pc:docMk/>
          <pc:sldMk cId="3793962423" sldId="320"/>
        </pc:sldMkLst>
        <pc:spChg chg="mod">
          <ac:chgData name="Fors, Fredrik" userId="a8a9a055-8399-4040-a472-804a86996160" providerId="ADAL" clId="{44363281-2470-4353-AA84-57238F5C3A10}" dt="2021-10-17T07:59:22.428" v="555" actId="5793"/>
          <ac:spMkLst>
            <pc:docMk/>
            <pc:sldMk cId="3793962423" sldId="320"/>
            <ac:spMk id="4" creationId="{A2B518B1-517F-4E7A-BCE7-2A660BF362C8}"/>
          </ac:spMkLst>
        </pc:spChg>
      </pc:sldChg>
      <pc:sldChg chg="modSp mod ord">
        <pc:chgData name="Fors, Fredrik" userId="a8a9a055-8399-4040-a472-804a86996160" providerId="ADAL" clId="{44363281-2470-4353-AA84-57238F5C3A10}" dt="2021-10-17T10:07:21.815" v="6640" actId="6549"/>
        <pc:sldMkLst>
          <pc:docMk/>
          <pc:sldMk cId="2706219569" sldId="322"/>
        </pc:sldMkLst>
        <pc:spChg chg="mod">
          <ac:chgData name="Fors, Fredrik" userId="a8a9a055-8399-4040-a472-804a86996160" providerId="ADAL" clId="{44363281-2470-4353-AA84-57238F5C3A10}" dt="2021-10-17T10:06:32.852" v="6533" actId="20577"/>
          <ac:spMkLst>
            <pc:docMk/>
            <pc:sldMk cId="2706219569" sldId="322"/>
            <ac:spMk id="2" creationId="{00000000-0000-0000-0000-000000000000}"/>
          </ac:spMkLst>
        </pc:spChg>
        <pc:spChg chg="mod">
          <ac:chgData name="Fors, Fredrik" userId="a8a9a055-8399-4040-a472-804a86996160" providerId="ADAL" clId="{44363281-2470-4353-AA84-57238F5C3A10}" dt="2021-10-17T10:07:21.815" v="6640" actId="6549"/>
          <ac:spMkLst>
            <pc:docMk/>
            <pc:sldMk cId="2706219569" sldId="322"/>
            <ac:spMk id="3" creationId="{00000000-0000-0000-0000-000000000000}"/>
          </ac:spMkLst>
        </pc:spChg>
      </pc:sldChg>
      <pc:sldChg chg="modSp mod ord">
        <pc:chgData name="Fors, Fredrik" userId="a8a9a055-8399-4040-a472-804a86996160" providerId="ADAL" clId="{44363281-2470-4353-AA84-57238F5C3A10}" dt="2021-10-17T10:08:38.556" v="6648"/>
        <pc:sldMkLst>
          <pc:docMk/>
          <pc:sldMk cId="781820280" sldId="323"/>
        </pc:sldMkLst>
        <pc:spChg chg="mod">
          <ac:chgData name="Fors, Fredrik" userId="a8a9a055-8399-4040-a472-804a86996160" providerId="ADAL" clId="{44363281-2470-4353-AA84-57238F5C3A10}" dt="2021-10-17T09:10:21.171" v="2412" actId="6549"/>
          <ac:spMkLst>
            <pc:docMk/>
            <pc:sldMk cId="781820280" sldId="323"/>
            <ac:spMk id="3" creationId="{00000000-0000-0000-0000-000000000000}"/>
          </ac:spMkLst>
        </pc:spChg>
      </pc:sldChg>
      <pc:sldChg chg="modSp mod">
        <pc:chgData name="Fors, Fredrik" userId="a8a9a055-8399-4040-a472-804a86996160" providerId="ADAL" clId="{44363281-2470-4353-AA84-57238F5C3A10}" dt="2021-10-17T10:03:30.229" v="6290" actId="20577"/>
        <pc:sldMkLst>
          <pc:docMk/>
          <pc:sldMk cId="1473158441" sldId="324"/>
        </pc:sldMkLst>
        <pc:spChg chg="mod">
          <ac:chgData name="Fors, Fredrik" userId="a8a9a055-8399-4040-a472-804a86996160" providerId="ADAL" clId="{44363281-2470-4353-AA84-57238F5C3A10}" dt="2021-10-17T10:03:30.229" v="6290" actId="20577"/>
          <ac:spMkLst>
            <pc:docMk/>
            <pc:sldMk cId="1473158441" sldId="324"/>
            <ac:spMk id="3" creationId="{00000000-0000-0000-0000-000000000000}"/>
          </ac:spMkLst>
        </pc:spChg>
      </pc:sldChg>
      <pc:sldChg chg="modSp mod">
        <pc:chgData name="Fors, Fredrik" userId="a8a9a055-8399-4040-a472-804a86996160" providerId="ADAL" clId="{44363281-2470-4353-AA84-57238F5C3A10}" dt="2021-10-17T10:03:08.138" v="6273" actId="20577"/>
        <pc:sldMkLst>
          <pc:docMk/>
          <pc:sldMk cId="3107989821" sldId="326"/>
        </pc:sldMkLst>
        <pc:spChg chg="mod">
          <ac:chgData name="Fors, Fredrik" userId="a8a9a055-8399-4040-a472-804a86996160" providerId="ADAL" clId="{44363281-2470-4353-AA84-57238F5C3A10}" dt="2021-10-17T10:03:08.138" v="6273" actId="20577"/>
          <ac:spMkLst>
            <pc:docMk/>
            <pc:sldMk cId="3107989821" sldId="326"/>
            <ac:spMk id="3" creationId="{00000000-0000-0000-0000-000000000000}"/>
          </ac:spMkLst>
        </pc:spChg>
      </pc:sldChg>
      <pc:sldChg chg="modSp mod ord">
        <pc:chgData name="Fors, Fredrik" userId="a8a9a055-8399-4040-a472-804a86996160" providerId="ADAL" clId="{44363281-2470-4353-AA84-57238F5C3A10}" dt="2021-10-17T10:08:33.575" v="6644"/>
        <pc:sldMkLst>
          <pc:docMk/>
          <pc:sldMk cId="1314525000" sldId="328"/>
        </pc:sldMkLst>
        <pc:spChg chg="mod">
          <ac:chgData name="Fors, Fredrik" userId="a8a9a055-8399-4040-a472-804a86996160" providerId="ADAL" clId="{44363281-2470-4353-AA84-57238F5C3A10}" dt="2021-10-17T08:32:05.157" v="1947" actId="20577"/>
          <ac:spMkLst>
            <pc:docMk/>
            <pc:sldMk cId="1314525000" sldId="328"/>
            <ac:spMk id="2" creationId="{00000000-0000-0000-0000-000000000000}"/>
          </ac:spMkLst>
        </pc:spChg>
        <pc:spChg chg="mod">
          <ac:chgData name="Fors, Fredrik" userId="a8a9a055-8399-4040-a472-804a86996160" providerId="ADAL" clId="{44363281-2470-4353-AA84-57238F5C3A10}" dt="2021-10-17T09:06:58.253" v="2231" actId="113"/>
          <ac:spMkLst>
            <pc:docMk/>
            <pc:sldMk cId="1314525000" sldId="328"/>
            <ac:spMk id="3" creationId="{00000000-0000-0000-0000-000000000000}"/>
          </ac:spMkLst>
        </pc:spChg>
      </pc:sldChg>
      <pc:sldChg chg="modSp mod">
        <pc:chgData name="Fors, Fredrik" userId="a8a9a055-8399-4040-a472-804a86996160" providerId="ADAL" clId="{44363281-2470-4353-AA84-57238F5C3A10}" dt="2021-10-17T10:15:16.107" v="6692" actId="20577"/>
        <pc:sldMkLst>
          <pc:docMk/>
          <pc:sldMk cId="893880937" sldId="329"/>
        </pc:sldMkLst>
        <pc:spChg chg="mod">
          <ac:chgData name="Fors, Fredrik" userId="a8a9a055-8399-4040-a472-804a86996160" providerId="ADAL" clId="{44363281-2470-4353-AA84-57238F5C3A10}" dt="2021-10-17T10:15:16.107" v="6692" actId="20577"/>
          <ac:spMkLst>
            <pc:docMk/>
            <pc:sldMk cId="893880937" sldId="329"/>
            <ac:spMk id="3" creationId="{00000000-0000-0000-0000-000000000000}"/>
          </ac:spMkLst>
        </pc:spChg>
      </pc:sldChg>
      <pc:sldChg chg="modSp mod">
        <pc:chgData name="Fors, Fredrik" userId="a8a9a055-8399-4040-a472-804a86996160" providerId="ADAL" clId="{44363281-2470-4353-AA84-57238F5C3A10}" dt="2021-10-17T09:19:15.119" v="2948" actId="6549"/>
        <pc:sldMkLst>
          <pc:docMk/>
          <pc:sldMk cId="353119039" sldId="330"/>
        </pc:sldMkLst>
        <pc:spChg chg="mod">
          <ac:chgData name="Fors, Fredrik" userId="a8a9a055-8399-4040-a472-804a86996160" providerId="ADAL" clId="{44363281-2470-4353-AA84-57238F5C3A10}" dt="2021-10-17T09:19:15.119" v="2948" actId="6549"/>
          <ac:spMkLst>
            <pc:docMk/>
            <pc:sldMk cId="353119039" sldId="330"/>
            <ac:spMk id="4" creationId="{A2B518B1-517F-4E7A-BCE7-2A660BF362C8}"/>
          </ac:spMkLst>
        </pc:spChg>
      </pc:sldChg>
      <pc:sldChg chg="modSp mod">
        <pc:chgData name="Fors, Fredrik" userId="a8a9a055-8399-4040-a472-804a86996160" providerId="ADAL" clId="{44363281-2470-4353-AA84-57238F5C3A10}" dt="2021-10-17T09:58:41.686" v="6039" actId="20577"/>
        <pc:sldMkLst>
          <pc:docMk/>
          <pc:sldMk cId="670485016" sldId="331"/>
        </pc:sldMkLst>
        <pc:spChg chg="mod">
          <ac:chgData name="Fors, Fredrik" userId="a8a9a055-8399-4040-a472-804a86996160" providerId="ADAL" clId="{44363281-2470-4353-AA84-57238F5C3A10}" dt="2021-10-17T09:52:33.483" v="5725" actId="20577"/>
          <ac:spMkLst>
            <pc:docMk/>
            <pc:sldMk cId="670485016" sldId="331"/>
            <ac:spMk id="2" creationId="{00000000-0000-0000-0000-000000000000}"/>
          </ac:spMkLst>
        </pc:spChg>
        <pc:spChg chg="mod">
          <ac:chgData name="Fors, Fredrik" userId="a8a9a055-8399-4040-a472-804a86996160" providerId="ADAL" clId="{44363281-2470-4353-AA84-57238F5C3A10}" dt="2021-10-17T09:58:41.686" v="6039" actId="20577"/>
          <ac:spMkLst>
            <pc:docMk/>
            <pc:sldMk cId="670485016" sldId="331"/>
            <ac:spMk id="3" creationId="{00000000-0000-0000-0000-000000000000}"/>
          </ac:spMkLst>
        </pc:spChg>
      </pc:sldChg>
      <pc:sldChg chg="modSp mod ord">
        <pc:chgData name="Fors, Fredrik" userId="a8a9a055-8399-4040-a472-804a86996160" providerId="ADAL" clId="{44363281-2470-4353-AA84-57238F5C3A10}" dt="2021-10-17T07:55:52.316" v="515"/>
        <pc:sldMkLst>
          <pc:docMk/>
          <pc:sldMk cId="1789334156" sldId="333"/>
        </pc:sldMkLst>
        <pc:spChg chg="mod">
          <ac:chgData name="Fors, Fredrik" userId="a8a9a055-8399-4040-a472-804a86996160" providerId="ADAL" clId="{44363281-2470-4353-AA84-57238F5C3A10}" dt="2021-10-17T07:55:12.895" v="483" actId="20577"/>
          <ac:spMkLst>
            <pc:docMk/>
            <pc:sldMk cId="1789334156" sldId="333"/>
            <ac:spMk id="4" creationId="{A2B518B1-517F-4E7A-BCE7-2A660BF362C8}"/>
          </ac:spMkLst>
        </pc:spChg>
      </pc:sldChg>
      <pc:sldChg chg="del">
        <pc:chgData name="Fors, Fredrik" userId="a8a9a055-8399-4040-a472-804a86996160" providerId="ADAL" clId="{44363281-2470-4353-AA84-57238F5C3A10}" dt="2021-10-17T10:01:27.129" v="6162" actId="47"/>
        <pc:sldMkLst>
          <pc:docMk/>
          <pc:sldMk cId="1406605550" sldId="334"/>
        </pc:sldMkLst>
      </pc:sldChg>
      <pc:sldChg chg="modSp del mod">
        <pc:chgData name="Fors, Fredrik" userId="a8a9a055-8399-4040-a472-804a86996160" providerId="ADAL" clId="{44363281-2470-4353-AA84-57238F5C3A10}" dt="2021-10-17T10:01:28.656" v="6163" actId="47"/>
        <pc:sldMkLst>
          <pc:docMk/>
          <pc:sldMk cId="484413411" sldId="335"/>
        </pc:sldMkLst>
        <pc:spChg chg="mod">
          <ac:chgData name="Fors, Fredrik" userId="a8a9a055-8399-4040-a472-804a86996160" providerId="ADAL" clId="{44363281-2470-4353-AA84-57238F5C3A10}" dt="2021-10-17T10:00:52.048" v="6093" actId="6549"/>
          <ac:spMkLst>
            <pc:docMk/>
            <pc:sldMk cId="484413411" sldId="335"/>
            <ac:spMk id="2" creationId="{00000000-0000-0000-0000-000000000000}"/>
          </ac:spMkLst>
        </pc:spChg>
      </pc:sldChg>
      <pc:sldChg chg="modSp add mod ord">
        <pc:chgData name="Fors, Fredrik" userId="a8a9a055-8399-4040-a472-804a86996160" providerId="ADAL" clId="{44363281-2470-4353-AA84-57238F5C3A10}" dt="2021-10-17T09:16:45.261" v="2806" actId="6549"/>
        <pc:sldMkLst>
          <pc:docMk/>
          <pc:sldMk cId="655236824" sldId="336"/>
        </pc:sldMkLst>
        <pc:spChg chg="mod">
          <ac:chgData name="Fors, Fredrik" userId="a8a9a055-8399-4040-a472-804a86996160" providerId="ADAL" clId="{44363281-2470-4353-AA84-57238F5C3A10}" dt="2021-10-17T09:16:45.261" v="2806" actId="6549"/>
          <ac:spMkLst>
            <pc:docMk/>
            <pc:sldMk cId="655236824" sldId="336"/>
            <ac:spMk id="3" creationId="{00000000-0000-0000-0000-000000000000}"/>
          </ac:spMkLst>
        </pc:spChg>
      </pc:sldChg>
      <pc:sldChg chg="modSp add mod ord">
        <pc:chgData name="Fors, Fredrik" userId="a8a9a055-8399-4040-a472-804a86996160" providerId="ADAL" clId="{44363281-2470-4353-AA84-57238F5C3A10}" dt="2021-10-17T09:15:30.957" v="2697" actId="20577"/>
        <pc:sldMkLst>
          <pc:docMk/>
          <pc:sldMk cId="2247177268" sldId="337"/>
        </pc:sldMkLst>
        <pc:spChg chg="mod">
          <ac:chgData name="Fors, Fredrik" userId="a8a9a055-8399-4040-a472-804a86996160" providerId="ADAL" clId="{44363281-2470-4353-AA84-57238F5C3A10}" dt="2021-10-17T09:15:30.957" v="2697" actId="20577"/>
          <ac:spMkLst>
            <pc:docMk/>
            <pc:sldMk cId="2247177268" sldId="337"/>
            <ac:spMk id="3" creationId="{00000000-0000-0000-0000-000000000000}"/>
          </ac:spMkLst>
        </pc:spChg>
      </pc:sldChg>
      <pc:sldChg chg="modSp add mod">
        <pc:chgData name="Fors, Fredrik" userId="a8a9a055-8399-4040-a472-804a86996160" providerId="ADAL" clId="{44363281-2470-4353-AA84-57238F5C3A10}" dt="2021-10-17T09:37:27.244" v="4433" actId="6549"/>
        <pc:sldMkLst>
          <pc:docMk/>
          <pc:sldMk cId="2721102274" sldId="338"/>
        </pc:sldMkLst>
        <pc:spChg chg="mod">
          <ac:chgData name="Fors, Fredrik" userId="a8a9a055-8399-4040-a472-804a86996160" providerId="ADAL" clId="{44363281-2470-4353-AA84-57238F5C3A10}" dt="2021-10-17T09:37:27.244" v="4433" actId="6549"/>
          <ac:spMkLst>
            <pc:docMk/>
            <pc:sldMk cId="2721102274" sldId="338"/>
            <ac:spMk id="3" creationId="{00000000-0000-0000-0000-000000000000}"/>
          </ac:spMkLst>
        </pc:spChg>
      </pc:sldChg>
      <pc:sldChg chg="modSp add mod">
        <pc:chgData name="Fors, Fredrik" userId="a8a9a055-8399-4040-a472-804a86996160" providerId="ADAL" clId="{44363281-2470-4353-AA84-57238F5C3A10}" dt="2021-10-17T08:30:33.774" v="1902" actId="20577"/>
        <pc:sldMkLst>
          <pc:docMk/>
          <pc:sldMk cId="2201009419" sldId="339"/>
        </pc:sldMkLst>
        <pc:spChg chg="mod">
          <ac:chgData name="Fors, Fredrik" userId="a8a9a055-8399-4040-a472-804a86996160" providerId="ADAL" clId="{44363281-2470-4353-AA84-57238F5C3A10}" dt="2021-10-17T08:30:33.774" v="1902" actId="20577"/>
          <ac:spMkLst>
            <pc:docMk/>
            <pc:sldMk cId="2201009419" sldId="339"/>
            <ac:spMk id="3" creationId="{00000000-0000-0000-0000-000000000000}"/>
          </ac:spMkLst>
        </pc:spChg>
      </pc:sldChg>
      <pc:sldChg chg="modSp add mod ord">
        <pc:chgData name="Fors, Fredrik" userId="a8a9a055-8399-4040-a472-804a86996160" providerId="ADAL" clId="{44363281-2470-4353-AA84-57238F5C3A10}" dt="2021-10-17T10:08:36.268" v="6646"/>
        <pc:sldMkLst>
          <pc:docMk/>
          <pc:sldMk cId="3497807746" sldId="340"/>
        </pc:sldMkLst>
        <pc:spChg chg="mod">
          <ac:chgData name="Fors, Fredrik" userId="a8a9a055-8399-4040-a472-804a86996160" providerId="ADAL" clId="{44363281-2470-4353-AA84-57238F5C3A10}" dt="2021-10-17T09:09:25.015" v="2352" actId="20577"/>
          <ac:spMkLst>
            <pc:docMk/>
            <pc:sldMk cId="3497807746" sldId="340"/>
            <ac:spMk id="3" creationId="{00000000-0000-0000-0000-000000000000}"/>
          </ac:spMkLst>
        </pc:spChg>
      </pc:sldChg>
      <pc:sldChg chg="modSp add mod">
        <pc:chgData name="Fors, Fredrik" userId="a8a9a055-8399-4040-a472-804a86996160" providerId="ADAL" clId="{44363281-2470-4353-AA84-57238F5C3A10}" dt="2021-10-17T09:36:50.333" v="4410" actId="6549"/>
        <pc:sldMkLst>
          <pc:docMk/>
          <pc:sldMk cId="3697857226" sldId="341"/>
        </pc:sldMkLst>
        <pc:spChg chg="mod">
          <ac:chgData name="Fors, Fredrik" userId="a8a9a055-8399-4040-a472-804a86996160" providerId="ADAL" clId="{44363281-2470-4353-AA84-57238F5C3A10}" dt="2021-10-17T09:36:50.333" v="4410" actId="6549"/>
          <ac:spMkLst>
            <pc:docMk/>
            <pc:sldMk cId="3697857226" sldId="341"/>
            <ac:spMk id="4" creationId="{A2B518B1-517F-4E7A-BCE7-2A660BF362C8}"/>
          </ac:spMkLst>
        </pc:spChg>
      </pc:sldChg>
      <pc:sldChg chg="modSp add mod ord">
        <pc:chgData name="Fors, Fredrik" userId="a8a9a055-8399-4040-a472-804a86996160" providerId="ADAL" clId="{44363281-2470-4353-AA84-57238F5C3A10}" dt="2021-10-17T09:34:31.627" v="4268" actId="6549"/>
        <pc:sldMkLst>
          <pc:docMk/>
          <pc:sldMk cId="1196165952" sldId="342"/>
        </pc:sldMkLst>
        <pc:spChg chg="mod">
          <ac:chgData name="Fors, Fredrik" userId="a8a9a055-8399-4040-a472-804a86996160" providerId="ADAL" clId="{44363281-2470-4353-AA84-57238F5C3A10}" dt="2021-10-17T09:19:08.983" v="2942" actId="20577"/>
          <ac:spMkLst>
            <pc:docMk/>
            <pc:sldMk cId="1196165952" sldId="342"/>
            <ac:spMk id="2" creationId="{00000000-0000-0000-0000-000000000000}"/>
          </ac:spMkLst>
        </pc:spChg>
        <pc:spChg chg="mod">
          <ac:chgData name="Fors, Fredrik" userId="a8a9a055-8399-4040-a472-804a86996160" providerId="ADAL" clId="{44363281-2470-4353-AA84-57238F5C3A10}" dt="2021-10-17T09:34:31.627" v="4268" actId="6549"/>
          <ac:spMkLst>
            <pc:docMk/>
            <pc:sldMk cId="1196165952" sldId="342"/>
            <ac:spMk id="3" creationId="{00000000-0000-0000-0000-000000000000}"/>
          </ac:spMkLst>
        </pc:spChg>
      </pc:sldChg>
      <pc:sldChg chg="modSp add mod">
        <pc:chgData name="Fors, Fredrik" userId="a8a9a055-8399-4040-a472-804a86996160" providerId="ADAL" clId="{44363281-2470-4353-AA84-57238F5C3A10}" dt="2021-10-17T09:30:12.519" v="3867" actId="20577"/>
        <pc:sldMkLst>
          <pc:docMk/>
          <pc:sldMk cId="3772195060" sldId="343"/>
        </pc:sldMkLst>
        <pc:spChg chg="mod">
          <ac:chgData name="Fors, Fredrik" userId="a8a9a055-8399-4040-a472-804a86996160" providerId="ADAL" clId="{44363281-2470-4353-AA84-57238F5C3A10}" dt="2021-10-17T09:30:12.519" v="3867" actId="20577"/>
          <ac:spMkLst>
            <pc:docMk/>
            <pc:sldMk cId="3772195060" sldId="343"/>
            <ac:spMk id="3" creationId="{00000000-0000-0000-0000-000000000000}"/>
          </ac:spMkLst>
        </pc:spChg>
      </pc:sldChg>
      <pc:sldChg chg="modSp add mod ord">
        <pc:chgData name="Fors, Fredrik" userId="a8a9a055-8399-4040-a472-804a86996160" providerId="ADAL" clId="{44363281-2470-4353-AA84-57238F5C3A10}" dt="2021-10-17T09:35:36.610" v="4375" actId="6549"/>
        <pc:sldMkLst>
          <pc:docMk/>
          <pc:sldMk cId="3656380973" sldId="344"/>
        </pc:sldMkLst>
        <pc:spChg chg="mod">
          <ac:chgData name="Fors, Fredrik" userId="a8a9a055-8399-4040-a472-804a86996160" providerId="ADAL" clId="{44363281-2470-4353-AA84-57238F5C3A10}" dt="2021-10-17T09:35:36.610" v="4375" actId="6549"/>
          <ac:spMkLst>
            <pc:docMk/>
            <pc:sldMk cId="3656380973" sldId="344"/>
            <ac:spMk id="3" creationId="{00000000-0000-0000-0000-000000000000}"/>
          </ac:spMkLst>
        </pc:spChg>
      </pc:sldChg>
      <pc:sldChg chg="modSp add mod">
        <pc:chgData name="Fors, Fredrik" userId="a8a9a055-8399-4040-a472-804a86996160" providerId="ADAL" clId="{44363281-2470-4353-AA84-57238F5C3A10}" dt="2021-10-17T09:58:58.360" v="6041" actId="6549"/>
        <pc:sldMkLst>
          <pc:docMk/>
          <pc:sldMk cId="1031747139" sldId="345"/>
        </pc:sldMkLst>
        <pc:spChg chg="mod">
          <ac:chgData name="Fors, Fredrik" userId="a8a9a055-8399-4040-a472-804a86996160" providerId="ADAL" clId="{44363281-2470-4353-AA84-57238F5C3A10}" dt="2021-10-17T09:58:58.360" v="6041" actId="6549"/>
          <ac:spMkLst>
            <pc:docMk/>
            <pc:sldMk cId="1031747139" sldId="345"/>
            <ac:spMk id="4" creationId="{A2B518B1-517F-4E7A-BCE7-2A660BF362C8}"/>
          </ac:spMkLst>
        </pc:spChg>
      </pc:sldChg>
      <pc:sldChg chg="modSp add mod ord">
        <pc:chgData name="Fors, Fredrik" userId="a8a9a055-8399-4040-a472-804a86996160" providerId="ADAL" clId="{44363281-2470-4353-AA84-57238F5C3A10}" dt="2021-10-17T09:40:46.020" v="4615" actId="20577"/>
        <pc:sldMkLst>
          <pc:docMk/>
          <pc:sldMk cId="3383869577" sldId="346"/>
        </pc:sldMkLst>
        <pc:spChg chg="mod">
          <ac:chgData name="Fors, Fredrik" userId="a8a9a055-8399-4040-a472-804a86996160" providerId="ADAL" clId="{44363281-2470-4353-AA84-57238F5C3A10}" dt="2021-10-17T09:38:09.147" v="4451" actId="20577"/>
          <ac:spMkLst>
            <pc:docMk/>
            <pc:sldMk cId="3383869577" sldId="346"/>
            <ac:spMk id="2" creationId="{00000000-0000-0000-0000-000000000000}"/>
          </ac:spMkLst>
        </pc:spChg>
        <pc:spChg chg="mod">
          <ac:chgData name="Fors, Fredrik" userId="a8a9a055-8399-4040-a472-804a86996160" providerId="ADAL" clId="{44363281-2470-4353-AA84-57238F5C3A10}" dt="2021-10-17T09:40:46.020" v="4615" actId="20577"/>
          <ac:spMkLst>
            <pc:docMk/>
            <pc:sldMk cId="3383869577" sldId="346"/>
            <ac:spMk id="3" creationId="{00000000-0000-0000-0000-000000000000}"/>
          </ac:spMkLst>
        </pc:spChg>
      </pc:sldChg>
      <pc:sldChg chg="modSp add mod ord">
        <pc:chgData name="Fors, Fredrik" userId="a8a9a055-8399-4040-a472-804a86996160" providerId="ADAL" clId="{44363281-2470-4353-AA84-57238F5C3A10}" dt="2021-10-17T09:47:20.934" v="5355" actId="27636"/>
        <pc:sldMkLst>
          <pc:docMk/>
          <pc:sldMk cId="497745225" sldId="347"/>
        </pc:sldMkLst>
        <pc:spChg chg="mod">
          <ac:chgData name="Fors, Fredrik" userId="a8a9a055-8399-4040-a472-804a86996160" providerId="ADAL" clId="{44363281-2470-4353-AA84-57238F5C3A10}" dt="2021-10-17T09:41:20.413" v="4640" actId="20577"/>
          <ac:spMkLst>
            <pc:docMk/>
            <pc:sldMk cId="497745225" sldId="347"/>
            <ac:spMk id="2" creationId="{00000000-0000-0000-0000-000000000000}"/>
          </ac:spMkLst>
        </pc:spChg>
        <pc:spChg chg="mod">
          <ac:chgData name="Fors, Fredrik" userId="a8a9a055-8399-4040-a472-804a86996160" providerId="ADAL" clId="{44363281-2470-4353-AA84-57238F5C3A10}" dt="2021-10-17T09:47:20.934" v="5355" actId="27636"/>
          <ac:spMkLst>
            <pc:docMk/>
            <pc:sldMk cId="497745225" sldId="347"/>
            <ac:spMk id="3" creationId="{00000000-0000-0000-0000-000000000000}"/>
          </ac:spMkLst>
        </pc:spChg>
      </pc:sldChg>
      <pc:sldChg chg="modSp add mod">
        <pc:chgData name="Fors, Fredrik" userId="a8a9a055-8399-4040-a472-804a86996160" providerId="ADAL" clId="{44363281-2470-4353-AA84-57238F5C3A10}" dt="2021-10-17T09:46:50.351" v="5353" actId="20577"/>
        <pc:sldMkLst>
          <pc:docMk/>
          <pc:sldMk cId="3592214664" sldId="348"/>
        </pc:sldMkLst>
        <pc:spChg chg="mod">
          <ac:chgData name="Fors, Fredrik" userId="a8a9a055-8399-4040-a472-804a86996160" providerId="ADAL" clId="{44363281-2470-4353-AA84-57238F5C3A10}" dt="2021-10-17T09:46:50.351" v="5353" actId="20577"/>
          <ac:spMkLst>
            <pc:docMk/>
            <pc:sldMk cId="3592214664" sldId="348"/>
            <ac:spMk id="3" creationId="{00000000-0000-0000-0000-000000000000}"/>
          </ac:spMkLst>
        </pc:spChg>
      </pc:sldChg>
      <pc:sldChg chg="modSp add mod">
        <pc:chgData name="Fors, Fredrik" userId="a8a9a055-8399-4040-a472-804a86996160" providerId="ADAL" clId="{44363281-2470-4353-AA84-57238F5C3A10}" dt="2021-10-17T09:50:41.464" v="5679" actId="6549"/>
        <pc:sldMkLst>
          <pc:docMk/>
          <pc:sldMk cId="390001491" sldId="349"/>
        </pc:sldMkLst>
        <pc:spChg chg="mod">
          <ac:chgData name="Fors, Fredrik" userId="a8a9a055-8399-4040-a472-804a86996160" providerId="ADAL" clId="{44363281-2470-4353-AA84-57238F5C3A10}" dt="2021-10-17T09:50:41.464" v="5679" actId="6549"/>
          <ac:spMkLst>
            <pc:docMk/>
            <pc:sldMk cId="390001491" sldId="349"/>
            <ac:spMk id="3" creationId="{00000000-0000-0000-0000-000000000000}"/>
          </ac:spMkLst>
        </pc:spChg>
      </pc:sldChg>
      <pc:sldChg chg="add del">
        <pc:chgData name="Fors, Fredrik" userId="a8a9a055-8399-4040-a472-804a86996160" providerId="ADAL" clId="{44363281-2470-4353-AA84-57238F5C3A10}" dt="2021-10-17T09:58:14.613" v="6007" actId="47"/>
        <pc:sldMkLst>
          <pc:docMk/>
          <pc:sldMk cId="768030777" sldId="350"/>
        </pc:sldMkLst>
      </pc:sldChg>
      <pc:sldChg chg="modSp add mod">
        <pc:chgData name="Fors, Fredrik" userId="a8a9a055-8399-4040-a472-804a86996160" providerId="ADAL" clId="{44363281-2470-4353-AA84-57238F5C3A10}" dt="2021-10-17T10:05:51.379" v="6497" actId="20577"/>
        <pc:sldMkLst>
          <pc:docMk/>
          <pc:sldMk cId="1959305365" sldId="350"/>
        </pc:sldMkLst>
        <pc:spChg chg="mod">
          <ac:chgData name="Fors, Fredrik" userId="a8a9a055-8399-4040-a472-804a86996160" providerId="ADAL" clId="{44363281-2470-4353-AA84-57238F5C3A10}" dt="2021-10-17T10:05:51.379" v="6497" actId="20577"/>
          <ac:spMkLst>
            <pc:docMk/>
            <pc:sldMk cId="1959305365" sldId="350"/>
            <ac:spMk id="3" creationId="{00000000-0000-0000-0000-000000000000}"/>
          </ac:spMkLst>
        </pc:spChg>
      </pc:sldChg>
      <pc:sldChg chg="modSp add mod">
        <pc:chgData name="Fors, Fredrik" userId="a8a9a055-8399-4040-a472-804a86996160" providerId="ADAL" clId="{44363281-2470-4353-AA84-57238F5C3A10}" dt="2021-10-17T10:04:54.242" v="6441" actId="20577"/>
        <pc:sldMkLst>
          <pc:docMk/>
          <pc:sldMk cId="2489740974" sldId="351"/>
        </pc:sldMkLst>
        <pc:spChg chg="mod">
          <ac:chgData name="Fors, Fredrik" userId="a8a9a055-8399-4040-a472-804a86996160" providerId="ADAL" clId="{44363281-2470-4353-AA84-57238F5C3A10}" dt="2021-10-17T10:04:10.921" v="6344" actId="20577"/>
          <ac:spMkLst>
            <pc:docMk/>
            <pc:sldMk cId="2489740974" sldId="351"/>
            <ac:spMk id="2" creationId="{00000000-0000-0000-0000-000000000000}"/>
          </ac:spMkLst>
        </pc:spChg>
        <pc:spChg chg="mod">
          <ac:chgData name="Fors, Fredrik" userId="a8a9a055-8399-4040-a472-804a86996160" providerId="ADAL" clId="{44363281-2470-4353-AA84-57238F5C3A10}" dt="2021-10-17T10:04:54.242" v="6441" actId="20577"/>
          <ac:spMkLst>
            <pc:docMk/>
            <pc:sldMk cId="2489740974" sldId="351"/>
            <ac:spMk id="3" creationId="{00000000-0000-0000-0000-000000000000}"/>
          </ac:spMkLst>
        </pc:spChg>
      </pc:sldChg>
      <pc:sldChg chg="add del">
        <pc:chgData name="Fors, Fredrik" userId="a8a9a055-8399-4040-a472-804a86996160" providerId="ADAL" clId="{44363281-2470-4353-AA84-57238F5C3A10}" dt="2021-10-17T10:19:50.027" v="6708" actId="47"/>
        <pc:sldMkLst>
          <pc:docMk/>
          <pc:sldMk cId="2219950076" sldId="352"/>
        </pc:sldMkLst>
      </pc:sldChg>
      <pc:sldChg chg="add">
        <pc:chgData name="Fors, Fredrik" userId="a8a9a055-8399-4040-a472-804a86996160" providerId="ADAL" clId="{44363281-2470-4353-AA84-57238F5C3A10}" dt="2021-10-17T10:17:47.965" v="6700"/>
        <pc:sldMkLst>
          <pc:docMk/>
          <pc:sldMk cId="1957304787" sldId="358"/>
        </pc:sldMkLst>
      </pc:sldChg>
      <pc:sldChg chg="add modTransition">
        <pc:chgData name="Fors, Fredrik" userId="a8a9a055-8399-4040-a472-804a86996160" providerId="ADAL" clId="{44363281-2470-4353-AA84-57238F5C3A10}" dt="2021-10-17T10:17:39.997" v="6699"/>
        <pc:sldMkLst>
          <pc:docMk/>
          <pc:sldMk cId="1241122462" sldId="363"/>
        </pc:sldMkLst>
      </pc:sldChg>
      <pc:sldChg chg="add">
        <pc:chgData name="Fors, Fredrik" userId="a8a9a055-8399-4040-a472-804a86996160" providerId="ADAL" clId="{44363281-2470-4353-AA84-57238F5C3A10}" dt="2021-10-17T10:19:05.271" v="6707"/>
        <pc:sldMkLst>
          <pc:docMk/>
          <pc:sldMk cId="445116042" sldId="375"/>
        </pc:sldMkLst>
      </pc:sldChg>
      <pc:sldChg chg="add setBg">
        <pc:chgData name="Fors, Fredrik" userId="a8a9a055-8399-4040-a472-804a86996160" providerId="ADAL" clId="{44363281-2470-4353-AA84-57238F5C3A10}" dt="2021-10-17T10:15:46.566" v="6693"/>
        <pc:sldMkLst>
          <pc:docMk/>
          <pc:sldMk cId="2877194221" sldId="377"/>
        </pc:sldMkLst>
      </pc:sldChg>
      <pc:sldChg chg="add">
        <pc:chgData name="Fors, Fredrik" userId="a8a9a055-8399-4040-a472-804a86996160" providerId="ADAL" clId="{44363281-2470-4353-AA84-57238F5C3A10}" dt="2021-10-17T10:18:22.108" v="6702"/>
        <pc:sldMkLst>
          <pc:docMk/>
          <pc:sldMk cId="3223856737" sldId="386"/>
        </pc:sldMkLst>
      </pc:sldChg>
      <pc:sldChg chg="add">
        <pc:chgData name="Fors, Fredrik" userId="a8a9a055-8399-4040-a472-804a86996160" providerId="ADAL" clId="{44363281-2470-4353-AA84-57238F5C3A10}" dt="2021-10-17T10:18:27.228" v="6703"/>
        <pc:sldMkLst>
          <pc:docMk/>
          <pc:sldMk cId="3682307770" sldId="387"/>
        </pc:sldMkLst>
      </pc:sldChg>
      <pc:sldChg chg="add">
        <pc:chgData name="Fors, Fredrik" userId="a8a9a055-8399-4040-a472-804a86996160" providerId="ADAL" clId="{44363281-2470-4353-AA84-57238F5C3A10}" dt="2021-10-17T10:18:32.493" v="6704"/>
        <pc:sldMkLst>
          <pc:docMk/>
          <pc:sldMk cId="3807104059" sldId="388"/>
        </pc:sldMkLst>
      </pc:sldChg>
      <pc:sldChg chg="add">
        <pc:chgData name="Fors, Fredrik" userId="a8a9a055-8399-4040-a472-804a86996160" providerId="ADAL" clId="{44363281-2470-4353-AA84-57238F5C3A10}" dt="2021-10-17T10:18:45.657" v="6705"/>
        <pc:sldMkLst>
          <pc:docMk/>
          <pc:sldMk cId="2164510809" sldId="389"/>
        </pc:sldMkLst>
      </pc:sldChg>
      <pc:sldChg chg="add">
        <pc:chgData name="Fors, Fredrik" userId="a8a9a055-8399-4040-a472-804a86996160" providerId="ADAL" clId="{44363281-2470-4353-AA84-57238F5C3A10}" dt="2021-10-17T10:19:00.007" v="6706"/>
        <pc:sldMkLst>
          <pc:docMk/>
          <pc:sldMk cId="922247443" sldId="393"/>
        </pc:sldMkLst>
      </pc:sldChg>
      <pc:sldChg chg="add">
        <pc:chgData name="Fors, Fredrik" userId="a8a9a055-8399-4040-a472-804a86996160" providerId="ADAL" clId="{44363281-2470-4353-AA84-57238F5C3A10}" dt="2021-10-17T10:16:28.165" v="6695"/>
        <pc:sldMkLst>
          <pc:docMk/>
          <pc:sldMk cId="2150805980" sldId="396"/>
        </pc:sldMkLst>
      </pc:sldChg>
      <pc:sldChg chg="add">
        <pc:chgData name="Fors, Fredrik" userId="a8a9a055-8399-4040-a472-804a86996160" providerId="ADAL" clId="{44363281-2470-4353-AA84-57238F5C3A10}" dt="2021-10-17T10:17:05.837" v="6696"/>
        <pc:sldMkLst>
          <pc:docMk/>
          <pc:sldMk cId="3156112145" sldId="1133"/>
        </pc:sldMkLst>
      </pc:sldChg>
      <pc:sldChg chg="add">
        <pc:chgData name="Fors, Fredrik" userId="a8a9a055-8399-4040-a472-804a86996160" providerId="ADAL" clId="{44363281-2470-4353-AA84-57238F5C3A10}" dt="2021-10-17T10:17:56.979" v="6701"/>
        <pc:sldMkLst>
          <pc:docMk/>
          <pc:sldMk cId="2828610957" sldId="1136"/>
        </pc:sldMkLst>
      </pc:sldChg>
      <pc:sldChg chg="add">
        <pc:chgData name="Fors, Fredrik" userId="a8a9a055-8399-4040-a472-804a86996160" providerId="ADAL" clId="{44363281-2470-4353-AA84-57238F5C3A10}" dt="2021-10-17T10:17:25.234" v="6698"/>
        <pc:sldMkLst>
          <pc:docMk/>
          <pc:sldMk cId="4111719297" sldId="1148"/>
        </pc:sldMkLst>
      </pc:sldChg>
      <pc:sldChg chg="add">
        <pc:chgData name="Fors, Fredrik" userId="a8a9a055-8399-4040-a472-804a86996160" providerId="ADAL" clId="{44363281-2470-4353-AA84-57238F5C3A10}" dt="2021-10-17T10:17:15.168" v="6697"/>
        <pc:sldMkLst>
          <pc:docMk/>
          <pc:sldMk cId="3890301721" sldId="11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54488DA9-F4C4-483A-BFDF-490AD0FE6CBB}" type="datetimeFigureOut">
              <a:rPr lang="sv-SE" smtClean="0"/>
              <a:t>2021-10-17</a:t>
            </a:fld>
            <a:endParaRPr lang="sv-SE"/>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71D31566-0543-411D-B2DF-0D0D690822DA}" type="slidenum">
              <a:rPr lang="sv-SE" smtClean="0"/>
              <a:t>‹#›</a:t>
            </a:fld>
            <a:endParaRPr lang="sv-SE"/>
          </a:p>
        </p:txBody>
      </p:sp>
    </p:spTree>
    <p:extLst>
      <p:ext uri="{BB962C8B-B14F-4D97-AF65-F5344CB8AC3E}">
        <p14:creationId xmlns:p14="http://schemas.microsoft.com/office/powerpoint/2010/main" val="1869748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9C91AA-E366-4814-BE6E-BE29417CE30B}" type="datetimeFigureOut">
              <a:rPr lang="en-SE" smtClean="0"/>
              <a:t>2021-10-17</a:t>
            </a:fld>
            <a:endParaRPr lang="en-SE"/>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FAC06BC-1AA5-439F-A92F-2B3AD7A12B73}" type="slidenum">
              <a:rPr lang="en-SE" smtClean="0"/>
              <a:t>‹#›</a:t>
            </a:fld>
            <a:endParaRPr lang="en-SE"/>
          </a:p>
        </p:txBody>
      </p:sp>
    </p:spTree>
    <p:extLst>
      <p:ext uri="{BB962C8B-B14F-4D97-AF65-F5344CB8AC3E}">
        <p14:creationId xmlns:p14="http://schemas.microsoft.com/office/powerpoint/2010/main" val="371073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mj-lt"/>
              <a:buAutoNum type="arabicPeriod"/>
            </a:pPr>
            <a:r>
              <a:rPr lang="sv-SE" sz="800" dirty="0">
                <a:latin typeface="arial" panose="020B0604020202020204" pitchFamily="34" charset="0"/>
              </a:rPr>
              <a:t>Välkomna</a:t>
            </a:r>
          </a:p>
          <a:p>
            <a:pPr algn="l">
              <a:buFont typeface="+mj-lt"/>
              <a:buAutoNum type="arabicPeriod"/>
            </a:pPr>
            <a:r>
              <a:rPr lang="sv-SE" sz="800" dirty="0">
                <a:latin typeface="arial" panose="020B0604020202020204" pitchFamily="34" charset="0"/>
              </a:rPr>
              <a:t>Dela ut SISU-blankett?</a:t>
            </a:r>
          </a:p>
          <a:p>
            <a:pPr algn="l">
              <a:buFont typeface="+mj-lt"/>
              <a:buAutoNum type="arabicPeriod"/>
            </a:pPr>
            <a:r>
              <a:rPr lang="sv-SE" sz="800" dirty="0">
                <a:latin typeface="arial" panose="020B0604020202020204" pitchFamily="34" charset="0"/>
              </a:rPr>
              <a:t>Allmänt om föreningen (ekonomi, pågående/kommande projekt t.ex. renovering av omklädningsrum, lite "miljö-initiativ" osv)</a:t>
            </a:r>
          </a:p>
          <a:p>
            <a:pPr algn="l">
              <a:buFont typeface="+mj-lt"/>
              <a:buAutoNum type="arabicPeriod"/>
            </a:pPr>
            <a:r>
              <a:rPr lang="sv-SE" sz="800" dirty="0">
                <a:latin typeface="arial" panose="020B0604020202020204" pitchFamily="34" charset="0"/>
              </a:rPr>
              <a:t>Status lagkassa?</a:t>
            </a:r>
          </a:p>
          <a:p>
            <a:pPr algn="l">
              <a:buFont typeface="+mj-lt"/>
              <a:buAutoNum type="arabicPeriod"/>
            </a:pPr>
            <a:r>
              <a:rPr lang="sv-SE" sz="800" dirty="0">
                <a:latin typeface="arial" panose="020B0604020202020204" pitchFamily="34" charset="0"/>
              </a:rPr>
              <a:t>Status och tankar ang. våra Träningar (kort info om våra B-utbildningar, vad fokuserar vi på, hur funkar det med laget,...)</a:t>
            </a:r>
          </a:p>
          <a:p>
            <a:pPr marL="742950" lvl="1" indent="-285750" algn="l">
              <a:buFont typeface="Arial" panose="020B0604020202020204" pitchFamily="34" charset="0"/>
              <a:buChar char="•"/>
            </a:pPr>
            <a:r>
              <a:rPr lang="sv-SE" sz="800" dirty="0">
                <a:latin typeface="arial" panose="020B0604020202020204" pitchFamily="34" charset="0"/>
              </a:rPr>
              <a:t>Hur ser föräldrarna på träningarna?</a:t>
            </a:r>
          </a:p>
          <a:p>
            <a:pPr marL="742950" lvl="1" indent="-285750" algn="l">
              <a:buFont typeface="Arial" panose="020B0604020202020204" pitchFamily="34" charset="0"/>
              <a:buChar char="•"/>
            </a:pPr>
            <a:r>
              <a:rPr lang="sv-SE" sz="800" dirty="0">
                <a:latin typeface="arial" panose="020B0604020202020204" pitchFamily="34" charset="0"/>
              </a:rPr>
              <a:t>Hur uppfattar de tjejernas inställning till träningarna?</a:t>
            </a:r>
            <a:br>
              <a:rPr lang="sv-SE" sz="800" dirty="0">
                <a:latin typeface="arial" panose="020B0604020202020204" pitchFamily="34" charset="0"/>
              </a:rPr>
            </a:br>
            <a:endParaRPr lang="sv-SE" sz="800" dirty="0">
              <a:latin typeface="arial" panose="020B0604020202020204" pitchFamily="34" charset="0"/>
            </a:endParaRPr>
          </a:p>
          <a:p>
            <a:pPr algn="l">
              <a:buFont typeface="+mj-lt"/>
              <a:buAutoNum type="arabicPeriod"/>
            </a:pPr>
            <a:r>
              <a:rPr lang="sv-SE" sz="800" dirty="0">
                <a:latin typeface="arial" panose="020B0604020202020204" pitchFamily="34" charset="0"/>
              </a:rPr>
              <a:t>Status och tankar ang. vårens samt pågående seriespel i mellan- och svår serie</a:t>
            </a:r>
          </a:p>
          <a:p>
            <a:pPr marL="742950" lvl="1" indent="-285750" algn="l">
              <a:buFont typeface="Arial" panose="020B0604020202020204" pitchFamily="34" charset="0"/>
              <a:buChar char="•"/>
            </a:pPr>
            <a:r>
              <a:rPr lang="sv-SE" sz="800" dirty="0">
                <a:latin typeface="arial" panose="020B0604020202020204" pitchFamily="34" charset="0"/>
              </a:rPr>
              <a:t>Hur ser föräldrarna på detta?</a:t>
            </a:r>
          </a:p>
          <a:p>
            <a:pPr marL="742950" lvl="1" indent="-285750" algn="l">
              <a:buFont typeface="Arial" panose="020B0604020202020204" pitchFamily="34" charset="0"/>
              <a:buChar char="•"/>
            </a:pPr>
            <a:r>
              <a:rPr lang="sv-SE" sz="800" dirty="0">
                <a:latin typeface="arial" panose="020B0604020202020204" pitchFamily="34" charset="0"/>
              </a:rPr>
              <a:t>Några synpunkter inför nästa år då större förändringar sker i spelformatet (stor 9-manna, 11-manna mål osv)</a:t>
            </a:r>
          </a:p>
          <a:p>
            <a:pPr algn="l">
              <a:buFont typeface="+mj-lt"/>
              <a:buAutoNum type="arabicPeriod"/>
            </a:pPr>
            <a:r>
              <a:rPr lang="sv-SE" sz="800" dirty="0">
                <a:latin typeface="arial" panose="020B0604020202020204" pitchFamily="34" charset="0"/>
              </a:rPr>
              <a:t>Kommande Cuper</a:t>
            </a:r>
          </a:p>
          <a:p>
            <a:pPr marL="742950" lvl="1" indent="-285750" algn="l">
              <a:buFont typeface="+mj-lt"/>
              <a:buAutoNum type="arabicPeriod"/>
            </a:pPr>
            <a:r>
              <a:rPr lang="sv-SE" sz="800" dirty="0" err="1">
                <a:latin typeface="arial" panose="020B0604020202020204" pitchFamily="34" charset="0"/>
              </a:rPr>
              <a:t>Quality</a:t>
            </a:r>
            <a:r>
              <a:rPr lang="sv-SE" sz="800" dirty="0">
                <a:latin typeface="arial" panose="020B0604020202020204" pitchFamily="34" charset="0"/>
              </a:rPr>
              <a:t> Cup Vänersborg:</a:t>
            </a:r>
          </a:p>
          <a:p>
            <a:pPr marL="1143000" lvl="2" indent="-228600" algn="l">
              <a:buFont typeface="Arial" panose="020B0604020202020204" pitchFamily="34" charset="0"/>
              <a:buChar char="•"/>
            </a:pPr>
            <a:r>
              <a:rPr lang="sv-SE" sz="800" dirty="0">
                <a:latin typeface="arial" panose="020B0604020202020204" pitchFamily="34" charset="0"/>
              </a:rPr>
              <a:t>1 lag anmält</a:t>
            </a:r>
          </a:p>
          <a:p>
            <a:pPr marL="1143000" lvl="2" indent="-228600" algn="l">
              <a:buFont typeface="Arial" panose="020B0604020202020204" pitchFamily="34" charset="0"/>
              <a:buChar char="•"/>
            </a:pPr>
            <a:r>
              <a:rPr lang="sv-SE" sz="800" dirty="0">
                <a:latin typeface="arial" panose="020B0604020202020204" pitchFamily="34" charset="0"/>
              </a:rPr>
              <a:t>19 anmälda spelare</a:t>
            </a:r>
          </a:p>
          <a:p>
            <a:pPr marL="1143000" lvl="2" indent="-228600" algn="l">
              <a:buFont typeface="Arial" panose="020B0604020202020204" pitchFamily="34" charset="0"/>
              <a:buChar char="•"/>
            </a:pPr>
            <a:r>
              <a:rPr lang="sv-SE" sz="800" dirty="0">
                <a:latin typeface="arial" panose="020B0604020202020204" pitchFamily="34" charset="0"/>
              </a:rPr>
              <a:t>Alla får följa med, men alla kommer inte att spela (lika mycket?)</a:t>
            </a:r>
          </a:p>
          <a:p>
            <a:pPr marL="1143000" lvl="2" indent="-228600" algn="l">
              <a:buFont typeface="Arial" panose="020B0604020202020204" pitchFamily="34" charset="0"/>
              <a:buChar char="•"/>
            </a:pPr>
            <a:r>
              <a:rPr lang="sv-SE" sz="800" dirty="0">
                <a:latin typeface="arial" panose="020B0604020202020204" pitchFamily="34" charset="0"/>
              </a:rPr>
              <a:t>Över 50% närvaro under hösten för att få spela</a:t>
            </a:r>
          </a:p>
          <a:p>
            <a:pPr marL="1143000" lvl="2" indent="-228600" algn="l">
              <a:buFont typeface="Arial" panose="020B0604020202020204" pitchFamily="34" charset="0"/>
              <a:buChar char="•"/>
            </a:pPr>
            <a:r>
              <a:rPr lang="sv-SE" sz="800" dirty="0">
                <a:latin typeface="arial" panose="020B0604020202020204" pitchFamily="34" charset="0"/>
              </a:rPr>
              <a:t>Synpunkter?</a:t>
            </a:r>
          </a:p>
          <a:p>
            <a:pPr marL="742950" lvl="1" indent="-285750" algn="l">
              <a:buFont typeface="+mj-lt"/>
              <a:buAutoNum type="arabicPeriod"/>
            </a:pPr>
            <a:r>
              <a:rPr lang="sv-SE" sz="800" dirty="0">
                <a:latin typeface="arial" panose="020B0604020202020204" pitchFamily="34" charset="0"/>
              </a:rPr>
              <a:t>Gothia:</a:t>
            </a:r>
          </a:p>
          <a:p>
            <a:pPr marL="1143000" lvl="2" indent="-228600" algn="l">
              <a:buFont typeface="Arial" panose="020B0604020202020204" pitchFamily="34" charset="0"/>
              <a:buChar char="•"/>
            </a:pPr>
            <a:r>
              <a:rPr lang="sv-SE" sz="800" dirty="0">
                <a:latin typeface="arial" panose="020B0604020202020204" pitchFamily="34" charset="0"/>
              </a:rPr>
              <a:t>1 lag anmält men på väntelista. Oklart när besked</a:t>
            </a:r>
          </a:p>
          <a:p>
            <a:pPr marL="1143000" lvl="2" indent="-228600" algn="l">
              <a:buFont typeface="Arial" panose="020B0604020202020204" pitchFamily="34" charset="0"/>
              <a:buChar char="•"/>
            </a:pPr>
            <a:r>
              <a:rPr lang="sv-SE" sz="800" dirty="0">
                <a:latin typeface="arial" panose="020B0604020202020204" pitchFamily="34" charset="0"/>
              </a:rPr>
              <a:t>12-18 Juli 2020</a:t>
            </a:r>
          </a:p>
          <a:p>
            <a:pPr marL="1143000" lvl="2" indent="-228600" algn="l">
              <a:buFont typeface="Arial" panose="020B0604020202020204" pitchFamily="34" charset="0"/>
              <a:buChar char="•"/>
            </a:pPr>
            <a:r>
              <a:rPr lang="sv-SE" sz="800" dirty="0" err="1">
                <a:latin typeface="arial" panose="020B0604020202020204" pitchFamily="34" charset="0"/>
              </a:rPr>
              <a:t>Spelformat</a:t>
            </a:r>
            <a:r>
              <a:rPr lang="sv-SE" sz="800" dirty="0">
                <a:latin typeface="arial" panose="020B0604020202020204" pitchFamily="34" charset="0"/>
              </a:rPr>
              <a:t>, 11-manna</a:t>
            </a:r>
            <a:br>
              <a:rPr lang="sv-SE" sz="800" dirty="0">
                <a:latin typeface="arial" panose="020B0604020202020204" pitchFamily="34" charset="0"/>
              </a:rPr>
            </a:br>
            <a:endParaRPr lang="sv-SE" sz="800" dirty="0">
              <a:latin typeface="arial" panose="020B0604020202020204" pitchFamily="34" charset="0"/>
            </a:endParaRPr>
          </a:p>
          <a:p>
            <a:pPr marL="1143000" lvl="2" indent="-228600" algn="l">
              <a:buFont typeface="Arial" panose="020B0604020202020204" pitchFamily="34" charset="0"/>
              <a:buChar char="•"/>
            </a:pPr>
            <a:r>
              <a:rPr lang="sv-SE" sz="800" dirty="0">
                <a:latin typeface="arial" panose="020B0604020202020204" pitchFamily="34" charset="0"/>
              </a:rPr>
              <a:t>Kan alla vara med? OBS! Obligatoriska träningar kommer att schemaläggas fr.o.m. Midsommar fram till Cupen. </a:t>
            </a:r>
          </a:p>
          <a:p>
            <a:pPr marL="1143000" lvl="2" indent="-228600" algn="l">
              <a:buFont typeface="Arial" panose="020B0604020202020204" pitchFamily="34" charset="0"/>
              <a:buChar char="•"/>
            </a:pPr>
            <a:r>
              <a:rPr lang="sv-SE" sz="800" dirty="0">
                <a:latin typeface="arial" panose="020B0604020202020204" pitchFamily="34" charset="0"/>
              </a:rPr>
              <a:t>Träningsnärvaro samt visat engagemang under vårsäsongen kommer att mätas för möjlighet att spela.</a:t>
            </a:r>
          </a:p>
          <a:p>
            <a:pPr marL="1143000" lvl="2" indent="-228600" algn="l">
              <a:buFont typeface="Arial" panose="020B0604020202020204" pitchFamily="34" charset="0"/>
              <a:buChar char="•"/>
            </a:pPr>
            <a:r>
              <a:rPr lang="sv-SE" sz="800" dirty="0">
                <a:latin typeface="arial" panose="020B0604020202020204" pitchFamily="34" charset="0"/>
              </a:rPr>
              <a:t>Vi anmäler oss inte till annan Cup efter Midsommar (typ </a:t>
            </a:r>
            <a:r>
              <a:rPr lang="sv-SE" sz="800" dirty="0" err="1">
                <a:latin typeface="arial" panose="020B0604020202020204" pitchFamily="34" charset="0"/>
              </a:rPr>
              <a:t>Skadevi</a:t>
            </a:r>
            <a:r>
              <a:rPr lang="sv-SE" sz="800" dirty="0">
                <a:latin typeface="arial" panose="020B0604020202020204" pitchFamily="34" charset="0"/>
              </a:rPr>
              <a:t>), fokus Gothia</a:t>
            </a:r>
          </a:p>
          <a:p>
            <a:pPr marL="1143000" lvl="2" indent="-228600" algn="l">
              <a:buFont typeface="Arial" panose="020B0604020202020204" pitchFamily="34" charset="0"/>
              <a:buChar char="•"/>
            </a:pPr>
            <a:r>
              <a:rPr lang="sv-SE" sz="800" dirty="0">
                <a:latin typeface="arial" panose="020B0604020202020204" pitchFamily="34" charset="0"/>
              </a:rPr>
              <a:t>Synpunkter?</a:t>
            </a:r>
          </a:p>
          <a:p>
            <a:pPr algn="l">
              <a:buFont typeface="+mj-lt"/>
              <a:buAutoNum type="arabicPeriod"/>
            </a:pPr>
            <a:r>
              <a:rPr lang="sv-SE" sz="800" dirty="0">
                <a:latin typeface="arial" panose="020B0604020202020204" pitchFamily="34" charset="0"/>
              </a:rPr>
              <a:t>Inomhusträning under vinterhalvåret:</a:t>
            </a:r>
          </a:p>
          <a:p>
            <a:pPr marL="742950" lvl="1" indent="-285750" algn="l">
              <a:buFont typeface="Arial" panose="020B0604020202020204" pitchFamily="34" charset="0"/>
              <a:buChar char="•"/>
            </a:pPr>
            <a:r>
              <a:rPr lang="sv-SE" sz="800" dirty="0">
                <a:latin typeface="arial" panose="020B0604020202020204" pitchFamily="34" charset="0"/>
              </a:rPr>
              <a:t>Vi behåller våra utomhustider</a:t>
            </a:r>
          </a:p>
          <a:p>
            <a:pPr marL="742950" lvl="1" indent="-285750" algn="l">
              <a:buFont typeface="Arial" panose="020B0604020202020204" pitchFamily="34" charset="0"/>
              <a:buChar char="•"/>
            </a:pPr>
            <a:r>
              <a:rPr lang="sv-SE" sz="800" dirty="0" err="1">
                <a:latin typeface="arial" panose="020B0604020202020204" pitchFamily="34" charset="0"/>
              </a:rPr>
              <a:t>Ulf's</a:t>
            </a:r>
            <a:r>
              <a:rPr lang="sv-SE" sz="800" dirty="0">
                <a:latin typeface="arial" panose="020B0604020202020204" pitchFamily="34" charset="0"/>
              </a:rPr>
              <a:t> fysträning?</a:t>
            </a:r>
          </a:p>
          <a:p>
            <a:pPr marL="742950" lvl="1" indent="-285750" algn="l">
              <a:buFont typeface="Arial" panose="020B0604020202020204" pitchFamily="34" charset="0"/>
              <a:buChar char="•"/>
            </a:pPr>
            <a:r>
              <a:rPr lang="sv-SE" sz="800" dirty="0">
                <a:latin typeface="arial" panose="020B0604020202020204" pitchFamily="34" charset="0"/>
              </a:rPr>
              <a:t>Vi undersöker möjlighet till inomhushall för fotbollsteknikträning inomhus. Har någon förslag?</a:t>
            </a:r>
          </a:p>
          <a:p>
            <a:pPr algn="l">
              <a:buFont typeface="+mj-lt"/>
              <a:buAutoNum type="arabicPeriod"/>
            </a:pPr>
            <a:r>
              <a:rPr lang="sv-SE" sz="800" dirty="0">
                <a:latin typeface="arial" panose="020B0604020202020204" pitchFamily="34" charset="0"/>
              </a:rPr>
              <a:t>Röda Tråden för Föräldrar: </a:t>
            </a:r>
          </a:p>
          <a:p>
            <a:pPr marL="742950" lvl="1" indent="-285750" algn="l">
              <a:buFont typeface="Arial" panose="020B0604020202020204" pitchFamily="34" charset="0"/>
              <a:buChar char="•"/>
            </a:pPr>
            <a:r>
              <a:rPr lang="sv-SE" sz="800" dirty="0">
                <a:latin typeface="arial" panose="020B0604020202020204" pitchFamily="34" charset="0"/>
              </a:rPr>
              <a:t>Dela ut till föräldrar</a:t>
            </a:r>
            <a:br>
              <a:rPr lang="sv-SE" sz="800" dirty="0">
                <a:latin typeface="arial" panose="020B0604020202020204" pitchFamily="34" charset="0"/>
              </a:rPr>
            </a:br>
            <a:endParaRPr lang="sv-SE" sz="800" dirty="0">
              <a:latin typeface="arial" panose="020B0604020202020204" pitchFamily="34" charset="0"/>
            </a:endParaRPr>
          </a:p>
          <a:p>
            <a:pPr marL="742950" lvl="1" indent="-285750" algn="l">
              <a:buFont typeface="Arial" panose="020B0604020202020204" pitchFamily="34" charset="0"/>
              <a:buChar char="•"/>
            </a:pPr>
            <a:r>
              <a:rPr lang="sv-SE" sz="800" dirty="0">
                <a:latin typeface="arial" panose="020B0604020202020204" pitchFamily="34" charset="0"/>
              </a:rPr>
              <a:t>Uppmaning från spelarna samt oss tränare på hur vi bör bete oss "på sidan"</a:t>
            </a:r>
          </a:p>
          <a:p>
            <a:pPr marL="742950" lvl="1" indent="-285750" algn="l">
              <a:buFont typeface="Arial" panose="020B0604020202020204" pitchFamily="34" charset="0"/>
              <a:buChar char="•"/>
            </a:pPr>
            <a:r>
              <a:rPr lang="sv-SE" sz="800" dirty="0" err="1">
                <a:latin typeface="arial" panose="020B0604020202020204" pitchFamily="34" charset="0"/>
              </a:rPr>
              <a:t>Föräldrarengagemanget</a:t>
            </a:r>
            <a:r>
              <a:rPr lang="sv-SE" sz="800" dirty="0">
                <a:latin typeface="arial" panose="020B0604020202020204" pitchFamily="34" charset="0"/>
              </a:rPr>
              <a:t> osv.</a:t>
            </a:r>
            <a:br>
              <a:rPr lang="sv-SE" sz="800" dirty="0">
                <a:latin typeface="arial" panose="020B0604020202020204" pitchFamily="34" charset="0"/>
              </a:rPr>
            </a:br>
            <a:endParaRPr lang="sv-SE" sz="800" dirty="0">
              <a:latin typeface="arial" panose="020B0604020202020204" pitchFamily="34" charset="0"/>
            </a:endParaRPr>
          </a:p>
          <a:p>
            <a:pPr algn="l">
              <a:buFont typeface="+mj-lt"/>
              <a:buAutoNum type="arabicPeriod"/>
            </a:pPr>
            <a:r>
              <a:rPr lang="sv-SE" sz="800" dirty="0">
                <a:latin typeface="arial" panose="020B0604020202020204" pitchFamily="34" charset="0"/>
              </a:rPr>
              <a:t>Önskemål från tränarna:</a:t>
            </a:r>
          </a:p>
          <a:p>
            <a:pPr marL="742950" lvl="1" indent="-285750" algn="l">
              <a:buFont typeface="Arial" panose="020B0604020202020204" pitchFamily="34" charset="0"/>
              <a:buChar char="•"/>
            </a:pPr>
            <a:r>
              <a:rPr lang="sv-SE" sz="800" dirty="0">
                <a:latin typeface="arial" panose="020B0604020202020204" pitchFamily="34" charset="0"/>
              </a:rPr>
              <a:t>Frivilliga att koordinera transporterna till framtida Cup-resor</a:t>
            </a:r>
          </a:p>
          <a:p>
            <a:pPr marL="742950" lvl="1" indent="-285750" algn="l">
              <a:buFont typeface="Arial" panose="020B0604020202020204" pitchFamily="34" charset="0"/>
              <a:buChar char="•"/>
            </a:pPr>
            <a:r>
              <a:rPr lang="sv-SE" sz="800" dirty="0">
                <a:latin typeface="arial" panose="020B0604020202020204" pitchFamily="34" charset="0"/>
              </a:rPr>
              <a:t>Föräldragrupp för planering av "långsiktigt mål", </a:t>
            </a:r>
            <a:r>
              <a:rPr lang="sv-SE" sz="800" dirty="0" err="1">
                <a:latin typeface="arial" panose="020B0604020202020204" pitchFamily="34" charset="0"/>
              </a:rPr>
              <a:t>t.ex</a:t>
            </a:r>
            <a:r>
              <a:rPr lang="sv-SE" sz="800" dirty="0">
                <a:latin typeface="arial" panose="020B0604020202020204" pitchFamily="34" charset="0"/>
              </a:rPr>
              <a:t> utlandsresa/cup 2021</a:t>
            </a:r>
          </a:p>
          <a:p>
            <a:pPr marL="742950" lvl="1" indent="-285750" algn="l">
              <a:buFont typeface="Arial" panose="020B0604020202020204" pitchFamily="34" charset="0"/>
              <a:buChar char="•"/>
            </a:pPr>
            <a:r>
              <a:rPr lang="sv-SE" sz="800" dirty="0">
                <a:latin typeface="arial" panose="020B0604020202020204" pitchFamily="34" charset="0"/>
              </a:rPr>
              <a:t>Frivillig dedikerad "social" person för spelarna i laget (neutral, ej tränare). </a:t>
            </a:r>
          </a:p>
          <a:p>
            <a:pPr marL="1143000" lvl="2" indent="-228600" algn="l">
              <a:buFont typeface="Arial" panose="020B0604020202020204" pitchFamily="34" charset="0"/>
              <a:buChar char="•"/>
            </a:pPr>
            <a:r>
              <a:rPr lang="sv-SE" sz="800" dirty="0">
                <a:latin typeface="arial" panose="020B0604020202020204" pitchFamily="34" charset="0"/>
              </a:rPr>
              <a:t>Individuella samtal (spelarens mål, tankar, funderingar osv). 1 samtal/spelare/år</a:t>
            </a:r>
          </a:p>
          <a:p>
            <a:pPr marL="1143000" lvl="2" indent="-228600" algn="l">
              <a:buFont typeface="Arial" panose="020B0604020202020204" pitchFamily="34" charset="0"/>
              <a:buChar char="•"/>
            </a:pPr>
            <a:r>
              <a:rPr lang="sv-SE" sz="800" dirty="0">
                <a:latin typeface="arial" panose="020B0604020202020204" pitchFamily="34" charset="0"/>
              </a:rPr>
              <a:t>Möte med spelare som ryktas vilja byta förening, sluta med fotboll osv. Jätteviktig feedback för oss och föreningen!</a:t>
            </a:r>
          </a:p>
          <a:p>
            <a:pPr algn="l">
              <a:buFont typeface="+mj-lt"/>
              <a:buAutoNum type="arabicPeriod"/>
            </a:pPr>
            <a:r>
              <a:rPr lang="sv-SE" sz="800" dirty="0">
                <a:latin typeface="arial" panose="020B0604020202020204" pitchFamily="34" charset="0"/>
              </a:rPr>
              <a:t>Fråga om våra Helårsbedömningar och "priser"</a:t>
            </a:r>
          </a:p>
          <a:p>
            <a:pPr marL="742950" lvl="1" indent="-285750" algn="l">
              <a:buFont typeface="Arial" panose="020B0604020202020204" pitchFamily="34" charset="0"/>
              <a:buChar char="•"/>
            </a:pPr>
            <a:r>
              <a:rPr lang="sv-SE" sz="800" dirty="0">
                <a:latin typeface="arial" panose="020B0604020202020204" pitchFamily="34" charset="0"/>
              </a:rPr>
              <a:t>Vilka har det varit?</a:t>
            </a:r>
          </a:p>
          <a:p>
            <a:pPr marL="742950" lvl="1" indent="-285750" algn="l">
              <a:buFont typeface="Arial" panose="020B0604020202020204" pitchFamily="34" charset="0"/>
              <a:buChar char="•"/>
            </a:pPr>
            <a:r>
              <a:rPr lang="sv-SE" sz="800" dirty="0">
                <a:latin typeface="arial" panose="020B0604020202020204" pitchFamily="34" charset="0"/>
              </a:rPr>
              <a:t>Ska vi fortsätta med samma?</a:t>
            </a:r>
          </a:p>
          <a:p>
            <a:pPr marL="742950" lvl="1" indent="-285750" algn="l">
              <a:buFont typeface="Arial" panose="020B0604020202020204" pitchFamily="34" charset="0"/>
              <a:buChar char="•"/>
            </a:pPr>
            <a:r>
              <a:rPr lang="sv-SE" sz="800" dirty="0">
                <a:latin typeface="arial" panose="020B0604020202020204" pitchFamily="34" charset="0"/>
              </a:rPr>
              <a:t>Andra förslag?</a:t>
            </a:r>
          </a:p>
          <a:p>
            <a:pPr algn="l">
              <a:buFont typeface="+mj-lt"/>
              <a:buAutoNum type="arabicPeriod"/>
            </a:pPr>
            <a:r>
              <a:rPr lang="sv-SE" sz="800" dirty="0">
                <a:latin typeface="arial" panose="020B0604020202020204" pitchFamily="34" charset="0"/>
              </a:rPr>
              <a:t>Öppen dialog, andra frågor</a:t>
            </a:r>
          </a:p>
          <a:p>
            <a:pPr algn="l">
              <a:buFont typeface="+mj-lt"/>
              <a:buAutoNum type="arabicPeriod"/>
            </a:pPr>
            <a:r>
              <a:rPr lang="sv-SE" sz="800" dirty="0">
                <a:latin typeface="arial" panose="020B0604020202020204" pitchFamily="34" charset="0"/>
              </a:rPr>
              <a:t>Slut</a:t>
            </a:r>
            <a:endParaRPr lang="sv-SE" sz="800" dirty="0"/>
          </a:p>
        </p:txBody>
      </p:sp>
    </p:spTree>
    <p:extLst>
      <p:ext uri="{BB962C8B-B14F-4D97-AF65-F5344CB8AC3E}">
        <p14:creationId xmlns:p14="http://schemas.microsoft.com/office/powerpoint/2010/main" val="54159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1300163" y="4694238"/>
            <a:ext cx="10404475" cy="38401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4306888" y="1219200"/>
            <a:ext cx="4391025" cy="3292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23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6BAE39A9-80A7-42AC-9D66-45F81CF88105}" type="datetimeFigureOut">
              <a:rPr lang="sv-SE" smtClean="0"/>
              <a:t>2021-10-17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160419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BAE39A9-80A7-42AC-9D66-45F81CF88105}" type="datetimeFigureOut">
              <a:rPr lang="sv-SE" smtClean="0"/>
              <a:t>2021-10-17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29338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BAE39A9-80A7-42AC-9D66-45F81CF88105}" type="datetimeFigureOut">
              <a:rPr lang="sv-SE" smtClean="0"/>
              <a:t>2021-10-17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176925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ch punkter">
    <p:bg>
      <p:bgRef idx="1001">
        <a:schemeClr val="bg1"/>
      </p:bgRef>
    </p:bg>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64271647"/>
      </p:ext>
    </p:extLst>
  </p:cSld>
  <p:clrMapOvr>
    <a:overrideClrMapping bg1="dk1" tx1="lt1" bg2="dk2" tx2="lt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to - Vertikalt" type="tx">
  <p:cSld name="Foto - Vertikalt">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6298406" y="446484"/>
            <a:ext cx="5000625" cy="57775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15" name="Google Shape;15;p34"/>
          <p:cNvSpPr txBox="1">
            <a:spLocks noGrp="1"/>
          </p:cNvSpPr>
          <p:nvPr>
            <p:ph type="title"/>
          </p:nvPr>
        </p:nvSpPr>
        <p:spPr>
          <a:xfrm>
            <a:off x="892969" y="446484"/>
            <a:ext cx="5000625" cy="2803922"/>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Helvetica Neue"/>
              <a:buNone/>
              <a:defRPr sz="4219"/>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4"/>
          <p:cNvSpPr txBox="1">
            <a:spLocks noGrp="1"/>
          </p:cNvSpPr>
          <p:nvPr>
            <p:ph type="body" idx="1"/>
          </p:nvPr>
        </p:nvSpPr>
        <p:spPr>
          <a:xfrm>
            <a:off x="892969" y="3321844"/>
            <a:ext cx="5000625" cy="2893219"/>
          </a:xfrm>
          <a:prstGeom prst="rect">
            <a:avLst/>
          </a:prstGeom>
          <a:noFill/>
          <a:ln>
            <a:noFill/>
          </a:ln>
        </p:spPr>
        <p:txBody>
          <a:bodyPr spcFirstLastPara="1" wrap="square" lIns="50800" tIns="50800" rIns="50800" bIns="50800" anchor="t" anchorCtr="0">
            <a:normAutofit/>
          </a:bodyPr>
          <a:lstStyle>
            <a:lvl1pPr marL="321457" lvl="0" indent="-160729" algn="ctr">
              <a:lnSpc>
                <a:spcPct val="100000"/>
              </a:lnSpc>
              <a:spcBef>
                <a:spcPts val="0"/>
              </a:spcBef>
              <a:spcAft>
                <a:spcPts val="0"/>
              </a:spcAft>
              <a:buClr>
                <a:srgbClr val="000000"/>
              </a:buClr>
              <a:buSzPts val="3700"/>
              <a:buFont typeface="Helvetica Neue"/>
              <a:buNone/>
              <a:defRPr sz="2601"/>
            </a:lvl1pPr>
            <a:lvl2pPr marL="642915" lvl="1" indent="-160729" algn="ctr">
              <a:lnSpc>
                <a:spcPct val="100000"/>
              </a:lnSpc>
              <a:spcBef>
                <a:spcPts val="0"/>
              </a:spcBef>
              <a:spcAft>
                <a:spcPts val="0"/>
              </a:spcAft>
              <a:buClr>
                <a:srgbClr val="000000"/>
              </a:buClr>
              <a:buSzPts val="3700"/>
              <a:buFont typeface="Helvetica Neue"/>
              <a:buNone/>
              <a:defRPr sz="2601"/>
            </a:lvl2pPr>
            <a:lvl3pPr marL="964372" lvl="2" indent="-160729" algn="ctr">
              <a:lnSpc>
                <a:spcPct val="100000"/>
              </a:lnSpc>
              <a:spcBef>
                <a:spcPts val="0"/>
              </a:spcBef>
              <a:spcAft>
                <a:spcPts val="0"/>
              </a:spcAft>
              <a:buClr>
                <a:srgbClr val="000000"/>
              </a:buClr>
              <a:buSzPts val="3700"/>
              <a:buFont typeface="Helvetica Neue"/>
              <a:buNone/>
              <a:defRPr sz="2601"/>
            </a:lvl3pPr>
            <a:lvl4pPr marL="1285829" lvl="3" indent="-160729" algn="ctr">
              <a:lnSpc>
                <a:spcPct val="100000"/>
              </a:lnSpc>
              <a:spcBef>
                <a:spcPts val="0"/>
              </a:spcBef>
              <a:spcAft>
                <a:spcPts val="0"/>
              </a:spcAft>
              <a:buClr>
                <a:srgbClr val="000000"/>
              </a:buClr>
              <a:buSzPts val="3700"/>
              <a:buFont typeface="Helvetica Neue"/>
              <a:buNone/>
              <a:defRPr sz="2601"/>
            </a:lvl4pPr>
            <a:lvl5pPr marL="1607287" lvl="4" indent="-160729" algn="ctr">
              <a:lnSpc>
                <a:spcPct val="100000"/>
              </a:lnSpc>
              <a:spcBef>
                <a:spcPts val="0"/>
              </a:spcBef>
              <a:spcAft>
                <a:spcPts val="0"/>
              </a:spcAft>
              <a:buClr>
                <a:srgbClr val="000000"/>
              </a:buClr>
              <a:buSzPts val="3700"/>
              <a:buFont typeface="Helvetica Neue"/>
              <a:buNone/>
              <a:defRPr sz="2601"/>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17" name="Google Shape;17;p34"/>
          <p:cNvSpPr txBox="1">
            <a:spLocks noGrp="1"/>
          </p:cNvSpPr>
          <p:nvPr>
            <p:ph type="sldNum" idx="12"/>
          </p:nvPr>
        </p:nvSpPr>
        <p:spPr>
          <a:xfrm>
            <a:off x="5933329" y="6536531"/>
            <a:ext cx="318993" cy="287258"/>
          </a:xfrm>
          <a:prstGeom prst="rect">
            <a:avLst/>
          </a:prstGeom>
          <a:noFill/>
          <a:ln>
            <a:noFill/>
          </a:ln>
        </p:spPr>
        <p:txBody>
          <a:bodyPr spcFirstLastPara="1" wrap="square" lIns="50800" tIns="50800" rIns="50800" bIns="50800" anchor="t" anchorCtr="0">
            <a:sp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3222484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Foto - Vertikalt">
    <p:spTree>
      <p:nvGrpSpPr>
        <p:cNvPr id="1" name=""/>
        <p:cNvGrpSpPr/>
        <p:nvPr/>
      </p:nvGrpSpPr>
      <p:grpSpPr>
        <a:xfrm>
          <a:off x="0" y="0"/>
          <a:ext cx="0" cy="0"/>
          <a:chOff x="0" y="0"/>
          <a:chExt cx="0" cy="0"/>
        </a:xfrm>
      </p:grpSpPr>
      <p:sp>
        <p:nvSpPr>
          <p:cNvPr id="38" name="Bild"/>
          <p:cNvSpPr>
            <a:spLocks noGrp="1"/>
          </p:cNvSpPr>
          <p:nvPr>
            <p:ph type="pic" sz="half" idx="13"/>
          </p:nvPr>
        </p:nvSpPr>
        <p:spPr>
          <a:xfrm>
            <a:off x="6298406" y="446484"/>
            <a:ext cx="5000625" cy="5777508"/>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892969" y="446484"/>
            <a:ext cx="5000625" cy="2803922"/>
          </a:xfrm>
          <a:prstGeom prst="rect">
            <a:avLst/>
          </a:prstGeom>
        </p:spPr>
        <p:txBody>
          <a:bodyPr anchor="b"/>
          <a:lstStyle>
            <a:lvl1pPr>
              <a:defRPr sz="4219"/>
            </a:lvl1pPr>
          </a:lstStyle>
          <a:p>
            <a:r>
              <a:t>Titeltext</a:t>
            </a:r>
          </a:p>
        </p:txBody>
      </p:sp>
      <p:sp>
        <p:nvSpPr>
          <p:cNvPr id="40" name="Brödtext nivå ett…"/>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396565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BAE39A9-80A7-42AC-9D66-45F81CF88105}" type="datetimeFigureOut">
              <a:rPr lang="sv-SE" smtClean="0"/>
              <a:t>2021-10-17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217692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AE39A9-80A7-42AC-9D66-45F81CF88105}" type="datetimeFigureOut">
              <a:rPr lang="sv-SE" smtClean="0"/>
              <a:t>2021-10-17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416840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6BAE39A9-80A7-42AC-9D66-45F81CF88105}" type="datetimeFigureOut">
              <a:rPr lang="sv-SE" smtClean="0"/>
              <a:t>2021-10-17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175329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6BAE39A9-80A7-42AC-9D66-45F81CF88105}" type="datetimeFigureOut">
              <a:rPr lang="sv-SE" smtClean="0"/>
              <a:t>2021-10-17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5208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6BAE39A9-80A7-42AC-9D66-45F81CF88105}" type="datetimeFigureOut">
              <a:rPr lang="sv-SE" smtClean="0"/>
              <a:t>2021-10-17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86308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E39A9-80A7-42AC-9D66-45F81CF88105}" type="datetimeFigureOut">
              <a:rPr lang="sv-SE" smtClean="0"/>
              <a:t>2021-10-17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392891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AE39A9-80A7-42AC-9D66-45F81CF88105}" type="datetimeFigureOut">
              <a:rPr lang="sv-SE" smtClean="0"/>
              <a:t>2021-10-17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396946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AE39A9-80A7-42AC-9D66-45F81CF88105}" type="datetimeFigureOut">
              <a:rPr lang="sv-SE" smtClean="0"/>
              <a:t>2021-10-17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EEFC37-70AE-4878-AE37-598E53858929}" type="slidenum">
              <a:rPr lang="sv-SE" smtClean="0"/>
              <a:t>‹#›</a:t>
            </a:fld>
            <a:endParaRPr lang="sv-SE"/>
          </a:p>
        </p:txBody>
      </p:sp>
    </p:spTree>
    <p:extLst>
      <p:ext uri="{BB962C8B-B14F-4D97-AF65-F5344CB8AC3E}">
        <p14:creationId xmlns:p14="http://schemas.microsoft.com/office/powerpoint/2010/main" val="392061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E39A9-80A7-42AC-9D66-45F81CF88105}" type="datetimeFigureOut">
              <a:rPr lang="sv-SE" smtClean="0"/>
              <a:t>2021-10-17</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EFC37-70AE-4878-AE37-598E53858929}" type="slidenum">
              <a:rPr lang="sv-SE" smtClean="0"/>
              <a:t>‹#›</a:t>
            </a:fld>
            <a:endParaRPr lang="sv-SE"/>
          </a:p>
        </p:txBody>
      </p:sp>
    </p:spTree>
    <p:extLst>
      <p:ext uri="{BB962C8B-B14F-4D97-AF65-F5344CB8AC3E}">
        <p14:creationId xmlns:p14="http://schemas.microsoft.com/office/powerpoint/2010/main" val="362313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s://teamsales.store/klubbshop/askims-ik"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3.tiff"/><Relationship Id="rId4" Type="http://schemas.openxmlformats.org/officeDocument/2006/relationships/image" Target="../media/image12.tif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hyperlink" Target="mailto:foreningsutvecklare@askimsik.s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Föräldramöte</a:t>
            </a:r>
            <a:br>
              <a:rPr lang="en-US" b="1" dirty="0">
                <a:solidFill>
                  <a:srgbClr val="FFFFFF"/>
                </a:solidFill>
              </a:rPr>
            </a:br>
            <a:r>
              <a:rPr lang="en-US" b="1" dirty="0">
                <a:solidFill>
                  <a:srgbClr val="FFFFFF"/>
                </a:solidFill>
              </a:rPr>
              <a:t>17 </a:t>
            </a:r>
            <a:r>
              <a:rPr lang="en-US" b="1" dirty="0" err="1">
                <a:solidFill>
                  <a:srgbClr val="FFFFFF"/>
                </a:solidFill>
              </a:rPr>
              <a:t>oktober</a:t>
            </a:r>
            <a:r>
              <a:rPr lang="en-US" b="1" dirty="0">
                <a:solidFill>
                  <a:srgbClr val="FFFFFF"/>
                </a:solidFill>
              </a:rPr>
              <a:t> 2021</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25879319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Skärmavbild 2019-01-09 kl. 09.06.54.png" descr="Skärmavbild 2019-01-09 kl. 09.06.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5541" y="5704814"/>
            <a:ext cx="982873" cy="1016636"/>
          </a:xfrm>
          <a:prstGeom prst="rect">
            <a:avLst/>
          </a:prstGeom>
          <a:ln w="12700">
            <a:miter lim="400000"/>
          </a:ln>
        </p:spPr>
      </p:pic>
      <p:pic>
        <p:nvPicPr>
          <p:cNvPr id="128" name="Bild" descr="Bi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897" y="6242474"/>
            <a:ext cx="7447360" cy="196454"/>
          </a:xfrm>
          <a:prstGeom prst="rect">
            <a:avLst/>
          </a:prstGeom>
          <a:ln w="12700">
            <a:miter lim="400000"/>
          </a:ln>
        </p:spPr>
      </p:pic>
      <p:sp>
        <p:nvSpPr>
          <p:cNvPr id="2" name="Rubrik 1">
            <a:extLst>
              <a:ext uri="{FF2B5EF4-FFF2-40B4-BE49-F238E27FC236}">
                <a16:creationId xmlns:a16="http://schemas.microsoft.com/office/drawing/2014/main" id="{83C4C4D5-D5EF-4177-8BC7-1B56958C6629}"/>
              </a:ext>
            </a:extLst>
          </p:cNvPr>
          <p:cNvSpPr>
            <a:spLocks noGrp="1"/>
          </p:cNvSpPr>
          <p:nvPr>
            <p:ph type="title"/>
          </p:nvPr>
        </p:nvSpPr>
        <p:spPr>
          <a:xfrm>
            <a:off x="2103897" y="2436564"/>
            <a:ext cx="7804547" cy="1518047"/>
          </a:xfrm>
        </p:spPr>
        <p:txBody>
          <a:bodyPr>
            <a:normAutofit/>
          </a:bodyPr>
          <a:lstStyle/>
          <a:p>
            <a:r>
              <a:rPr lang="sv-SE" sz="4219" b="1" dirty="0">
                <a:solidFill>
                  <a:schemeClr val="bg1"/>
                </a:solidFill>
              </a:rPr>
              <a:t>Föreningen</a:t>
            </a:r>
          </a:p>
        </p:txBody>
      </p:sp>
      <p:pic>
        <p:nvPicPr>
          <p:cNvPr id="6" name="Skärmavbild 2019-01-09 kl. 09.06.54.png" descr="Skärmavbild 2019-01-09 kl. 09.06.54.png">
            <a:extLst>
              <a:ext uri="{FF2B5EF4-FFF2-40B4-BE49-F238E27FC236}">
                <a16:creationId xmlns:a16="http://schemas.microsoft.com/office/drawing/2014/main" id="{C4C18CCA-9440-4ED7-8E9D-B64F1A952A1E}"/>
              </a:ext>
            </a:extLst>
          </p:cNvPr>
          <p:cNvPicPr>
            <a:picLocks noChangeAspect="1"/>
          </p:cNvPicPr>
          <p:nvPr/>
        </p:nvPicPr>
        <p:blipFill>
          <a:blip r:embed="rId3" cstate="print">
            <a:alphaModFix amt="24000"/>
            <a:extLst>
              <a:ext uri="{28A0092B-C50C-407E-A947-70E740481C1C}">
                <a14:useLocalDpi xmlns:a14="http://schemas.microsoft.com/office/drawing/2010/main" val="0"/>
              </a:ext>
            </a:extLst>
          </a:blip>
          <a:stretch>
            <a:fillRect/>
          </a:stretch>
        </p:blipFill>
        <p:spPr>
          <a:xfrm>
            <a:off x="3867211" y="1216565"/>
            <a:ext cx="4277919" cy="4424870"/>
          </a:xfrm>
          <a:prstGeom prst="rect">
            <a:avLst/>
          </a:prstGeom>
          <a:ln w="12700">
            <a:miter lim="400000"/>
          </a:ln>
        </p:spPr>
      </p:pic>
    </p:spTree>
    <p:extLst>
      <p:ext uri="{BB962C8B-B14F-4D97-AF65-F5344CB8AC3E}">
        <p14:creationId xmlns:p14="http://schemas.microsoft.com/office/powerpoint/2010/main" val="28771942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6" name="Google Shape;46;p1" descr="Bild"/>
          <p:cNvPicPr preferRelativeResize="0"/>
          <p:nvPr/>
        </p:nvPicPr>
        <p:blipFill rotWithShape="1">
          <a:blip r:embed="rId3">
            <a:alphaModFix/>
          </a:blip>
          <a:srcRect/>
          <a:stretch/>
        </p:blipFill>
        <p:spPr>
          <a:xfrm>
            <a:off x="2103897" y="6242474"/>
            <a:ext cx="7447360" cy="196454"/>
          </a:xfrm>
          <a:prstGeom prst="rect">
            <a:avLst/>
          </a:prstGeom>
          <a:noFill/>
          <a:ln>
            <a:noFill/>
          </a:ln>
        </p:spPr>
      </p:pic>
      <p:sp>
        <p:nvSpPr>
          <p:cNvPr id="9" name="Google Shape;81;p4">
            <a:extLst>
              <a:ext uri="{FF2B5EF4-FFF2-40B4-BE49-F238E27FC236}">
                <a16:creationId xmlns:a16="http://schemas.microsoft.com/office/drawing/2014/main" id="{066EDE6E-91DB-4A3B-A3D1-74B4654652A7}"/>
              </a:ext>
            </a:extLst>
          </p:cNvPr>
          <p:cNvSpPr/>
          <p:nvPr/>
        </p:nvSpPr>
        <p:spPr>
          <a:xfrm>
            <a:off x="1535481" y="298505"/>
            <a:ext cx="9144000" cy="6285764"/>
          </a:xfrm>
          <a:prstGeom prst="rect">
            <a:avLst/>
          </a:prstGeom>
          <a:blipFill rotWithShape="1">
            <a:blip r:embed="rId4">
              <a:alphaModFix/>
            </a:blip>
            <a:srcRect/>
            <a:stretch>
              <a:fillRect l="-11672"/>
            </a:stretch>
          </a:blipFill>
          <a:ln>
            <a:noFill/>
          </a:ln>
        </p:spPr>
        <p:txBody>
          <a:bodyPr spcFirstLastPara="1" wrap="square" lIns="0" tIns="0" rIns="0" bIns="0" anchor="t" anchorCtr="0">
            <a:noAutofit/>
          </a:bodyPr>
          <a:lstStyle/>
          <a:p>
            <a:endParaRPr sz="1266">
              <a:solidFill>
                <a:schemeClr val="dk1"/>
              </a:solidFill>
              <a:latin typeface="Helvetica Neue"/>
              <a:ea typeface="Helvetica Neue"/>
              <a:cs typeface="Helvetica Neue"/>
              <a:sym typeface="Helvetica Neue"/>
            </a:endParaRPr>
          </a:p>
        </p:txBody>
      </p:sp>
      <p:sp>
        <p:nvSpPr>
          <p:cNvPr id="10" name="Google Shape;47;p1">
            <a:extLst>
              <a:ext uri="{FF2B5EF4-FFF2-40B4-BE49-F238E27FC236}">
                <a16:creationId xmlns:a16="http://schemas.microsoft.com/office/drawing/2014/main" id="{73EFA8F6-758C-4BC6-BE39-561E9EFFCA16}"/>
              </a:ext>
            </a:extLst>
          </p:cNvPr>
          <p:cNvSpPr/>
          <p:nvPr/>
        </p:nvSpPr>
        <p:spPr>
          <a:xfrm>
            <a:off x="2175451" y="1201045"/>
            <a:ext cx="6117252" cy="2699782"/>
          </a:xfrm>
          <a:prstGeom prst="rect">
            <a:avLst/>
          </a:prstGeom>
          <a:solidFill>
            <a:srgbClr val="FFFFFF">
              <a:alpha val="83137"/>
            </a:srgbClr>
          </a:solidFill>
          <a:ln>
            <a:noFill/>
          </a:ln>
        </p:spPr>
        <p:txBody>
          <a:bodyPr spcFirstLastPara="1" wrap="square" lIns="64283" tIns="32133" rIns="64283" bIns="32133" anchor="t" anchorCtr="0">
            <a:spAutoFit/>
          </a:bodyPr>
          <a:lstStyle/>
          <a:p>
            <a:pPr marL="8483" marR="3572">
              <a:lnSpc>
                <a:spcPct val="125699"/>
              </a:lnSpc>
            </a:pPr>
            <a:endParaRPr lang="sv-SE" sz="1969" b="1" dirty="0">
              <a:solidFill>
                <a:schemeClr val="dk1"/>
              </a:solidFill>
              <a:latin typeface="Arial" panose="020B0604020202020204" pitchFamily="34" charset="0"/>
              <a:ea typeface="Arial"/>
              <a:cs typeface="Arial" panose="020B0604020202020204" pitchFamily="34" charset="0"/>
              <a:sym typeface="Arial"/>
            </a:endParaRPr>
          </a:p>
          <a:p>
            <a:pPr marL="186401" marR="3572">
              <a:lnSpc>
                <a:spcPct val="125699"/>
              </a:lnSpc>
              <a:spcAft>
                <a:spcPts val="422"/>
              </a:spcAft>
            </a:pPr>
            <a:r>
              <a:rPr lang="sv-SE" sz="2531" b="1" dirty="0">
                <a:solidFill>
                  <a:schemeClr val="dk1"/>
                </a:solidFill>
                <a:latin typeface="Calibri" panose="020F0502020204030204" pitchFamily="34" charset="0"/>
                <a:ea typeface="Arial"/>
                <a:cs typeface="Calibri" panose="020F0502020204030204" pitchFamily="34" charset="0"/>
                <a:sym typeface="Arial"/>
              </a:rPr>
              <a:t>Askims IK HT2021</a:t>
            </a:r>
          </a:p>
          <a:p>
            <a:pPr marL="437539" indent="-241093">
              <a:lnSpc>
                <a:spcPct val="107000"/>
              </a:lnSpc>
              <a:spcAft>
                <a:spcPts val="141"/>
              </a:spcAft>
              <a:buFont typeface="Symbol" panose="05050102010706020507" pitchFamily="18" charset="2"/>
              <a:buChar char=""/>
            </a:pPr>
            <a:r>
              <a:rPr lang="sv-SE" sz="1969" dirty="0">
                <a:latin typeface="Arial" panose="020B0604020202020204" pitchFamily="34" charset="0"/>
                <a:cs typeface="Arial" panose="020B0604020202020204" pitchFamily="34" charset="0"/>
              </a:rPr>
              <a:t>4 nya lag: flickor och pojkar födda 2015 &amp; 2016</a:t>
            </a:r>
          </a:p>
          <a:p>
            <a:pPr marL="437539" indent="-241093">
              <a:lnSpc>
                <a:spcPct val="107000"/>
              </a:lnSpc>
              <a:spcAft>
                <a:spcPts val="141"/>
              </a:spcAft>
              <a:buFont typeface="Symbol" panose="05050102010706020507" pitchFamily="18" charset="2"/>
              <a:buChar char=""/>
            </a:pPr>
            <a:r>
              <a:rPr lang="sv-SE" sz="1969" dirty="0">
                <a:latin typeface="Arial" panose="020B0604020202020204" pitchFamily="34" charset="0"/>
                <a:cs typeface="Arial" panose="020B0604020202020204" pitchFamily="34" charset="0"/>
              </a:rPr>
              <a:t>900 aktiva spelare och 150 ledare</a:t>
            </a:r>
          </a:p>
          <a:p>
            <a:pPr marL="437539" indent="-241093">
              <a:lnSpc>
                <a:spcPct val="107000"/>
              </a:lnSpc>
              <a:spcAft>
                <a:spcPts val="141"/>
              </a:spcAft>
              <a:buFont typeface="Symbol" panose="05050102010706020507" pitchFamily="18" charset="2"/>
              <a:buChar char=""/>
            </a:pPr>
            <a:r>
              <a:rPr lang="sv-SE" sz="1969" dirty="0">
                <a:solidFill>
                  <a:schemeClr val="dk1"/>
                </a:solidFill>
                <a:latin typeface="Arial" panose="020B0604020202020204" pitchFamily="34" charset="0"/>
                <a:cs typeface="Arial" panose="020B0604020202020204" pitchFamily="34" charset="0"/>
                <a:sym typeface="Arial"/>
              </a:rPr>
              <a:t>Fantastiska föräldrar och sponsorer</a:t>
            </a:r>
          </a:p>
          <a:p>
            <a:pPr marL="437539" indent="-241093">
              <a:lnSpc>
                <a:spcPct val="107000"/>
              </a:lnSpc>
              <a:spcAft>
                <a:spcPts val="422"/>
              </a:spcAft>
              <a:buFont typeface="Symbol" panose="05050102010706020507" pitchFamily="18" charset="2"/>
              <a:buChar char=""/>
            </a:pPr>
            <a:r>
              <a:rPr lang="sv-SE" sz="1969" dirty="0">
                <a:solidFill>
                  <a:schemeClr val="dk1"/>
                </a:solidFill>
                <a:latin typeface="Arial" panose="020B0604020202020204" pitchFamily="34" charset="0"/>
                <a:cs typeface="Arial" panose="020B0604020202020204" pitchFamily="34" charset="0"/>
                <a:sym typeface="Arial"/>
              </a:rPr>
              <a:t>En förening som växer!</a:t>
            </a:r>
            <a:br>
              <a:rPr lang="sv-SE" sz="1969" dirty="0">
                <a:solidFill>
                  <a:schemeClr val="dk1"/>
                </a:solidFill>
                <a:latin typeface="Arial" panose="020B0604020202020204" pitchFamily="34" charset="0"/>
                <a:cs typeface="Arial" panose="020B0604020202020204" pitchFamily="34" charset="0"/>
                <a:sym typeface="Arial"/>
              </a:rPr>
            </a:br>
            <a:endParaRPr lang="sv-SE" sz="1969" dirty="0">
              <a:latin typeface="Arial" panose="020B0604020202020204" pitchFamily="34" charset="0"/>
              <a:cs typeface="Arial" panose="020B0604020202020204" pitchFamily="34" charset="0"/>
            </a:endParaRPr>
          </a:p>
        </p:txBody>
      </p:sp>
      <p:pic>
        <p:nvPicPr>
          <p:cNvPr id="11" name="Google Shape;45;p1" descr="Skärmavbild 2019-01-09 kl. 09.06.54.png">
            <a:extLst>
              <a:ext uri="{FF2B5EF4-FFF2-40B4-BE49-F238E27FC236}">
                <a16:creationId xmlns:a16="http://schemas.microsoft.com/office/drawing/2014/main" id="{CD4B30E3-25FC-4CA9-AD37-2D52638E33A7}"/>
              </a:ext>
            </a:extLst>
          </p:cNvPr>
          <p:cNvPicPr preferRelativeResize="0"/>
          <p:nvPr/>
        </p:nvPicPr>
        <p:blipFill rotWithShape="1">
          <a:blip r:embed="rId5">
            <a:alphaModFix/>
          </a:blip>
          <a:srcRect/>
          <a:stretch/>
        </p:blipFill>
        <p:spPr>
          <a:xfrm>
            <a:off x="9358554" y="5592406"/>
            <a:ext cx="982873" cy="1016636"/>
          </a:xfrm>
          <a:prstGeom prst="rect">
            <a:avLst/>
          </a:prstGeom>
          <a:noFill/>
          <a:ln>
            <a:noFill/>
          </a:ln>
        </p:spPr>
      </p:pic>
    </p:spTree>
    <p:extLst>
      <p:ext uri="{BB962C8B-B14F-4D97-AF65-F5344CB8AC3E}">
        <p14:creationId xmlns:p14="http://schemas.microsoft.com/office/powerpoint/2010/main" val="424247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kärmavbild 2019-01-09 kl. 09.06.54.png" descr="Skärmavbild 2019-01-09 kl. 09.06.54.png"/>
          <p:cNvPicPr>
            <a:picLocks noChangeAspect="1"/>
          </p:cNvPicPr>
          <p:nvPr/>
        </p:nvPicPr>
        <p:blipFill>
          <a:blip r:embed="rId2"/>
          <a:stretch>
            <a:fillRect/>
          </a:stretch>
        </p:blipFill>
        <p:spPr>
          <a:xfrm>
            <a:off x="9565541" y="5704814"/>
            <a:ext cx="982873" cy="1016636"/>
          </a:xfrm>
          <a:prstGeom prst="rect">
            <a:avLst/>
          </a:prstGeom>
          <a:ln w="12700">
            <a:miter lim="400000"/>
          </a:ln>
        </p:spPr>
      </p:pic>
      <p:pic>
        <p:nvPicPr>
          <p:cNvPr id="120" name="Bild" descr="Bild"/>
          <p:cNvPicPr>
            <a:picLocks noChangeAspect="1"/>
          </p:cNvPicPr>
          <p:nvPr/>
        </p:nvPicPr>
        <p:blipFill>
          <a:blip r:embed="rId3"/>
          <a:stretch>
            <a:fillRect/>
          </a:stretch>
        </p:blipFill>
        <p:spPr>
          <a:xfrm>
            <a:off x="2103897" y="6242474"/>
            <a:ext cx="7447360" cy="196454"/>
          </a:xfrm>
          <a:prstGeom prst="rect">
            <a:avLst/>
          </a:prstGeom>
          <a:ln w="12700">
            <a:miter lim="400000"/>
          </a:ln>
        </p:spPr>
      </p:pic>
      <p:sp>
        <p:nvSpPr>
          <p:cNvPr id="7" name="Rectangle 6"/>
          <p:cNvSpPr/>
          <p:nvPr/>
        </p:nvSpPr>
        <p:spPr>
          <a:xfrm>
            <a:off x="1524000" y="359518"/>
            <a:ext cx="9144000" cy="438582"/>
          </a:xfrm>
          <a:prstGeom prst="rect">
            <a:avLst/>
          </a:prstGeom>
          <a:solidFill>
            <a:srgbClr val="A0D28A"/>
          </a:solidFill>
        </p:spPr>
        <p:txBody>
          <a:bodyPr wrap="square">
            <a:spAutoFit/>
          </a:bodyPr>
          <a:lstStyle/>
          <a:p>
            <a:pPr algn="ctr" defTabSz="410751" hangingPunct="0"/>
            <a:r>
              <a:rPr lang="sv-SE" sz="2250" b="1" kern="0" dirty="0">
                <a:solidFill>
                  <a:srgbClr val="000000"/>
                </a:solidFill>
                <a:latin typeface="Helvetica Neue"/>
                <a:sym typeface="Helvetica Neue"/>
              </a:rPr>
              <a:t>Summering av det viktigaste</a:t>
            </a:r>
            <a:endParaRPr lang="en-US" sz="2250" b="1" kern="0" dirty="0">
              <a:solidFill>
                <a:srgbClr val="000000"/>
              </a:solidFill>
              <a:latin typeface="Helvetica Neue"/>
              <a:sym typeface="Helvetica Neue"/>
            </a:endParaRPr>
          </a:p>
        </p:txBody>
      </p:sp>
      <p:sp>
        <p:nvSpPr>
          <p:cNvPr id="11" name="Rectangle 10">
            <a:extLst>
              <a:ext uri="{FF2B5EF4-FFF2-40B4-BE49-F238E27FC236}">
                <a16:creationId xmlns:a16="http://schemas.microsoft.com/office/drawing/2014/main" id="{08A28E45-628F-4933-9276-C341947F42CD}"/>
              </a:ext>
            </a:extLst>
          </p:cNvPr>
          <p:cNvSpPr/>
          <p:nvPr/>
        </p:nvSpPr>
        <p:spPr>
          <a:xfrm>
            <a:off x="2024062" y="1115614"/>
            <a:ext cx="3804047" cy="4903907"/>
          </a:xfrm>
          <a:prstGeom prst="rect">
            <a:avLst/>
          </a:prstGeom>
        </p:spPr>
        <p:txBody>
          <a:bodyPr wrap="square">
            <a:spAutoFit/>
          </a:bodyPr>
          <a:lstStyle/>
          <a:p>
            <a:pPr marL="13394"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Träningar</a:t>
            </a:r>
          </a:p>
          <a:p>
            <a:pPr lvl="1" indent="-190866" defTabSz="410751" hangingPunct="0">
              <a:lnSpc>
                <a:spcPct val="107000"/>
              </a:lnSpc>
              <a:spcAft>
                <a:spcPts val="141"/>
              </a:spcAft>
              <a:buFont typeface="Arial" panose="020B0604020202020204" pitchFamily="34" charset="0"/>
              <a:buChar char="•"/>
            </a:pPr>
            <a:r>
              <a:rPr lang="sv-SE" sz="1406" kern="0" dirty="0">
                <a:latin typeface="Calibri" panose="020F0502020204030204" pitchFamily="34" charset="0"/>
                <a:ea typeface="SimSun" panose="02010600030101010101" pitchFamily="2" charset="-122"/>
                <a:cs typeface="Times New Roman" panose="02020603050405020304" pitchFamily="18" charset="0"/>
                <a:sym typeface="Helvetica Neue"/>
              </a:rPr>
              <a:t>Glädje!</a:t>
            </a:r>
          </a:p>
          <a:p>
            <a:pPr lvl="1" indent="-190866" defTabSz="410751" hangingPunct="0">
              <a:lnSpc>
                <a:spcPct val="107000"/>
              </a:lnSpc>
              <a:spcAft>
                <a:spcPts val="141"/>
              </a:spcAft>
              <a:buFont typeface="Arial" panose="020B0604020202020204" pitchFamily="34" charset="0"/>
              <a:buChar char="•"/>
            </a:pPr>
            <a:r>
              <a:rPr lang="sv-SE" sz="1406" kern="0" dirty="0">
                <a:latin typeface="Calibri" panose="020F0502020204030204" pitchFamily="34" charset="0"/>
                <a:ea typeface="SimSun" panose="02010600030101010101" pitchFamily="2" charset="-122"/>
                <a:cs typeface="Times New Roman" panose="02020603050405020304" pitchFamily="18" charset="0"/>
                <a:sym typeface="Helvetica Neue"/>
              </a:rPr>
              <a:t>Askims IKs spelarutbildningsplan</a:t>
            </a:r>
            <a:endParaRPr lang="sv-SE" sz="1406" strike="sngStrike" kern="0" dirty="0">
              <a:latin typeface="Calibri" panose="020F0502020204030204" pitchFamily="34" charset="0"/>
              <a:ea typeface="SimSun" panose="02010600030101010101" pitchFamily="2" charset="-122"/>
              <a:cs typeface="Times New Roman" panose="02020603050405020304" pitchFamily="18" charset="0"/>
              <a:sym typeface="Helvetica Neue"/>
            </a:endParaRPr>
          </a:p>
          <a:p>
            <a:pPr lvl="1" indent="-190866" defTabSz="410751" hangingPunct="0">
              <a:lnSpc>
                <a:spcPct val="107000"/>
              </a:lnSpc>
              <a:spcAft>
                <a:spcPts val="141"/>
              </a:spcAft>
              <a:buFont typeface="Arial" panose="020B0604020202020204" pitchFamily="34" charset="0"/>
              <a:buChar char="•"/>
            </a:pPr>
            <a:r>
              <a:rPr lang="sv-SE" sz="1406" dirty="0">
                <a:latin typeface="Calibri" panose="020F0502020204030204" pitchFamily="34" charset="0"/>
                <a:cs typeface="Arial" panose="020B0604020202020204" pitchFamily="34" charset="0"/>
              </a:rPr>
              <a:t>Uppgiftsinriktat motivationsklimat – jämföra med sin egen prestation</a:t>
            </a:r>
            <a:endParaRPr lang="sv-SE" sz="1406" kern="0" dirty="0">
              <a:latin typeface="Calibri" panose="020F0502020204030204" pitchFamily="34" charset="0"/>
              <a:ea typeface="SimSun" panose="02010600030101010101" pitchFamily="2" charset="-122"/>
              <a:cs typeface="Times New Roman" panose="02020603050405020304" pitchFamily="18" charset="0"/>
              <a:sym typeface="Helvetica Neue"/>
            </a:endParaRPr>
          </a:p>
          <a:p>
            <a:pPr marL="334851" lvl="1" indent="-321457" defTabSz="410751" hangingPunct="0">
              <a:lnSpc>
                <a:spcPct val="107000"/>
              </a:lnSpc>
              <a:spcAft>
                <a:spcPts val="141"/>
              </a:spcAft>
              <a:buFont typeface="Arial" panose="020B0604020202020204" pitchFamily="34" charset="0"/>
              <a:buChar char="•"/>
            </a:pP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3394"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Matcher</a:t>
            </a:r>
          </a:p>
          <a:p>
            <a:pPr marL="334851" lvl="1" indent="-204260" defTabSz="410751" hangingPunct="0">
              <a:lnSpc>
                <a:spcPct val="107000"/>
              </a:lnSpc>
              <a:spcAft>
                <a:spcPts val="141"/>
              </a:spcAft>
              <a:buFont typeface="Arial" panose="020B0604020202020204" pitchFamily="34" charset="0"/>
              <a:buChar char="•"/>
            </a:pPr>
            <a:r>
              <a:rPr lang="sv-SE" sz="1406" kern="0" dirty="0">
                <a:latin typeface="Calibri" panose="020F0502020204030204" pitchFamily="34" charset="0"/>
                <a:ea typeface="SimSun" panose="02010600030101010101" pitchFamily="2" charset="-122"/>
                <a:cs typeface="Times New Roman" panose="02020603050405020304" pitchFamily="18" charset="0"/>
                <a:sym typeface="Helvetica Neue"/>
              </a:rPr>
              <a:t>Upplägg kan påverkas av pandemin. Håll er uppdaterade </a:t>
            </a: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vad som gäller även för publik och café. </a:t>
            </a:r>
          </a:p>
          <a:p>
            <a:pPr marL="13394" lvl="1" defTabSz="410751" hangingPunct="0">
              <a:lnSpc>
                <a:spcPct val="107000"/>
              </a:lnSpc>
              <a:spcAft>
                <a:spcPts val="141"/>
              </a:spcAft>
            </a:pP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3394"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Utbildningar</a:t>
            </a:r>
          </a:p>
          <a:p>
            <a:pPr marL="316993"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Föreningsdomarutbildning</a:t>
            </a:r>
          </a:p>
          <a:p>
            <a:pPr marL="316993"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Ledarutbildningar</a:t>
            </a:r>
          </a:p>
          <a:p>
            <a:pPr marL="316993"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U</a:t>
            </a:r>
            <a:r>
              <a:rPr lang="sv-SE" sz="1406" dirty="0">
                <a:latin typeface="Calibri" panose="020F0502020204030204" pitchFamily="34" charset="0"/>
                <a:cs typeface="Arial" panose="020B0604020202020204" pitchFamily="34" charset="0"/>
              </a:rPr>
              <a:t>tvecklingsplan och utbildning av Unga ledare (ungdom/junior)</a:t>
            </a:r>
          </a:p>
          <a:p>
            <a:pPr marL="254487" lvl="1" indent="-241093" defTabSz="410751" hangingPunct="0">
              <a:lnSpc>
                <a:spcPct val="107000"/>
              </a:lnSpc>
              <a:spcAft>
                <a:spcPts val="141"/>
              </a:spcAft>
              <a:buFont typeface="Arial" panose="020B0604020202020204" pitchFamily="34" charset="0"/>
              <a:buChar char="•"/>
            </a:pPr>
            <a:endParaRPr lang="sv-SE" sz="1406" kern="0" dirty="0">
              <a:solidFill>
                <a:srgbClr val="000000"/>
              </a:solidFill>
              <a:latin typeface="Calibri" panose="020F0502020204030204" pitchFamily="34" charset="0"/>
              <a:ea typeface="SimSun" panose="02010600030101010101" pitchFamily="2" charset="-122"/>
              <a:cs typeface="Arial" panose="020B0604020202020204" pitchFamily="34" charset="0"/>
              <a:sym typeface="Helvetica Neue"/>
            </a:endParaRPr>
          </a:p>
          <a:p>
            <a:pPr marL="13394"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Grönt fokus</a:t>
            </a:r>
          </a:p>
          <a:p>
            <a:pPr marL="316993"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Samåk till matcher, cykla till träning,</a:t>
            </a:r>
          </a:p>
          <a:p>
            <a:pPr marL="316993"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Var rädda om Kobben IP!</a:t>
            </a:r>
          </a:p>
        </p:txBody>
      </p:sp>
      <p:sp>
        <p:nvSpPr>
          <p:cNvPr id="12" name="Rectangle 11">
            <a:extLst>
              <a:ext uri="{FF2B5EF4-FFF2-40B4-BE49-F238E27FC236}">
                <a16:creationId xmlns:a16="http://schemas.microsoft.com/office/drawing/2014/main" id="{C2A093DF-892B-4E06-BED9-E64C98C461BC}"/>
              </a:ext>
            </a:extLst>
          </p:cNvPr>
          <p:cNvSpPr/>
          <p:nvPr/>
        </p:nvSpPr>
        <p:spPr>
          <a:xfrm>
            <a:off x="6096000" y="1115614"/>
            <a:ext cx="4205171" cy="5893921"/>
          </a:xfrm>
          <a:prstGeom prst="rect">
            <a:avLst/>
          </a:prstGeom>
        </p:spPr>
        <p:txBody>
          <a:bodyPr wrap="square">
            <a:spAutoFit/>
          </a:bodyPr>
          <a:lstStyle/>
          <a:p>
            <a:pPr marL="13394"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Föreningsevenemang – HT 2021</a:t>
            </a:r>
          </a:p>
          <a:p>
            <a:pPr marL="251139" lvl="1" indent="-190866" defTabSz="410751" hangingPunct="0">
              <a:lnSpc>
                <a:spcPct val="107000"/>
              </a:lnSpc>
              <a:spcAft>
                <a:spcPts val="141"/>
              </a:spcAft>
              <a:buFont typeface="Arial" panose="020B0604020202020204" pitchFamily="34" charset="0"/>
              <a:buChar char="•"/>
            </a:pPr>
            <a:r>
              <a:rPr lang="sv-SE" sz="1406" kern="0" dirty="0">
                <a:latin typeface="Calibri" panose="020F0502020204030204" pitchFamily="34" charset="0"/>
                <a:ea typeface="SimSun" panose="02010600030101010101" pitchFamily="2" charset="-122"/>
                <a:cs typeface="Times New Roman" panose="02020603050405020304" pitchFamily="18" charset="0"/>
                <a:sym typeface="Helvetica Neue"/>
              </a:rPr>
              <a:t>Askimsdagen – 2/10 inkl. klädbytarmöjlighet</a:t>
            </a:r>
          </a:p>
          <a:p>
            <a:pPr marL="251139" lvl="1" indent="-190866" defTabSz="410751" hangingPunct="0">
              <a:lnSpc>
                <a:spcPct val="107000"/>
              </a:lnSpc>
              <a:spcAft>
                <a:spcPts val="141"/>
              </a:spcAft>
              <a:buFont typeface="Arial" panose="020B0604020202020204" pitchFamily="34" charset="0"/>
              <a:buChar char="•"/>
            </a:pPr>
            <a:r>
              <a:rPr lang="sv-SE" sz="1406" kern="0" dirty="0">
                <a:latin typeface="Calibri" panose="020F0502020204030204" pitchFamily="34" charset="0"/>
                <a:ea typeface="SimSun" panose="02010600030101010101" pitchFamily="2" charset="-122"/>
                <a:cs typeface="Times New Roman" panose="02020603050405020304" pitchFamily="18" charset="0"/>
                <a:sym typeface="Helvetica Neue"/>
              </a:rPr>
              <a:t>Höstlovscamp 1-3/11</a:t>
            </a:r>
          </a:p>
          <a:p>
            <a:pPr marL="0" lvl="1" defTabSz="410751" hangingPunct="0">
              <a:lnSpc>
                <a:spcPct val="107000"/>
              </a:lnSpc>
              <a:spcAft>
                <a:spcPts val="141"/>
              </a:spcAft>
            </a:pPr>
            <a:endPar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0"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Försäljning 2021</a:t>
            </a: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 </a:t>
            </a:r>
          </a:p>
          <a:p>
            <a:pPr marL="251139"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Försäljning av Bingolottos julkalendrar okt-dec.</a:t>
            </a:r>
          </a:p>
          <a:p>
            <a:pPr marL="251139"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Frivillig-café på hemma-matcher och ev. träningar (yngre barn). Intäkt till laget. Gäller hösten 2021.</a:t>
            </a:r>
            <a:b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b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3394"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Material/Anläggning</a:t>
            </a:r>
          </a:p>
          <a:p>
            <a:pPr marL="251139"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Laget ansvarar för att allt material samlas in efter träning och match</a:t>
            </a:r>
          </a:p>
          <a:p>
            <a:pPr marL="251139"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Ny LED belysning på </a:t>
            </a:r>
            <a:r>
              <a:rPr lang="sv-SE" sz="1406" kern="0" dirty="0" err="1">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lillaplan</a:t>
            </a: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 (7 mot 7) - FÄRDIG</a:t>
            </a:r>
          </a:p>
          <a:p>
            <a:pPr marL="251139"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Nya 5 mot 5 mål till </a:t>
            </a:r>
            <a:r>
              <a:rPr lang="sv-SE" sz="1406" kern="0" dirty="0" err="1">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lillaplan</a:t>
            </a: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 (7 mot 7)</a:t>
            </a:r>
          </a:p>
          <a:p>
            <a:pPr marL="251139"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Nya 11 mot 11 mål till mellanplan </a:t>
            </a:r>
          </a:p>
          <a:p>
            <a:pPr marL="251139" lvl="1" indent="-18640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Ny märkes- och klädleverantör 2021 är </a:t>
            </a:r>
            <a:r>
              <a:rPr lang="sv-SE" sz="1406" kern="0" dirty="0" err="1">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Stanno</a:t>
            </a: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334851" lvl="1" indent="-321457" defTabSz="410751" hangingPunct="0">
              <a:lnSpc>
                <a:spcPct val="107000"/>
              </a:lnSpc>
              <a:spcAft>
                <a:spcPts val="141"/>
              </a:spcAft>
              <a:buFont typeface="Arial" panose="020B0604020202020204" pitchFamily="34" charset="0"/>
              <a:buChar char="•"/>
            </a:pP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3394" lvl="1" defTabSz="410751" hangingPunct="0">
              <a:lnSpc>
                <a:spcPct val="107000"/>
              </a:lnSpc>
              <a:spcAft>
                <a:spcPts val="141"/>
              </a:spcAft>
            </a:pPr>
            <a:r>
              <a:rPr lang="sv-SE" sz="1406" b="1"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Förändringar i organisation</a:t>
            </a:r>
          </a:p>
          <a:p>
            <a:pPr marL="256719" lvl="1" indent="-19198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Föreningsutvecklare – numera heltid </a:t>
            </a:r>
          </a:p>
          <a:p>
            <a:pPr marL="256719" lvl="1" indent="-191981" defTabSz="410751" hangingPunct="0">
              <a:lnSpc>
                <a:spcPct val="107000"/>
              </a:lnSpc>
              <a:spcAft>
                <a:spcPts val="141"/>
              </a:spcAft>
              <a:buFont typeface="Arial" panose="020B0604020202020204" pitchFamily="34" charset="0"/>
              <a:buChar char="•"/>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Ny Herr A-lagstränare – Antoine </a:t>
            </a:r>
            <a:r>
              <a:rPr lang="sv-SE" sz="1406" kern="0" dirty="0" err="1">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Meunier</a:t>
            </a: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3394" lvl="1" defTabSz="410751" hangingPunct="0">
              <a:lnSpc>
                <a:spcPct val="107000"/>
              </a:lnSpc>
              <a:spcAft>
                <a:spcPts val="141"/>
              </a:spcAft>
            </a:pP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13394" lvl="1" defTabSz="410751" hangingPunct="0">
              <a:lnSpc>
                <a:spcPct val="107000"/>
              </a:lnSpc>
              <a:spcAft>
                <a:spcPts val="141"/>
              </a:spcAft>
            </a:pPr>
            <a:r>
              <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rPr>
              <a:t> </a:t>
            </a:r>
          </a:p>
          <a:p>
            <a:pPr marL="13394" lvl="1" defTabSz="410751" hangingPunct="0">
              <a:lnSpc>
                <a:spcPct val="107000"/>
              </a:lnSpc>
              <a:spcAft>
                <a:spcPts val="141"/>
              </a:spcAft>
            </a:pP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a:p>
            <a:pPr marL="334851" lvl="1" indent="-321457" defTabSz="410751" hangingPunct="0">
              <a:lnSpc>
                <a:spcPct val="107000"/>
              </a:lnSpc>
              <a:spcAft>
                <a:spcPts val="141"/>
              </a:spcAft>
              <a:buFont typeface="Arial" panose="020B0604020202020204" pitchFamily="34" charset="0"/>
              <a:buChar char="•"/>
            </a:pPr>
            <a:endParaRPr lang="sv-SE" sz="1406" kern="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Helvetica Neue"/>
            </a:endParaRPr>
          </a:p>
        </p:txBody>
      </p:sp>
    </p:spTree>
    <p:extLst>
      <p:ext uri="{BB962C8B-B14F-4D97-AF65-F5344CB8AC3E}">
        <p14:creationId xmlns:p14="http://schemas.microsoft.com/office/powerpoint/2010/main" val="21508059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kärmavbild 2019-01-09 kl. 09.06.54.png" descr="Skärmavbild 2019-01-09 kl. 09.06.54.png"/>
          <p:cNvPicPr>
            <a:picLocks noChangeAspect="1"/>
          </p:cNvPicPr>
          <p:nvPr/>
        </p:nvPicPr>
        <p:blipFill>
          <a:blip r:embed="rId2"/>
          <a:stretch>
            <a:fillRect/>
          </a:stretch>
        </p:blipFill>
        <p:spPr>
          <a:xfrm>
            <a:off x="9565541" y="5704814"/>
            <a:ext cx="982873" cy="1016636"/>
          </a:xfrm>
          <a:prstGeom prst="rect">
            <a:avLst/>
          </a:prstGeom>
          <a:ln w="12700">
            <a:miter lim="400000"/>
          </a:ln>
        </p:spPr>
      </p:pic>
      <p:pic>
        <p:nvPicPr>
          <p:cNvPr id="120" name="Bild" descr="Bild"/>
          <p:cNvPicPr>
            <a:picLocks noChangeAspect="1"/>
          </p:cNvPicPr>
          <p:nvPr/>
        </p:nvPicPr>
        <p:blipFill>
          <a:blip r:embed="rId3"/>
          <a:stretch>
            <a:fillRect/>
          </a:stretch>
        </p:blipFill>
        <p:spPr>
          <a:xfrm>
            <a:off x="2103897" y="6242474"/>
            <a:ext cx="7447360" cy="196454"/>
          </a:xfrm>
          <a:prstGeom prst="rect">
            <a:avLst/>
          </a:prstGeom>
          <a:ln w="12700">
            <a:miter lim="400000"/>
          </a:ln>
        </p:spPr>
      </p:pic>
      <p:sp>
        <p:nvSpPr>
          <p:cNvPr id="9" name="Rectangle 8">
            <a:extLst>
              <a:ext uri="{FF2B5EF4-FFF2-40B4-BE49-F238E27FC236}">
                <a16:creationId xmlns:a16="http://schemas.microsoft.com/office/drawing/2014/main" id="{EF8CEDAF-2A40-084D-A43F-9CA56D0F0617}"/>
              </a:ext>
            </a:extLst>
          </p:cNvPr>
          <p:cNvSpPr/>
          <p:nvPr/>
        </p:nvSpPr>
        <p:spPr>
          <a:xfrm>
            <a:off x="1809750" y="1624854"/>
            <a:ext cx="4714875" cy="2635914"/>
          </a:xfrm>
          <a:prstGeom prst="rect">
            <a:avLst/>
          </a:prstGeom>
        </p:spPr>
        <p:txBody>
          <a:bodyPr wrap="square">
            <a:spAutoFit/>
          </a:bodyPr>
          <a:lstStyle/>
          <a:p>
            <a:pPr marL="327316" marR="2679" indent="-180819" defTabSz="304713" hangingPunct="0">
              <a:lnSpc>
                <a:spcPct val="110000"/>
              </a:lnSpc>
              <a:spcAft>
                <a:spcPts val="316"/>
              </a:spcAft>
              <a:buFont typeface="Arial" panose="020B0604020202020204" pitchFamily="34" charset="0"/>
              <a:buChar char="•"/>
            </a:pPr>
            <a:r>
              <a:rPr lang="sv-SE" sz="1406" kern="0" dirty="0">
                <a:solidFill>
                  <a:srgbClr val="000000"/>
                </a:solidFill>
                <a:latin typeface="Arial" panose="020B0604020202020204" pitchFamily="34" charset="0"/>
                <a:cs typeface="Arial" panose="020B0604020202020204" pitchFamily="34" charset="0"/>
                <a:sym typeface="Helvetica Neue"/>
              </a:rPr>
              <a:t>Anställda med ansvar för den dagliga verksamheten:</a:t>
            </a:r>
          </a:p>
          <a:p>
            <a:pPr marL="520692" marR="2679" indent="-180819" defTabSz="304713" hangingPunct="0">
              <a:lnSpc>
                <a:spcPct val="110000"/>
              </a:lnSpc>
              <a:spcAft>
                <a:spcPts val="316"/>
              </a:spcAft>
              <a:buFont typeface="Arial" panose="020B0604020202020204" pitchFamily="34" charset="0"/>
              <a:buChar char="•"/>
            </a:pPr>
            <a:r>
              <a:rPr lang="sv-SE" sz="1266" i="1" kern="0" dirty="0">
                <a:latin typeface="Arial" panose="020B0604020202020204" pitchFamily="34" charset="0"/>
                <a:cs typeface="Arial" panose="020B0604020202020204" pitchFamily="34" charset="0"/>
                <a:sym typeface="Helvetica Neue"/>
              </a:rPr>
              <a:t>Kanslist: Lasse Boquist </a:t>
            </a:r>
          </a:p>
          <a:p>
            <a:pPr marL="520692" marR="2679" indent="-180819" defTabSz="304713" hangingPunct="0">
              <a:lnSpc>
                <a:spcPct val="110000"/>
              </a:lnSpc>
              <a:spcAft>
                <a:spcPts val="316"/>
              </a:spcAft>
              <a:buFont typeface="Arial" panose="020B0604020202020204" pitchFamily="34" charset="0"/>
              <a:buChar char="•"/>
            </a:pPr>
            <a:r>
              <a:rPr lang="sv-SE" sz="1266" i="1" kern="0" dirty="0">
                <a:latin typeface="Arial" panose="020B0604020202020204" pitchFamily="34" charset="0"/>
                <a:cs typeface="Arial" panose="020B0604020202020204" pitchFamily="34" charset="0"/>
                <a:sym typeface="Helvetica Neue"/>
              </a:rPr>
              <a:t>Föreningsutvecklare: Antoine </a:t>
            </a:r>
            <a:r>
              <a:rPr lang="sv-SE" sz="1266" i="1" kern="0" dirty="0" err="1">
                <a:latin typeface="Arial" panose="020B0604020202020204" pitchFamily="34" charset="0"/>
                <a:cs typeface="Arial" panose="020B0604020202020204" pitchFamily="34" charset="0"/>
                <a:sym typeface="Helvetica Neue"/>
              </a:rPr>
              <a:t>Meunier</a:t>
            </a:r>
            <a:endParaRPr lang="sv-SE" sz="1266" i="1" kern="0" dirty="0">
              <a:latin typeface="Arial" panose="020B0604020202020204" pitchFamily="34" charset="0"/>
              <a:cs typeface="Arial" panose="020B0604020202020204" pitchFamily="34" charset="0"/>
              <a:sym typeface="Helvetica Neue"/>
            </a:endParaRPr>
          </a:p>
          <a:p>
            <a:pPr marL="520692" marR="2679" indent="-180819" defTabSz="304713" hangingPunct="0">
              <a:lnSpc>
                <a:spcPct val="110000"/>
              </a:lnSpc>
              <a:spcAft>
                <a:spcPts val="633"/>
              </a:spcAft>
              <a:buFont typeface="Arial" panose="020B0604020202020204" pitchFamily="34" charset="0"/>
              <a:buChar char="•"/>
            </a:pPr>
            <a:r>
              <a:rPr lang="sv-SE" sz="1266" i="1" kern="0" dirty="0">
                <a:latin typeface="Arial" panose="020B0604020202020204" pitchFamily="34" charset="0"/>
                <a:cs typeface="Arial" panose="020B0604020202020204" pitchFamily="34" charset="0"/>
                <a:sym typeface="Helvetica Neue"/>
              </a:rPr>
              <a:t>Spelarutbildningsansvarig, flickor &amp; pojkar: Antoine Meunier</a:t>
            </a:r>
          </a:p>
          <a:p>
            <a:pPr marL="327316" marR="2679" indent="-180819" defTabSz="304713" hangingPunct="0">
              <a:lnSpc>
                <a:spcPct val="110000"/>
              </a:lnSpc>
              <a:spcAft>
                <a:spcPts val="316"/>
              </a:spcAft>
              <a:buFont typeface="Arial" panose="020B0604020202020204" pitchFamily="34" charset="0"/>
              <a:buChar char="•"/>
            </a:pPr>
            <a:endParaRPr lang="sv-SE" sz="1406" kern="0" dirty="0">
              <a:solidFill>
                <a:srgbClr val="000000"/>
              </a:solidFill>
              <a:latin typeface="Arial" panose="020B0604020202020204" pitchFamily="34" charset="0"/>
              <a:cs typeface="Arial" panose="020B0604020202020204" pitchFamily="34" charset="0"/>
              <a:sym typeface="Helvetica Neue"/>
            </a:endParaRPr>
          </a:p>
          <a:p>
            <a:pPr marL="327316" marR="2679" indent="-180819" defTabSz="304713" hangingPunct="0">
              <a:lnSpc>
                <a:spcPct val="110000"/>
              </a:lnSpc>
              <a:spcAft>
                <a:spcPts val="316"/>
              </a:spcAft>
              <a:buFont typeface="Arial" panose="020B0604020202020204" pitchFamily="34" charset="0"/>
              <a:buChar char="•"/>
            </a:pPr>
            <a:r>
              <a:rPr lang="sv-SE" sz="1406" kern="0" dirty="0">
                <a:solidFill>
                  <a:srgbClr val="000000"/>
                </a:solidFill>
                <a:latin typeface="Arial" panose="020B0604020202020204" pitchFamily="34" charset="0"/>
                <a:cs typeface="Arial" panose="020B0604020202020204" pitchFamily="34" charset="0"/>
                <a:sym typeface="Helvetica Neue"/>
              </a:rPr>
              <a:t>Styrelsen består av: </a:t>
            </a:r>
          </a:p>
          <a:p>
            <a:pPr marL="503394" marR="2679" indent="-179704" defTabSz="304713" hangingPunct="0">
              <a:lnSpc>
                <a:spcPct val="110000"/>
              </a:lnSpc>
              <a:spcAft>
                <a:spcPts val="316"/>
              </a:spcAft>
              <a:buFont typeface="Arial" panose="020B0604020202020204" pitchFamily="34" charset="0"/>
              <a:buChar char="•"/>
            </a:pPr>
            <a:r>
              <a:rPr lang="sv-SE" sz="1266" i="1" kern="0" dirty="0">
                <a:latin typeface="Arial" panose="020B0604020202020204" pitchFamily="34" charset="0"/>
                <a:cs typeface="Arial" panose="020B0604020202020204" pitchFamily="34" charset="0"/>
                <a:sym typeface="Helvetica Neue"/>
              </a:rPr>
              <a:t>Ordförande: Ali Shahbazi </a:t>
            </a:r>
          </a:p>
          <a:p>
            <a:pPr marL="503394" marR="2679" indent="-179704" defTabSz="304713" hangingPunct="0">
              <a:lnSpc>
                <a:spcPct val="110000"/>
              </a:lnSpc>
              <a:spcAft>
                <a:spcPts val="316"/>
              </a:spcAft>
              <a:buFont typeface="Arial" panose="020B0604020202020204" pitchFamily="34" charset="0"/>
              <a:buChar char="•"/>
            </a:pPr>
            <a:r>
              <a:rPr lang="sv-SE" sz="1266" i="1" kern="0" dirty="0">
                <a:solidFill>
                  <a:srgbClr val="000000"/>
                </a:solidFill>
                <a:latin typeface="Arial" panose="020B0604020202020204" pitchFamily="34" charset="0"/>
                <a:cs typeface="Arial" panose="020B0604020202020204" pitchFamily="34" charset="0"/>
                <a:sym typeface="Helvetica Neue"/>
              </a:rPr>
              <a:t>7 ledamöter</a:t>
            </a:r>
          </a:p>
          <a:p>
            <a:pPr marL="503394" marR="2679" indent="-179704" defTabSz="304713" hangingPunct="0">
              <a:lnSpc>
                <a:spcPct val="110000"/>
              </a:lnSpc>
              <a:spcAft>
                <a:spcPts val="316"/>
              </a:spcAft>
              <a:buFont typeface="Arial" panose="020B0604020202020204" pitchFamily="34" charset="0"/>
              <a:buChar char="•"/>
            </a:pPr>
            <a:r>
              <a:rPr lang="sv-SE" sz="1266" i="1" kern="0" dirty="0">
                <a:solidFill>
                  <a:srgbClr val="000000"/>
                </a:solidFill>
                <a:latin typeface="Arial" panose="020B0604020202020204" pitchFamily="34" charset="0"/>
                <a:cs typeface="Arial" panose="020B0604020202020204" pitchFamily="34" charset="0"/>
                <a:sym typeface="Helvetica Neue"/>
              </a:rPr>
              <a:t>3 suppleanter</a:t>
            </a:r>
          </a:p>
        </p:txBody>
      </p:sp>
      <p:sp>
        <p:nvSpPr>
          <p:cNvPr id="10" name="TextBox 14">
            <a:extLst>
              <a:ext uri="{FF2B5EF4-FFF2-40B4-BE49-F238E27FC236}">
                <a16:creationId xmlns:a16="http://schemas.microsoft.com/office/drawing/2014/main" id="{D1F50D52-F01F-034C-9C23-1F60EF39A9BF}"/>
              </a:ext>
            </a:extLst>
          </p:cNvPr>
          <p:cNvSpPr txBox="1"/>
          <p:nvPr/>
        </p:nvSpPr>
        <p:spPr>
          <a:xfrm>
            <a:off x="1809750" y="987635"/>
            <a:ext cx="7323480"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2" hangingPunct="0"/>
            <a:r>
              <a:rPr lang="sv-SE" b="1" kern="0" dirty="0">
                <a:solidFill>
                  <a:srgbClr val="000000"/>
                </a:solidFill>
                <a:latin typeface="Helvetica Neue"/>
                <a:ea typeface="Helvetica Neue"/>
                <a:cs typeface="Helvetica Neue"/>
                <a:sym typeface="Helvetica Neue"/>
              </a:rPr>
              <a:t>Ledningen 2021</a:t>
            </a:r>
          </a:p>
        </p:txBody>
      </p:sp>
      <p:pic>
        <p:nvPicPr>
          <p:cNvPr id="3" name="Image 2" descr="Une image contenant texte&#10;&#10;Description générée automatiquement">
            <a:extLst>
              <a:ext uri="{FF2B5EF4-FFF2-40B4-BE49-F238E27FC236}">
                <a16:creationId xmlns:a16="http://schemas.microsoft.com/office/drawing/2014/main" id="{4B1575AD-892E-704D-8C6B-EFF83DDE4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164" y="534526"/>
            <a:ext cx="2902148" cy="5170289"/>
          </a:xfrm>
          <a:prstGeom prst="rect">
            <a:avLst/>
          </a:prstGeom>
        </p:spPr>
      </p:pic>
    </p:spTree>
    <p:extLst>
      <p:ext uri="{BB962C8B-B14F-4D97-AF65-F5344CB8AC3E}">
        <p14:creationId xmlns:p14="http://schemas.microsoft.com/office/powerpoint/2010/main" val="31561121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kärmavbild 2019-01-09 kl. 09.06.54.png" descr="Skärmavbild 2019-01-09 kl. 09.06.54.png"/>
          <p:cNvPicPr>
            <a:picLocks noChangeAspect="1"/>
          </p:cNvPicPr>
          <p:nvPr/>
        </p:nvPicPr>
        <p:blipFill>
          <a:blip r:embed="rId2"/>
          <a:stretch>
            <a:fillRect/>
          </a:stretch>
        </p:blipFill>
        <p:spPr>
          <a:xfrm>
            <a:off x="9565541" y="5704814"/>
            <a:ext cx="982873" cy="1016636"/>
          </a:xfrm>
          <a:prstGeom prst="rect">
            <a:avLst/>
          </a:prstGeom>
          <a:ln w="12700">
            <a:miter lim="400000"/>
          </a:ln>
        </p:spPr>
      </p:pic>
      <p:pic>
        <p:nvPicPr>
          <p:cNvPr id="120" name="Bild" descr="Bild"/>
          <p:cNvPicPr>
            <a:picLocks noChangeAspect="1"/>
          </p:cNvPicPr>
          <p:nvPr/>
        </p:nvPicPr>
        <p:blipFill>
          <a:blip r:embed="rId3"/>
          <a:stretch>
            <a:fillRect/>
          </a:stretch>
        </p:blipFill>
        <p:spPr>
          <a:xfrm>
            <a:off x="2103897" y="6242474"/>
            <a:ext cx="7447360" cy="196454"/>
          </a:xfrm>
          <a:prstGeom prst="rect">
            <a:avLst/>
          </a:prstGeom>
          <a:ln w="12700">
            <a:miter lim="400000"/>
          </a:ln>
        </p:spPr>
      </p:pic>
      <p:sp>
        <p:nvSpPr>
          <p:cNvPr id="9" name="Rectangle 8">
            <a:extLst>
              <a:ext uri="{FF2B5EF4-FFF2-40B4-BE49-F238E27FC236}">
                <a16:creationId xmlns:a16="http://schemas.microsoft.com/office/drawing/2014/main" id="{EF8CEDAF-2A40-084D-A43F-9CA56D0F0617}"/>
              </a:ext>
            </a:extLst>
          </p:cNvPr>
          <p:cNvSpPr/>
          <p:nvPr/>
        </p:nvSpPr>
        <p:spPr>
          <a:xfrm>
            <a:off x="1913669" y="1605125"/>
            <a:ext cx="7219562" cy="4122860"/>
          </a:xfrm>
          <a:prstGeom prst="rect">
            <a:avLst/>
          </a:prstGeom>
        </p:spPr>
        <p:txBody>
          <a:bodyPr wrap="square">
            <a:spAutoFit/>
          </a:bodyPr>
          <a:lstStyle/>
          <a:p>
            <a:pPr marL="146497" marR="2679" defTabSz="304713" hangingPunct="0">
              <a:lnSpc>
                <a:spcPct val="110000"/>
              </a:lnSpc>
              <a:spcAft>
                <a:spcPts val="316"/>
              </a:spcAft>
            </a:pPr>
            <a:r>
              <a:rPr lang="sv-SE" sz="1406" kern="0" dirty="0">
                <a:solidFill>
                  <a:srgbClr val="000000"/>
                </a:solidFill>
                <a:latin typeface="Arial" panose="020B0604020202020204" pitchFamily="34" charset="0"/>
                <a:cs typeface="Arial" panose="020B0604020202020204" pitchFamily="34" charset="0"/>
                <a:sym typeface="Helvetica Neue"/>
              </a:rPr>
              <a:t>Skobytarhylla</a:t>
            </a:r>
          </a:p>
          <a:p>
            <a:pPr marL="520692" marR="2679" indent="-180819" defTabSz="304713" hangingPunct="0">
              <a:lnSpc>
                <a:spcPct val="110000"/>
              </a:lnSpc>
              <a:spcAft>
                <a:spcPts val="316"/>
              </a:spcAft>
              <a:buFont typeface="Arial" panose="020B0604020202020204" pitchFamily="34" charset="0"/>
              <a:buChar char="•"/>
            </a:pPr>
            <a:r>
              <a:rPr lang="sv-SE" sz="1266" i="1" kern="0" dirty="0">
                <a:latin typeface="Arial" panose="020B0604020202020204" pitchFamily="34" charset="0"/>
                <a:cs typeface="Arial" panose="020B0604020202020204" pitchFamily="34" charset="0"/>
                <a:sym typeface="Helvetica Neue"/>
              </a:rPr>
              <a:t>Står i klubbstugan mellan köket och kansliet</a:t>
            </a:r>
          </a:p>
          <a:p>
            <a:pPr marL="520692" marR="2679" indent="-180819" defTabSz="304713" hangingPunct="0">
              <a:lnSpc>
                <a:spcPct val="110000"/>
              </a:lnSpc>
              <a:spcAft>
                <a:spcPts val="316"/>
              </a:spcAft>
              <a:buFont typeface="Arial" panose="020B0604020202020204" pitchFamily="34" charset="0"/>
              <a:buChar char="•"/>
            </a:pPr>
            <a:r>
              <a:rPr lang="sv-SE" sz="1266" i="1" kern="0" dirty="0">
                <a:latin typeface="Arial" panose="020B0604020202020204" pitchFamily="34" charset="0"/>
                <a:cs typeface="Arial" panose="020B0604020202020204" pitchFamily="34" charset="0"/>
                <a:sym typeface="Helvetica Neue"/>
              </a:rPr>
              <a:t>Lämna gärna in spelarnas utväxta skor om de är i fint skick </a:t>
            </a:r>
            <a:br>
              <a:rPr lang="sv-SE" sz="1266" i="1" kern="0" dirty="0">
                <a:latin typeface="Arial" panose="020B0604020202020204" pitchFamily="34" charset="0"/>
                <a:cs typeface="Arial" panose="020B0604020202020204" pitchFamily="34" charset="0"/>
                <a:sym typeface="Helvetica Neue"/>
              </a:rPr>
            </a:br>
            <a:r>
              <a:rPr lang="sv-SE" sz="1266" i="1" kern="0" dirty="0">
                <a:latin typeface="Arial" panose="020B0604020202020204" pitchFamily="34" charset="0"/>
                <a:cs typeface="Arial" panose="020B0604020202020204" pitchFamily="34" charset="0"/>
                <a:sym typeface="Helvetica Neue"/>
              </a:rPr>
              <a:t>så finns det chans till ny ägare. Inget inbyte krävs.</a:t>
            </a:r>
          </a:p>
          <a:p>
            <a:pPr marL="327316" marR="2679" indent="-180819" defTabSz="304713" hangingPunct="0">
              <a:lnSpc>
                <a:spcPct val="110000"/>
              </a:lnSpc>
              <a:spcAft>
                <a:spcPts val="316"/>
              </a:spcAft>
              <a:buFont typeface="Arial" panose="020B0604020202020204" pitchFamily="34" charset="0"/>
              <a:buChar char="•"/>
            </a:pPr>
            <a:endParaRPr lang="sv-SE" sz="1406" kern="0" dirty="0">
              <a:solidFill>
                <a:srgbClr val="000000"/>
              </a:solidFill>
              <a:latin typeface="Arial" panose="020B0604020202020204" pitchFamily="34" charset="0"/>
              <a:cs typeface="Arial" panose="020B0604020202020204" pitchFamily="34" charset="0"/>
              <a:sym typeface="Helvetica Neue"/>
            </a:endParaRPr>
          </a:p>
          <a:p>
            <a:pPr marL="146497" marR="2679" defTabSz="304713" hangingPunct="0">
              <a:lnSpc>
                <a:spcPct val="110000"/>
              </a:lnSpc>
              <a:spcAft>
                <a:spcPts val="316"/>
              </a:spcAft>
            </a:pPr>
            <a:r>
              <a:rPr lang="sv-SE" sz="1406" kern="0" dirty="0">
                <a:solidFill>
                  <a:srgbClr val="000000"/>
                </a:solidFill>
                <a:latin typeface="Arial" panose="020B0604020202020204" pitchFamily="34" charset="0"/>
                <a:cs typeface="Arial" panose="020B0604020202020204" pitchFamily="34" charset="0"/>
                <a:sym typeface="Helvetica Neue"/>
              </a:rPr>
              <a:t>Klädbytardag</a:t>
            </a:r>
            <a:endParaRPr lang="sv-SE" sz="1266" i="1" kern="0" dirty="0">
              <a:latin typeface="Arial" panose="020B0604020202020204" pitchFamily="34" charset="0"/>
              <a:cs typeface="Arial" panose="020B0604020202020204" pitchFamily="34" charset="0"/>
              <a:sym typeface="Helvetica Neue"/>
            </a:endParaRPr>
          </a:p>
          <a:p>
            <a:pPr marL="503394" marR="2679" indent="-179704" defTabSz="304713" hangingPunct="0">
              <a:lnSpc>
                <a:spcPct val="110000"/>
              </a:lnSpc>
              <a:spcAft>
                <a:spcPts val="316"/>
              </a:spcAft>
              <a:buFont typeface="Arial" panose="020B0604020202020204" pitchFamily="34" charset="0"/>
              <a:buChar char="•"/>
            </a:pPr>
            <a:r>
              <a:rPr lang="sv-SE" sz="1266" i="1" kern="0" dirty="0">
                <a:solidFill>
                  <a:srgbClr val="000000"/>
                </a:solidFill>
                <a:latin typeface="Arial" panose="020B0604020202020204" pitchFamily="34" charset="0"/>
                <a:cs typeface="Arial" panose="020B0604020202020204" pitchFamily="34" charset="0"/>
                <a:sym typeface="Helvetica Neue"/>
              </a:rPr>
              <a:t>På Askimsdagen 2/10</a:t>
            </a:r>
          </a:p>
          <a:p>
            <a:pPr marL="503394" marR="2679" indent="-179704" defTabSz="304713" hangingPunct="0">
              <a:lnSpc>
                <a:spcPct val="110000"/>
              </a:lnSpc>
              <a:spcAft>
                <a:spcPts val="316"/>
              </a:spcAft>
              <a:buFont typeface="Arial" panose="020B0604020202020204" pitchFamily="34" charset="0"/>
              <a:buChar char="•"/>
            </a:pPr>
            <a:r>
              <a:rPr lang="sv-SE" sz="1266" i="1" kern="0" dirty="0">
                <a:solidFill>
                  <a:srgbClr val="000000"/>
                </a:solidFill>
                <a:latin typeface="Arial" panose="020B0604020202020204" pitchFamily="34" charset="0"/>
                <a:cs typeface="Arial" panose="020B0604020202020204" pitchFamily="34" charset="0"/>
                <a:sym typeface="Helvetica Neue"/>
              </a:rPr>
              <a:t>Urvuxna sportkläder och sportskor. </a:t>
            </a:r>
            <a:r>
              <a:rPr lang="sv-SE" sz="1266" i="1" kern="0" dirty="0">
                <a:latin typeface="Arial" panose="020B0604020202020204" pitchFamily="34" charset="0"/>
                <a:cs typeface="Arial" panose="020B0604020202020204" pitchFamily="34" charset="0"/>
                <a:sym typeface="Helvetica Neue"/>
              </a:rPr>
              <a:t>Inget inbyte krävs. </a:t>
            </a:r>
            <a:r>
              <a:rPr lang="sv-SE" sz="1266" i="1" kern="0" dirty="0">
                <a:solidFill>
                  <a:srgbClr val="000000"/>
                </a:solidFill>
                <a:latin typeface="Arial" panose="020B0604020202020204" pitchFamily="34" charset="0"/>
                <a:cs typeface="Arial" panose="020B0604020202020204" pitchFamily="34" charset="0"/>
                <a:sym typeface="Helvetica Neue"/>
              </a:rPr>
              <a:t>Information om insamling skickas ut på Laget.se</a:t>
            </a:r>
          </a:p>
          <a:p>
            <a:pPr marL="503394" marR="2679" indent="-179704" defTabSz="304713" hangingPunct="0">
              <a:lnSpc>
                <a:spcPct val="110000"/>
              </a:lnSpc>
              <a:spcAft>
                <a:spcPts val="316"/>
              </a:spcAft>
              <a:buFont typeface="Arial" panose="020B0604020202020204" pitchFamily="34" charset="0"/>
              <a:buChar char="•"/>
            </a:pPr>
            <a:endParaRPr lang="sv-SE" sz="1266" i="1" kern="0" dirty="0">
              <a:solidFill>
                <a:srgbClr val="000000"/>
              </a:solidFill>
              <a:latin typeface="Arial" panose="020B0604020202020204" pitchFamily="34" charset="0"/>
              <a:cs typeface="Arial" panose="020B0604020202020204" pitchFamily="34" charset="0"/>
              <a:sym typeface="Helvetica Neue"/>
            </a:endParaRPr>
          </a:p>
          <a:p>
            <a:pPr marL="146497" marR="2679" defTabSz="304713" hangingPunct="0">
              <a:lnSpc>
                <a:spcPct val="110000"/>
              </a:lnSpc>
              <a:spcAft>
                <a:spcPts val="316"/>
              </a:spcAft>
            </a:pPr>
            <a:r>
              <a:rPr lang="sv-SE" sz="1406" kern="0" dirty="0">
                <a:solidFill>
                  <a:srgbClr val="000000"/>
                </a:solidFill>
                <a:latin typeface="Arial" panose="020B0604020202020204" pitchFamily="34" charset="0"/>
                <a:cs typeface="Arial" panose="020B0604020202020204" pitchFamily="34" charset="0"/>
                <a:sym typeface="Helvetica Neue"/>
              </a:rPr>
              <a:t>Cykelparkering på Kobben</a:t>
            </a:r>
            <a:endParaRPr lang="sv-SE" sz="1266" i="1" kern="0" dirty="0">
              <a:latin typeface="Arial" panose="020B0604020202020204" pitchFamily="34" charset="0"/>
              <a:cs typeface="Arial" panose="020B0604020202020204" pitchFamily="34" charset="0"/>
              <a:sym typeface="Helvetica Neue"/>
            </a:endParaRPr>
          </a:p>
          <a:p>
            <a:pPr marL="503394" marR="2679" indent="-179704" defTabSz="304713" hangingPunct="0">
              <a:lnSpc>
                <a:spcPct val="110000"/>
              </a:lnSpc>
              <a:spcAft>
                <a:spcPts val="316"/>
              </a:spcAft>
              <a:buFont typeface="Arial" panose="020B0604020202020204" pitchFamily="34" charset="0"/>
              <a:buChar char="•"/>
            </a:pPr>
            <a:r>
              <a:rPr lang="sv-SE" sz="1266" i="1" kern="0" dirty="0">
                <a:solidFill>
                  <a:srgbClr val="000000"/>
                </a:solidFill>
                <a:latin typeface="Arial" panose="020B0604020202020204" pitchFamily="34" charset="0"/>
                <a:cs typeface="Arial" panose="020B0604020202020204" pitchFamily="34" charset="0"/>
                <a:sym typeface="Helvetica Neue"/>
              </a:rPr>
              <a:t>Projekt i styrelsen 2021/2022 att se över möjligheter för en cykelparkering på Kobbens IP</a:t>
            </a:r>
          </a:p>
          <a:p>
            <a:pPr marL="503394" marR="2679" indent="-179704" defTabSz="304713" hangingPunct="0">
              <a:lnSpc>
                <a:spcPct val="110000"/>
              </a:lnSpc>
              <a:spcAft>
                <a:spcPts val="316"/>
              </a:spcAft>
              <a:buFont typeface="Arial" panose="020B0604020202020204" pitchFamily="34" charset="0"/>
              <a:buChar char="•"/>
            </a:pPr>
            <a:r>
              <a:rPr lang="sv-SE" sz="1266" i="1" kern="0" dirty="0">
                <a:solidFill>
                  <a:srgbClr val="000000"/>
                </a:solidFill>
                <a:latin typeface="Arial" panose="020B0604020202020204" pitchFamily="34" charset="0"/>
                <a:cs typeface="Arial" panose="020B0604020202020204" pitchFamily="34" charset="0"/>
                <a:sym typeface="Helvetica Neue"/>
              </a:rPr>
              <a:t>I syfte att uppmuntra barn- och ungdomar att cykla till Kobbens IP</a:t>
            </a:r>
          </a:p>
          <a:p>
            <a:pPr marL="323690" marR="2679" defTabSz="304713" hangingPunct="0">
              <a:lnSpc>
                <a:spcPct val="110000"/>
              </a:lnSpc>
              <a:spcAft>
                <a:spcPts val="316"/>
              </a:spcAft>
            </a:pPr>
            <a:endParaRPr lang="sv-SE" sz="1266" i="1" kern="0" dirty="0">
              <a:solidFill>
                <a:srgbClr val="000000"/>
              </a:solidFill>
              <a:latin typeface="Arial" panose="020B0604020202020204" pitchFamily="34" charset="0"/>
              <a:cs typeface="Arial" panose="020B0604020202020204" pitchFamily="34" charset="0"/>
              <a:sym typeface="Helvetica Neue"/>
            </a:endParaRPr>
          </a:p>
          <a:p>
            <a:pPr marL="146497" marR="2679" defTabSz="304713" hangingPunct="0">
              <a:lnSpc>
                <a:spcPct val="110000"/>
              </a:lnSpc>
              <a:spcAft>
                <a:spcPts val="316"/>
              </a:spcAft>
            </a:pPr>
            <a:r>
              <a:rPr lang="sv-SE" sz="1406" kern="0" dirty="0">
                <a:solidFill>
                  <a:srgbClr val="000000"/>
                </a:solidFill>
                <a:latin typeface="Arial" panose="020B0604020202020204" pitchFamily="34" charset="0"/>
                <a:cs typeface="Arial" panose="020B0604020202020204" pitchFamily="34" charset="0"/>
                <a:sym typeface="Helvetica Neue"/>
              </a:rPr>
              <a:t>Solceller</a:t>
            </a:r>
            <a:endParaRPr lang="sv-SE" sz="1266" i="1" kern="0" dirty="0">
              <a:latin typeface="Arial" panose="020B0604020202020204" pitchFamily="34" charset="0"/>
              <a:cs typeface="Arial" panose="020B0604020202020204" pitchFamily="34" charset="0"/>
              <a:sym typeface="Helvetica Neue"/>
            </a:endParaRPr>
          </a:p>
          <a:p>
            <a:pPr marL="503394" marR="2679" indent="-179704" defTabSz="304713" hangingPunct="0">
              <a:lnSpc>
                <a:spcPct val="110000"/>
              </a:lnSpc>
              <a:spcAft>
                <a:spcPts val="316"/>
              </a:spcAft>
              <a:buFont typeface="Arial" panose="020B0604020202020204" pitchFamily="34" charset="0"/>
              <a:buChar char="•"/>
            </a:pPr>
            <a:r>
              <a:rPr lang="sv-SE" sz="1266" i="1" kern="0" dirty="0">
                <a:solidFill>
                  <a:srgbClr val="000000"/>
                </a:solidFill>
                <a:latin typeface="Arial" panose="020B0604020202020204" pitchFamily="34" charset="0"/>
                <a:cs typeface="Arial" panose="020B0604020202020204" pitchFamily="34" charset="0"/>
                <a:sym typeface="Helvetica Neue"/>
              </a:rPr>
              <a:t>Solcellsanläggning på Askims IK sedan 2019. Effektivisera och minska energiförbrukning</a:t>
            </a:r>
          </a:p>
        </p:txBody>
      </p:sp>
      <p:pic>
        <p:nvPicPr>
          <p:cNvPr id="12" name="Picture 7">
            <a:extLst>
              <a:ext uri="{FF2B5EF4-FFF2-40B4-BE49-F238E27FC236}">
                <a16:creationId xmlns:a16="http://schemas.microsoft.com/office/drawing/2014/main" id="{400819AB-25FE-664C-8D1F-CBED5BEB5509}"/>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6094" y="267891"/>
            <a:ext cx="3702320" cy="33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9F59F1F4-405B-644C-8D0A-0A43A986DC9D}"/>
              </a:ext>
            </a:extLst>
          </p:cNvPr>
          <p:cNvSpPr/>
          <p:nvPr/>
        </p:nvSpPr>
        <p:spPr>
          <a:xfrm>
            <a:off x="7091633" y="506666"/>
            <a:ext cx="2041598" cy="1380827"/>
          </a:xfrm>
          <a:prstGeom prst="rect">
            <a:avLst/>
          </a:prstGeom>
        </p:spPr>
        <p:txBody>
          <a:bodyPr wrap="square">
            <a:spAutoFit/>
          </a:bodyPr>
          <a:lstStyle/>
          <a:p>
            <a:pPr marL="9417" defTabSz="288799" hangingPunct="0">
              <a:lnSpc>
                <a:spcPct val="107000"/>
              </a:lnSpc>
              <a:spcAft>
                <a:spcPts val="99"/>
              </a:spcAft>
              <a:defRPr/>
            </a:pPr>
            <a:r>
              <a:rPr lang="sv-SE" sz="1125" i="1" kern="0" dirty="0">
                <a:solidFill>
                  <a:srgbClr val="000000"/>
                </a:solidFill>
                <a:latin typeface="Calibri" panose="020F0502020204030204" pitchFamily="34" charset="0"/>
                <a:ea typeface="SimSun" panose="02010600030101010101" pitchFamily="2" charset="-122"/>
                <a:cs typeface="Calibri" panose="020F0502020204030204" pitchFamily="34" charset="0"/>
                <a:sym typeface="Helvetica Neue"/>
              </a:rPr>
              <a:t>Askims IK ”Goes Green” syftar på att Askims IK i alla bemärkelser ska verka för en miljövänlig verksamhet där vi uppmuntrar och aktivt jobbar för minskade utsläpp och grönare val.</a:t>
            </a:r>
            <a:endParaRPr lang="sv-SE" sz="1125" b="1" i="1" strike="sngStrike" kern="0" dirty="0">
              <a:solidFill>
                <a:srgbClr val="000000"/>
              </a:solidFill>
              <a:latin typeface="Calibri" panose="020F0502020204030204" pitchFamily="34" charset="0"/>
              <a:ea typeface="SimSun" panose="02010600030101010101" pitchFamily="2" charset="-122"/>
              <a:cs typeface="Calibri" panose="020F0502020204030204" pitchFamily="34" charset="0"/>
              <a:sym typeface="Helvetica Neue"/>
            </a:endParaRPr>
          </a:p>
        </p:txBody>
      </p:sp>
      <p:sp>
        <p:nvSpPr>
          <p:cNvPr id="10" name="TextBox 14">
            <a:extLst>
              <a:ext uri="{FF2B5EF4-FFF2-40B4-BE49-F238E27FC236}">
                <a16:creationId xmlns:a16="http://schemas.microsoft.com/office/drawing/2014/main" id="{31A29257-946F-4FF2-9198-4CEB22EFB128}"/>
              </a:ext>
            </a:extLst>
          </p:cNvPr>
          <p:cNvSpPr txBox="1"/>
          <p:nvPr/>
        </p:nvSpPr>
        <p:spPr>
          <a:xfrm>
            <a:off x="1809750" y="974619"/>
            <a:ext cx="7323480" cy="357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288799" hangingPunct="0">
              <a:defRPr/>
            </a:pPr>
            <a:r>
              <a:rPr lang="sv-SE" sz="1969" b="1" kern="0" dirty="0">
                <a:solidFill>
                  <a:srgbClr val="000000"/>
                </a:solidFill>
                <a:latin typeface="Helvetica Neue"/>
                <a:sym typeface="Helvetica Neue"/>
              </a:rPr>
              <a:t>Askims IK ”Goes Green”</a:t>
            </a:r>
            <a:endParaRPr lang="en-US" sz="1969" b="1" kern="0" dirty="0">
              <a:solidFill>
                <a:srgbClr val="000000"/>
              </a:solidFill>
              <a:latin typeface="Helvetica Neue"/>
              <a:sym typeface="Helvetica Neue"/>
            </a:endParaRPr>
          </a:p>
        </p:txBody>
      </p:sp>
      <p:sp>
        <p:nvSpPr>
          <p:cNvPr id="3" name="Rectangle 2">
            <a:extLst>
              <a:ext uri="{FF2B5EF4-FFF2-40B4-BE49-F238E27FC236}">
                <a16:creationId xmlns:a16="http://schemas.microsoft.com/office/drawing/2014/main" id="{2B69B04E-1188-49CE-AB7A-0183DFAF5E2C}"/>
              </a:ext>
            </a:extLst>
          </p:cNvPr>
          <p:cNvSpPr/>
          <p:nvPr/>
        </p:nvSpPr>
        <p:spPr>
          <a:xfrm>
            <a:off x="8399859" y="1085730"/>
            <a:ext cx="1824383" cy="1614288"/>
          </a:xfrm>
          <a:prstGeom prst="rect">
            <a:avLst/>
          </a:prstGeom>
        </p:spPr>
        <p:txBody>
          <a:bodyPr wrap="square">
            <a:spAutoFit/>
          </a:bodyPr>
          <a:lstStyle/>
          <a:p>
            <a:pPr marL="940933" marR="2679" defTabSz="304713" hangingPunct="0">
              <a:lnSpc>
                <a:spcPct val="110000"/>
              </a:lnSpc>
              <a:spcAft>
                <a:spcPts val="316"/>
              </a:spcAft>
            </a:pPr>
            <a:r>
              <a:rPr lang="sv-SE" sz="1266" kern="0" dirty="0">
                <a:solidFill>
                  <a:srgbClr val="000000"/>
                </a:solidFill>
                <a:latin typeface="Arial" panose="020B0604020202020204" pitchFamily="34" charset="0"/>
                <a:cs typeface="Arial" panose="020B0604020202020204" pitchFamily="34" charset="0"/>
                <a:sym typeface="Helvetica Neue"/>
              </a:rPr>
              <a:t>Vad mer kan vi göra? Maila förslag till: </a:t>
            </a:r>
          </a:p>
          <a:p>
            <a:pPr marL="130592" marR="2679" defTabSz="304713" hangingPunct="0">
              <a:lnSpc>
                <a:spcPct val="110000"/>
              </a:lnSpc>
              <a:spcAft>
                <a:spcPts val="316"/>
              </a:spcAft>
            </a:pPr>
            <a:r>
              <a:rPr lang="sv-SE" sz="1266" i="1" kern="0" dirty="0">
                <a:solidFill>
                  <a:srgbClr val="000000"/>
                </a:solidFill>
                <a:latin typeface="Arial" panose="020B0604020202020204" pitchFamily="34" charset="0"/>
                <a:cs typeface="Arial" panose="020B0604020202020204" pitchFamily="34" charset="0"/>
                <a:sym typeface="Helvetica Neue"/>
              </a:rPr>
              <a:t>fa-barn@askimsik.se</a:t>
            </a:r>
          </a:p>
        </p:txBody>
      </p:sp>
    </p:spTree>
    <p:extLst>
      <p:ext uri="{BB962C8B-B14F-4D97-AF65-F5344CB8AC3E}">
        <p14:creationId xmlns:p14="http://schemas.microsoft.com/office/powerpoint/2010/main" val="38903017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kärmavbild 2019-01-09 kl. 09.06.54.png" descr="Skärmavbild 2019-01-09 kl. 09.06.54.png"/>
          <p:cNvPicPr>
            <a:picLocks noChangeAspect="1"/>
          </p:cNvPicPr>
          <p:nvPr/>
        </p:nvPicPr>
        <p:blipFill>
          <a:blip r:embed="rId2"/>
          <a:stretch>
            <a:fillRect/>
          </a:stretch>
        </p:blipFill>
        <p:spPr>
          <a:xfrm>
            <a:off x="9565541" y="5704814"/>
            <a:ext cx="982873" cy="1016636"/>
          </a:xfrm>
          <a:prstGeom prst="rect">
            <a:avLst/>
          </a:prstGeom>
          <a:ln w="12700">
            <a:miter lim="400000"/>
          </a:ln>
        </p:spPr>
      </p:pic>
      <p:pic>
        <p:nvPicPr>
          <p:cNvPr id="120" name="Bild" descr="Bild"/>
          <p:cNvPicPr>
            <a:picLocks noChangeAspect="1"/>
          </p:cNvPicPr>
          <p:nvPr/>
        </p:nvPicPr>
        <p:blipFill>
          <a:blip r:embed="rId3"/>
          <a:stretch>
            <a:fillRect/>
          </a:stretch>
        </p:blipFill>
        <p:spPr>
          <a:xfrm>
            <a:off x="2103897" y="6242474"/>
            <a:ext cx="7447360" cy="196454"/>
          </a:xfrm>
          <a:prstGeom prst="rect">
            <a:avLst/>
          </a:prstGeom>
          <a:ln w="12700">
            <a:miter lim="400000"/>
          </a:ln>
        </p:spPr>
      </p:pic>
      <p:sp>
        <p:nvSpPr>
          <p:cNvPr id="10" name="TextBox 14">
            <a:extLst>
              <a:ext uri="{FF2B5EF4-FFF2-40B4-BE49-F238E27FC236}">
                <a16:creationId xmlns:a16="http://schemas.microsoft.com/office/drawing/2014/main" id="{D1F50D52-F01F-034C-9C23-1F60EF39A9BF}"/>
              </a:ext>
            </a:extLst>
          </p:cNvPr>
          <p:cNvSpPr txBox="1"/>
          <p:nvPr/>
        </p:nvSpPr>
        <p:spPr>
          <a:xfrm>
            <a:off x="1809750" y="987635"/>
            <a:ext cx="7323480"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2" hangingPunct="0"/>
            <a:r>
              <a:rPr lang="sv-SE" b="1" kern="0" dirty="0">
                <a:solidFill>
                  <a:srgbClr val="000000"/>
                </a:solidFill>
                <a:latin typeface="Helvetica Neue"/>
                <a:ea typeface="Helvetica Neue"/>
                <a:cs typeface="Helvetica Neue"/>
                <a:sym typeface="Helvetica Neue"/>
              </a:rPr>
              <a:t>Ny klädleverantör, nytt klädmärke: </a:t>
            </a:r>
            <a:r>
              <a:rPr lang="sv-SE" b="1" kern="0" dirty="0" err="1">
                <a:solidFill>
                  <a:srgbClr val="000000"/>
                </a:solidFill>
                <a:latin typeface="Helvetica Neue"/>
                <a:ea typeface="Helvetica Neue"/>
                <a:cs typeface="Helvetica Neue"/>
                <a:sym typeface="Helvetica Neue"/>
              </a:rPr>
              <a:t>Stanno</a:t>
            </a:r>
            <a:endParaRPr lang="sv-SE" b="1" kern="0" dirty="0">
              <a:solidFill>
                <a:srgbClr val="000000"/>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0953DC92-201E-427A-851D-F1C06C4A0B07}"/>
              </a:ext>
            </a:extLst>
          </p:cNvPr>
          <p:cNvPicPr>
            <a:picLocks noChangeAspect="1"/>
          </p:cNvPicPr>
          <p:nvPr/>
        </p:nvPicPr>
        <p:blipFill rotWithShape="1">
          <a:blip r:embed="rId4"/>
          <a:srcRect t="9025" b="43069"/>
          <a:stretch/>
        </p:blipFill>
        <p:spPr>
          <a:xfrm>
            <a:off x="1524000" y="1451723"/>
            <a:ext cx="9144000" cy="1816543"/>
          </a:xfrm>
          <a:prstGeom prst="rect">
            <a:avLst/>
          </a:prstGeom>
        </p:spPr>
      </p:pic>
      <p:sp>
        <p:nvSpPr>
          <p:cNvPr id="7" name="Rectangle 6">
            <a:extLst>
              <a:ext uri="{FF2B5EF4-FFF2-40B4-BE49-F238E27FC236}">
                <a16:creationId xmlns:a16="http://schemas.microsoft.com/office/drawing/2014/main" id="{2E4E4F8E-58B3-4C23-9CDF-5ACC43E2E926}"/>
              </a:ext>
            </a:extLst>
          </p:cNvPr>
          <p:cNvSpPr/>
          <p:nvPr/>
        </p:nvSpPr>
        <p:spPr>
          <a:xfrm>
            <a:off x="1970484" y="3268266"/>
            <a:ext cx="4951430" cy="2466829"/>
          </a:xfrm>
          <a:prstGeom prst="rect">
            <a:avLst/>
          </a:prstGeom>
          <a:solidFill>
            <a:srgbClr val="FFFFFF"/>
          </a:solidFill>
        </p:spPr>
        <p:txBody>
          <a:bodyPr wrap="square">
            <a:spAutoFit/>
          </a:bodyPr>
          <a:lstStyle/>
          <a:p>
            <a:pPr marL="146497" marR="2679" defTabSz="304713" hangingPunct="0">
              <a:lnSpc>
                <a:spcPct val="110000"/>
              </a:lnSpc>
              <a:spcAft>
                <a:spcPts val="316"/>
              </a:spcAft>
            </a:pPr>
            <a:endParaRPr lang="sv-SE" sz="1406" kern="0" dirty="0">
              <a:solidFill>
                <a:srgbClr val="FF0000"/>
              </a:solidFill>
              <a:latin typeface="Arial" panose="020B0604020202020204" pitchFamily="34" charset="0"/>
              <a:cs typeface="Arial" panose="020B0604020202020204" pitchFamily="34" charset="0"/>
              <a:sym typeface="Helvetica Neue"/>
            </a:endParaRPr>
          </a:p>
          <a:p>
            <a:pPr marL="387589" marR="2679" indent="-241093" defTabSz="304713" hangingPunct="0">
              <a:lnSpc>
                <a:spcPct val="110000"/>
              </a:lnSpc>
              <a:spcAft>
                <a:spcPts val="316"/>
              </a:spcAft>
              <a:buFont typeface="Arial" panose="020B0604020202020204" pitchFamily="34" charset="0"/>
              <a:buChar char="•"/>
            </a:pPr>
            <a:endParaRPr lang="sv-SE" sz="1266" kern="0" dirty="0">
              <a:latin typeface="Arial" panose="020B0604020202020204" pitchFamily="34" charset="0"/>
              <a:cs typeface="Arial" panose="020B0604020202020204" pitchFamily="34" charset="0"/>
              <a:sym typeface="Helvetica Neue"/>
            </a:endParaRPr>
          </a:p>
          <a:p>
            <a:pPr marL="387589" marR="2679" indent="-241093" defTabSz="304713" hangingPunct="0">
              <a:lnSpc>
                <a:spcPct val="110000"/>
              </a:lnSpc>
              <a:spcAft>
                <a:spcPts val="316"/>
              </a:spcAft>
              <a:buFont typeface="Arial" panose="020B0604020202020204" pitchFamily="34" charset="0"/>
              <a:buChar char="•"/>
            </a:pPr>
            <a:r>
              <a:rPr lang="sv-SE" sz="1687" kern="0" dirty="0">
                <a:latin typeface="Arial" panose="020B0604020202020204" pitchFamily="34" charset="0"/>
                <a:cs typeface="Arial" panose="020B0604020202020204" pitchFamily="34" charset="0"/>
                <a:sym typeface="Helvetica Neue"/>
              </a:rPr>
              <a:t>Askims IKs nya klädkollektion 2021</a:t>
            </a:r>
            <a:endParaRPr lang="sv-SE" sz="1406" kern="0" dirty="0">
              <a:latin typeface="Arial" panose="020B0604020202020204" pitchFamily="34" charset="0"/>
              <a:cs typeface="Arial" panose="020B0604020202020204" pitchFamily="34" charset="0"/>
              <a:sym typeface="Helvetica Neue"/>
            </a:endParaRPr>
          </a:p>
          <a:p>
            <a:pPr marL="387589" marR="2679" indent="-241093" defTabSz="304713" hangingPunct="0">
              <a:lnSpc>
                <a:spcPct val="110000"/>
              </a:lnSpc>
              <a:spcAft>
                <a:spcPts val="316"/>
              </a:spcAft>
              <a:buFont typeface="Arial" panose="020B0604020202020204" pitchFamily="34" charset="0"/>
              <a:buChar char="•"/>
            </a:pPr>
            <a:r>
              <a:rPr lang="sv-SE" sz="1687" kern="0" dirty="0">
                <a:latin typeface="Arial" panose="020B0604020202020204" pitchFamily="34" charset="0"/>
                <a:cs typeface="Arial" panose="020B0604020202020204" pitchFamily="34" charset="0"/>
                <a:sym typeface="Helvetica Neue"/>
              </a:rPr>
              <a:t>Beställning via Webbshop. </a:t>
            </a:r>
            <a:br>
              <a:rPr lang="sv-SE" sz="1687" kern="0" dirty="0">
                <a:latin typeface="Arial" panose="020B0604020202020204" pitchFamily="34" charset="0"/>
                <a:cs typeface="Arial" panose="020B0604020202020204" pitchFamily="34" charset="0"/>
                <a:sym typeface="Helvetica Neue"/>
              </a:rPr>
            </a:br>
            <a:r>
              <a:rPr lang="sv-SE" sz="1687" kern="0" dirty="0">
                <a:latin typeface="Arial" panose="020B0604020202020204" pitchFamily="34" charset="0"/>
                <a:cs typeface="Arial" panose="020B0604020202020204" pitchFamily="34" charset="0"/>
                <a:sym typeface="Helvetica Neue"/>
              </a:rPr>
              <a:t>Länk från Askims IKs startsida</a:t>
            </a:r>
          </a:p>
          <a:p>
            <a:pPr marL="387589" marR="2679" indent="-241093" defTabSz="304713" hangingPunct="0">
              <a:lnSpc>
                <a:spcPct val="110000"/>
              </a:lnSpc>
              <a:spcAft>
                <a:spcPts val="316"/>
              </a:spcAft>
              <a:buFont typeface="Arial" panose="020B0604020202020204" pitchFamily="34" charset="0"/>
              <a:buChar char="•"/>
            </a:pPr>
            <a:endParaRPr lang="sv-SE" sz="1687" kern="0" dirty="0">
              <a:latin typeface="Arial" panose="020B0604020202020204" pitchFamily="34" charset="0"/>
              <a:cs typeface="Arial" panose="020B0604020202020204" pitchFamily="34" charset="0"/>
              <a:sym typeface="Helvetica Neue"/>
            </a:endParaRPr>
          </a:p>
          <a:p>
            <a:pPr marL="146497" marR="2679" defTabSz="304713" hangingPunct="0">
              <a:lnSpc>
                <a:spcPct val="110000"/>
              </a:lnSpc>
              <a:spcAft>
                <a:spcPts val="316"/>
              </a:spcAft>
            </a:pPr>
            <a:r>
              <a:rPr lang="sv-SE" sz="1687" kern="0" dirty="0">
                <a:latin typeface="Arial" panose="020B0604020202020204" pitchFamily="34" charset="0"/>
                <a:cs typeface="Arial" panose="020B0604020202020204" pitchFamily="34" charset="0"/>
                <a:sym typeface="Helvetica Neue"/>
                <a:hlinkClick r:id="rId5"/>
              </a:rPr>
              <a:t>https://teamsales.store/klubbshop/askims-ik</a:t>
            </a:r>
            <a:endParaRPr lang="sv-SE" sz="1687" kern="0" dirty="0">
              <a:latin typeface="Arial" panose="020B0604020202020204" pitchFamily="34" charset="0"/>
              <a:cs typeface="Arial" panose="020B0604020202020204" pitchFamily="34" charset="0"/>
              <a:sym typeface="Helvetica Neue"/>
            </a:endParaRPr>
          </a:p>
          <a:p>
            <a:pPr marL="146497" marR="2679" defTabSz="304713" hangingPunct="0">
              <a:lnSpc>
                <a:spcPct val="110000"/>
              </a:lnSpc>
              <a:spcAft>
                <a:spcPts val="316"/>
              </a:spcAft>
            </a:pPr>
            <a:endParaRPr lang="sv-SE" sz="1687" kern="0" dirty="0">
              <a:latin typeface="Arial" panose="020B0604020202020204" pitchFamily="34" charset="0"/>
              <a:cs typeface="Arial" panose="020B0604020202020204" pitchFamily="34" charset="0"/>
              <a:sym typeface="Helvetica Neue"/>
            </a:endParaRPr>
          </a:p>
        </p:txBody>
      </p:sp>
      <p:pic>
        <p:nvPicPr>
          <p:cNvPr id="1026" name="Picture 2" descr="Tifosi - Stanno">
            <a:extLst>
              <a:ext uri="{FF2B5EF4-FFF2-40B4-BE49-F238E27FC236}">
                <a16:creationId xmlns:a16="http://schemas.microsoft.com/office/drawing/2014/main" id="{223967FB-9B0B-C54B-BB26-A73DF5E427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914" y="3594451"/>
            <a:ext cx="3746086" cy="139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192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Skärmavbild 2019-01-09 kl. 09.06.54.png" descr="Skärmavbild 2019-01-09 kl. 09.06.54.png"/>
          <p:cNvPicPr>
            <a:picLocks noChangeAspect="1"/>
          </p:cNvPicPr>
          <p:nvPr/>
        </p:nvPicPr>
        <p:blipFill>
          <a:blip r:embed="rId2"/>
          <a:stretch>
            <a:fillRect/>
          </a:stretch>
        </p:blipFill>
        <p:spPr>
          <a:xfrm>
            <a:off x="9565541" y="5704814"/>
            <a:ext cx="982873" cy="1016636"/>
          </a:xfrm>
          <a:prstGeom prst="rect">
            <a:avLst/>
          </a:prstGeom>
          <a:ln w="12700">
            <a:miter lim="400000"/>
          </a:ln>
        </p:spPr>
      </p:pic>
      <p:pic>
        <p:nvPicPr>
          <p:cNvPr id="156" name="Bild" descr="Bild"/>
          <p:cNvPicPr>
            <a:picLocks noChangeAspect="1"/>
          </p:cNvPicPr>
          <p:nvPr/>
        </p:nvPicPr>
        <p:blipFill>
          <a:blip r:embed="rId3"/>
          <a:stretch>
            <a:fillRect/>
          </a:stretch>
        </p:blipFill>
        <p:spPr>
          <a:xfrm>
            <a:off x="2103897" y="6242474"/>
            <a:ext cx="7447360" cy="196454"/>
          </a:xfrm>
          <a:prstGeom prst="rect">
            <a:avLst/>
          </a:prstGeom>
          <a:ln w="12700">
            <a:miter lim="400000"/>
          </a:ln>
        </p:spPr>
      </p:pic>
      <p:sp>
        <p:nvSpPr>
          <p:cNvPr id="9" name="object 3">
            <a:extLst>
              <a:ext uri="{FF2B5EF4-FFF2-40B4-BE49-F238E27FC236}">
                <a16:creationId xmlns:a16="http://schemas.microsoft.com/office/drawing/2014/main" id="{520503EF-F49C-7243-A200-C7F7034B8BA2}"/>
              </a:ext>
            </a:extLst>
          </p:cNvPr>
          <p:cNvSpPr txBox="1"/>
          <p:nvPr/>
        </p:nvSpPr>
        <p:spPr>
          <a:xfrm>
            <a:off x="2254504" y="1717816"/>
            <a:ext cx="3527760" cy="714425"/>
          </a:xfrm>
          <a:prstGeom prst="rect">
            <a:avLst/>
          </a:prstGeom>
        </p:spPr>
        <p:txBody>
          <a:bodyPr vert="horz" wrap="square" lIns="0" tIns="56704" rIns="0" bIns="0" rtlCol="0">
            <a:spAutoFit/>
          </a:bodyPr>
          <a:lstStyle/>
          <a:p>
            <a:pPr marL="8929" algn="ctr" defTabSz="410751" hangingPunct="0">
              <a:spcAft>
                <a:spcPts val="422"/>
              </a:spcAft>
            </a:pPr>
            <a:r>
              <a:rPr lang="sv-SE" sz="1687" b="1" kern="0" spc="-112" dirty="0">
                <a:solidFill>
                  <a:srgbClr val="FF644E"/>
                </a:solidFill>
                <a:latin typeface="Arial" panose="020B0604020202020204" pitchFamily="34" charset="0"/>
                <a:cs typeface="Arial" panose="020B0604020202020204" pitchFamily="34" charset="0"/>
                <a:sym typeface="Helvetica Neue"/>
              </a:rPr>
              <a:t>Resultatinriktat</a:t>
            </a:r>
          </a:p>
          <a:p>
            <a:pPr marL="8929" marR="3572" algn="ctr" defTabSz="410751" hangingPunct="0"/>
            <a:r>
              <a:rPr lang="sv-SE" sz="1125" kern="0" spc="-123" dirty="0">
                <a:solidFill>
                  <a:srgbClr val="000000"/>
                </a:solidFill>
                <a:latin typeface="Arial" panose="020B0604020202020204" pitchFamily="34" charset="0"/>
                <a:cs typeface="Arial" panose="020B0604020202020204" pitchFamily="34" charset="0"/>
                <a:sym typeface="Helvetica Neue"/>
              </a:rPr>
              <a:t>Framgång </a:t>
            </a:r>
            <a:r>
              <a:rPr lang="sv-SE" sz="1125" kern="0" spc="-53" dirty="0">
                <a:solidFill>
                  <a:srgbClr val="000000"/>
                </a:solidFill>
                <a:latin typeface="Arial" panose="020B0604020202020204" pitchFamily="34" charset="0"/>
                <a:cs typeface="Arial" panose="020B0604020202020204" pitchFamily="34" charset="0"/>
                <a:sym typeface="Helvetica Neue"/>
              </a:rPr>
              <a:t>är </a:t>
            </a:r>
            <a:r>
              <a:rPr lang="sv-SE" sz="1125" kern="0" spc="4" dirty="0">
                <a:solidFill>
                  <a:srgbClr val="000000"/>
                </a:solidFill>
                <a:latin typeface="Arial" panose="020B0604020202020204" pitchFamily="34" charset="0"/>
                <a:cs typeface="Arial" panose="020B0604020202020204" pitchFamily="34" charset="0"/>
                <a:sym typeface="Helvetica Neue"/>
              </a:rPr>
              <a:t>att </a:t>
            </a:r>
            <a:r>
              <a:rPr lang="sv-SE" sz="1125" kern="0" spc="-95" dirty="0">
                <a:solidFill>
                  <a:srgbClr val="000000"/>
                </a:solidFill>
                <a:latin typeface="Arial" panose="020B0604020202020204" pitchFamily="34" charset="0"/>
                <a:cs typeface="Arial" panose="020B0604020202020204" pitchFamily="34" charset="0"/>
                <a:sym typeface="Helvetica Neue"/>
              </a:rPr>
              <a:t>vara </a:t>
            </a:r>
            <a:r>
              <a:rPr lang="sv-SE" sz="1125" kern="0" spc="-25" dirty="0">
                <a:solidFill>
                  <a:srgbClr val="000000"/>
                </a:solidFill>
                <a:latin typeface="Arial" panose="020B0604020202020204" pitchFamily="34" charset="0"/>
                <a:cs typeface="Arial" panose="020B0604020202020204" pitchFamily="34" charset="0"/>
                <a:sym typeface="Helvetica Neue"/>
              </a:rPr>
              <a:t>bättre </a:t>
            </a:r>
            <a:r>
              <a:rPr lang="sv-SE" sz="1125" kern="0" spc="-91" dirty="0">
                <a:solidFill>
                  <a:srgbClr val="000000"/>
                </a:solidFill>
                <a:latin typeface="Arial" panose="020B0604020202020204" pitchFamily="34" charset="0"/>
                <a:cs typeface="Arial" panose="020B0604020202020204" pitchFamily="34" charset="0"/>
                <a:sym typeface="Helvetica Neue"/>
              </a:rPr>
              <a:t>än</a:t>
            </a:r>
            <a:r>
              <a:rPr lang="sv-SE" sz="1125" kern="0" spc="-285" dirty="0">
                <a:solidFill>
                  <a:srgbClr val="000000"/>
                </a:solidFill>
                <a:latin typeface="Arial" panose="020B0604020202020204" pitchFamily="34" charset="0"/>
                <a:cs typeface="Arial" panose="020B0604020202020204" pitchFamily="34" charset="0"/>
                <a:sym typeface="Helvetica Neue"/>
              </a:rPr>
              <a:t> </a:t>
            </a:r>
            <a:r>
              <a:rPr lang="sv-SE" sz="1125" kern="0" spc="-70" dirty="0">
                <a:solidFill>
                  <a:srgbClr val="000000"/>
                </a:solidFill>
                <a:latin typeface="Arial" panose="020B0604020202020204" pitchFamily="34" charset="0"/>
                <a:cs typeface="Arial" panose="020B0604020202020204" pitchFamily="34" charset="0"/>
                <a:sym typeface="Helvetica Neue"/>
              </a:rPr>
              <a:t>andra,  </a:t>
            </a:r>
            <a:r>
              <a:rPr lang="sv-SE" sz="1125" kern="0" spc="-18" dirty="0">
                <a:solidFill>
                  <a:srgbClr val="000000"/>
                </a:solidFill>
                <a:latin typeface="Arial" panose="020B0604020202020204" pitchFamily="34" charset="0"/>
                <a:cs typeface="Arial" panose="020B0604020202020204" pitchFamily="34" charset="0"/>
                <a:sym typeface="Helvetica Neue"/>
              </a:rPr>
              <a:t>alternativt </a:t>
            </a:r>
            <a:br>
              <a:rPr lang="sv-SE" sz="1125" kern="0" spc="-18" dirty="0">
                <a:solidFill>
                  <a:srgbClr val="000000"/>
                </a:solidFill>
                <a:latin typeface="Arial" panose="020B0604020202020204" pitchFamily="34" charset="0"/>
                <a:cs typeface="Arial" panose="020B0604020202020204" pitchFamily="34" charset="0"/>
                <a:sym typeface="Helvetica Neue"/>
              </a:rPr>
            </a:br>
            <a:r>
              <a:rPr lang="sv-SE" sz="1125" kern="0" spc="-53" dirty="0">
                <a:solidFill>
                  <a:srgbClr val="000000"/>
                </a:solidFill>
                <a:latin typeface="Arial" panose="020B0604020202020204" pitchFamily="34" charset="0"/>
                <a:cs typeface="Arial" panose="020B0604020202020204" pitchFamily="34" charset="0"/>
                <a:sym typeface="Helvetica Neue"/>
              </a:rPr>
              <a:t>lika </a:t>
            </a:r>
            <a:r>
              <a:rPr lang="sv-SE" sz="1125" kern="0" spc="-67" dirty="0">
                <a:solidFill>
                  <a:srgbClr val="000000"/>
                </a:solidFill>
                <a:latin typeface="Arial" panose="020B0604020202020204" pitchFamily="34" charset="0"/>
                <a:cs typeface="Arial" panose="020B0604020202020204" pitchFamily="34" charset="0"/>
                <a:sym typeface="Helvetica Neue"/>
              </a:rPr>
              <a:t>bra </a:t>
            </a:r>
            <a:r>
              <a:rPr lang="sv-SE" sz="1125" kern="0" spc="-102" dirty="0">
                <a:solidFill>
                  <a:srgbClr val="000000"/>
                </a:solidFill>
                <a:latin typeface="Arial" panose="020B0604020202020204" pitchFamily="34" charset="0"/>
                <a:cs typeface="Arial" panose="020B0604020202020204" pitchFamily="34" charset="0"/>
                <a:sym typeface="Helvetica Neue"/>
              </a:rPr>
              <a:t>som </a:t>
            </a:r>
            <a:r>
              <a:rPr lang="sv-SE" sz="1125" kern="0" spc="-77" dirty="0">
                <a:solidFill>
                  <a:srgbClr val="000000"/>
                </a:solidFill>
                <a:latin typeface="Arial" panose="020B0604020202020204" pitchFamily="34" charset="0"/>
                <a:cs typeface="Arial" panose="020B0604020202020204" pitchFamily="34" charset="0"/>
                <a:sym typeface="Helvetica Neue"/>
              </a:rPr>
              <a:t>andra </a:t>
            </a:r>
            <a:r>
              <a:rPr lang="sv-SE" sz="1125" kern="0" spc="-56" dirty="0">
                <a:solidFill>
                  <a:srgbClr val="000000"/>
                </a:solidFill>
                <a:latin typeface="Arial" panose="020B0604020202020204" pitchFamily="34" charset="0"/>
                <a:cs typeface="Arial" panose="020B0604020202020204" pitchFamily="34" charset="0"/>
                <a:sym typeface="Helvetica Neue"/>
              </a:rPr>
              <a:t>fast  </a:t>
            </a:r>
            <a:r>
              <a:rPr lang="sv-SE" sz="1125" kern="0" spc="-70" dirty="0">
                <a:solidFill>
                  <a:srgbClr val="000000"/>
                </a:solidFill>
                <a:latin typeface="Arial" panose="020B0604020202020204" pitchFamily="34" charset="0"/>
                <a:cs typeface="Arial" panose="020B0604020202020204" pitchFamily="34" charset="0"/>
                <a:sym typeface="Helvetica Neue"/>
              </a:rPr>
              <a:t>med </a:t>
            </a:r>
            <a:r>
              <a:rPr lang="sv-SE" sz="1125" kern="0" spc="-74" dirty="0">
                <a:solidFill>
                  <a:srgbClr val="000000"/>
                </a:solidFill>
                <a:latin typeface="Arial" panose="020B0604020202020204" pitchFamily="34" charset="0"/>
                <a:cs typeface="Arial" panose="020B0604020202020204" pitchFamily="34" charset="0"/>
                <a:sym typeface="Helvetica Neue"/>
              </a:rPr>
              <a:t>lägre</a:t>
            </a:r>
            <a:r>
              <a:rPr lang="sv-SE" sz="1125" kern="0" spc="-116" dirty="0">
                <a:solidFill>
                  <a:srgbClr val="000000"/>
                </a:solidFill>
                <a:latin typeface="Arial" panose="020B0604020202020204" pitchFamily="34" charset="0"/>
                <a:cs typeface="Arial" panose="020B0604020202020204" pitchFamily="34" charset="0"/>
                <a:sym typeface="Helvetica Neue"/>
              </a:rPr>
              <a:t> </a:t>
            </a:r>
            <a:r>
              <a:rPr lang="sv-SE" sz="1125" kern="0" spc="-70" dirty="0">
                <a:solidFill>
                  <a:srgbClr val="000000"/>
                </a:solidFill>
                <a:latin typeface="Arial" panose="020B0604020202020204" pitchFamily="34" charset="0"/>
                <a:cs typeface="Arial" panose="020B0604020202020204" pitchFamily="34" charset="0"/>
                <a:sym typeface="Helvetica Neue"/>
              </a:rPr>
              <a:t>ansträngning.</a:t>
            </a:r>
            <a:endParaRPr lang="sv-SE" sz="1125" kern="0" dirty="0">
              <a:solidFill>
                <a:srgbClr val="000000"/>
              </a:solidFill>
              <a:latin typeface="Arial" panose="020B0604020202020204" pitchFamily="34" charset="0"/>
              <a:cs typeface="Arial" panose="020B0604020202020204" pitchFamily="34" charset="0"/>
              <a:sym typeface="Helvetica Neue"/>
            </a:endParaRPr>
          </a:p>
        </p:txBody>
      </p:sp>
      <p:sp>
        <p:nvSpPr>
          <p:cNvPr id="10" name="object 5">
            <a:extLst>
              <a:ext uri="{FF2B5EF4-FFF2-40B4-BE49-F238E27FC236}">
                <a16:creationId xmlns:a16="http://schemas.microsoft.com/office/drawing/2014/main" id="{A5590D2F-EA45-E749-9F1F-58A63A0CBEB6}"/>
              </a:ext>
            </a:extLst>
          </p:cNvPr>
          <p:cNvSpPr txBox="1"/>
          <p:nvPr/>
        </p:nvSpPr>
        <p:spPr>
          <a:xfrm>
            <a:off x="3128094" y="4599738"/>
            <a:ext cx="1780580" cy="246644"/>
          </a:xfrm>
          <a:prstGeom prst="rect">
            <a:avLst/>
          </a:prstGeom>
        </p:spPr>
        <p:txBody>
          <a:bodyPr vert="horz" wrap="square" lIns="0" tIns="8483" rIns="0" bIns="0" rtlCol="0">
            <a:spAutoFit/>
          </a:bodyPr>
          <a:lstStyle/>
          <a:p>
            <a:pPr marL="8929" algn="ctr" defTabSz="410751" hangingPunct="0">
              <a:spcBef>
                <a:spcPts val="67"/>
              </a:spcBef>
            </a:pPr>
            <a:r>
              <a:rPr sz="1547" b="1" kern="0" spc="-88" dirty="0" err="1">
                <a:solidFill>
                  <a:srgbClr val="000000"/>
                </a:solidFill>
                <a:latin typeface="Calibri" panose="020F0502020204030204" pitchFamily="34" charset="0"/>
                <a:cs typeface="Arial"/>
                <a:sym typeface="Helvetica Neue"/>
              </a:rPr>
              <a:t>Jämför</a:t>
            </a:r>
            <a:r>
              <a:rPr lang="sv-SE" sz="1547" b="1" kern="0" spc="-88" dirty="0">
                <a:solidFill>
                  <a:srgbClr val="000000"/>
                </a:solidFill>
                <a:latin typeface="Calibri" panose="020F0502020204030204" pitchFamily="34" charset="0"/>
                <a:cs typeface="Arial"/>
                <a:sym typeface="Helvetica Neue"/>
              </a:rPr>
              <a:t>a</a:t>
            </a:r>
            <a:r>
              <a:rPr sz="1547" b="1" kern="0" spc="-88" dirty="0">
                <a:solidFill>
                  <a:srgbClr val="000000"/>
                </a:solidFill>
                <a:latin typeface="Calibri" panose="020F0502020204030204" pitchFamily="34" charset="0"/>
                <a:cs typeface="Arial"/>
                <a:sym typeface="Helvetica Neue"/>
              </a:rPr>
              <a:t> </a:t>
            </a:r>
            <a:r>
              <a:rPr sz="1547" b="1" kern="0" spc="-67" dirty="0">
                <a:solidFill>
                  <a:srgbClr val="000000"/>
                </a:solidFill>
                <a:latin typeface="Calibri" panose="020F0502020204030204" pitchFamily="34" charset="0"/>
                <a:cs typeface="Arial"/>
                <a:sym typeface="Helvetica Neue"/>
              </a:rPr>
              <a:t>med</a:t>
            </a:r>
            <a:r>
              <a:rPr sz="1547" b="1" kern="0" spc="-84" dirty="0">
                <a:solidFill>
                  <a:srgbClr val="000000"/>
                </a:solidFill>
                <a:latin typeface="Calibri" panose="020F0502020204030204" pitchFamily="34" charset="0"/>
                <a:cs typeface="Arial"/>
                <a:sym typeface="Helvetica Neue"/>
              </a:rPr>
              <a:t> </a:t>
            </a:r>
            <a:r>
              <a:rPr sz="1547" b="1" kern="0" spc="-70" dirty="0">
                <a:solidFill>
                  <a:srgbClr val="000000"/>
                </a:solidFill>
                <a:latin typeface="Calibri" panose="020F0502020204030204" pitchFamily="34" charset="0"/>
                <a:cs typeface="Arial"/>
                <a:sym typeface="Helvetica Neue"/>
              </a:rPr>
              <a:t>andra</a:t>
            </a:r>
            <a:endParaRPr sz="1547" b="1" kern="0" dirty="0">
              <a:solidFill>
                <a:srgbClr val="000000"/>
              </a:solidFill>
              <a:latin typeface="Calibri" panose="020F0502020204030204" pitchFamily="34" charset="0"/>
              <a:cs typeface="Arial"/>
              <a:sym typeface="Helvetica Neue"/>
            </a:endParaRPr>
          </a:p>
        </p:txBody>
      </p:sp>
      <p:sp>
        <p:nvSpPr>
          <p:cNvPr id="12" name="object 4">
            <a:extLst>
              <a:ext uri="{FF2B5EF4-FFF2-40B4-BE49-F238E27FC236}">
                <a16:creationId xmlns:a16="http://schemas.microsoft.com/office/drawing/2014/main" id="{DB1337A1-8C30-B743-91D6-CE79AC835EB2}"/>
              </a:ext>
            </a:extLst>
          </p:cNvPr>
          <p:cNvSpPr txBox="1"/>
          <p:nvPr/>
        </p:nvSpPr>
        <p:spPr>
          <a:xfrm>
            <a:off x="6069423" y="1722423"/>
            <a:ext cx="3455577" cy="691432"/>
          </a:xfrm>
          <a:prstGeom prst="rect">
            <a:avLst/>
          </a:prstGeom>
        </p:spPr>
        <p:txBody>
          <a:bodyPr vert="horz" wrap="square" lIns="0" tIns="33933" rIns="0" bIns="0" rtlCol="0">
            <a:spAutoFit/>
          </a:bodyPr>
          <a:lstStyle/>
          <a:p>
            <a:pPr marL="8929" algn="ctr" defTabSz="410751" hangingPunct="0">
              <a:spcAft>
                <a:spcPts val="422"/>
              </a:spcAft>
            </a:pPr>
            <a:r>
              <a:rPr lang="sv-SE" sz="1687" b="1" kern="0" spc="-102" dirty="0">
                <a:solidFill>
                  <a:srgbClr val="FF644E"/>
                </a:solidFill>
                <a:latin typeface="Arial" panose="020B0604020202020204" pitchFamily="34" charset="0"/>
                <a:cs typeface="Arial" panose="020B0604020202020204" pitchFamily="34" charset="0"/>
                <a:sym typeface="Helvetica Neue"/>
              </a:rPr>
              <a:t>Uppgiftsinriktat</a:t>
            </a:r>
            <a:endParaRPr lang="sv-SE" sz="1687" b="1" kern="0" dirty="0">
              <a:solidFill>
                <a:srgbClr val="FF644E"/>
              </a:solidFill>
              <a:latin typeface="Arial" panose="020B0604020202020204" pitchFamily="34" charset="0"/>
              <a:cs typeface="Arial" panose="020B0604020202020204" pitchFamily="34" charset="0"/>
              <a:sym typeface="Helvetica Neue"/>
            </a:endParaRPr>
          </a:p>
          <a:p>
            <a:pPr marL="8929" marR="3572" algn="ctr" defTabSz="410751" hangingPunct="0"/>
            <a:r>
              <a:rPr lang="sv-SE" sz="1125" kern="0" spc="-112" dirty="0">
                <a:solidFill>
                  <a:srgbClr val="000000"/>
                </a:solidFill>
                <a:latin typeface="Arial" panose="020B0604020202020204" pitchFamily="34" charset="0"/>
                <a:cs typeface="Arial" panose="020B0604020202020204" pitchFamily="34" charset="0"/>
                <a:sym typeface="Helvetica Neue"/>
              </a:rPr>
              <a:t>Framgång </a:t>
            </a:r>
            <a:r>
              <a:rPr lang="sv-SE" sz="1125" kern="0" spc="-49" dirty="0">
                <a:solidFill>
                  <a:srgbClr val="000000"/>
                </a:solidFill>
                <a:latin typeface="Arial" panose="020B0604020202020204" pitchFamily="34" charset="0"/>
                <a:cs typeface="Arial" panose="020B0604020202020204" pitchFamily="34" charset="0"/>
                <a:sym typeface="Helvetica Neue"/>
              </a:rPr>
              <a:t>är </a:t>
            </a:r>
            <a:r>
              <a:rPr lang="sv-SE" sz="1125" kern="0" spc="4" dirty="0">
                <a:solidFill>
                  <a:srgbClr val="000000"/>
                </a:solidFill>
                <a:latin typeface="Arial" panose="020B0604020202020204" pitchFamily="34" charset="0"/>
                <a:cs typeface="Arial" panose="020B0604020202020204" pitchFamily="34" charset="0"/>
                <a:sym typeface="Helvetica Neue"/>
              </a:rPr>
              <a:t>att </a:t>
            </a:r>
            <a:r>
              <a:rPr lang="sv-SE" sz="1125" kern="0" spc="-63" dirty="0">
                <a:solidFill>
                  <a:srgbClr val="000000"/>
                </a:solidFill>
                <a:latin typeface="Arial" panose="020B0604020202020204" pitchFamily="34" charset="0"/>
                <a:cs typeface="Arial" panose="020B0604020202020204" pitchFamily="34" charset="0"/>
                <a:sym typeface="Helvetica Neue"/>
              </a:rPr>
              <a:t>klara </a:t>
            </a:r>
            <a:r>
              <a:rPr lang="sv-SE" sz="1125" kern="0" spc="-74" dirty="0">
                <a:solidFill>
                  <a:srgbClr val="000000"/>
                </a:solidFill>
                <a:latin typeface="Arial" panose="020B0604020202020204" pitchFamily="34" charset="0"/>
                <a:cs typeface="Arial" panose="020B0604020202020204" pitchFamily="34" charset="0"/>
                <a:sym typeface="Helvetica Neue"/>
              </a:rPr>
              <a:t>en </a:t>
            </a:r>
            <a:r>
              <a:rPr lang="sv-SE" sz="1125" kern="0" spc="-28" dirty="0">
                <a:solidFill>
                  <a:srgbClr val="000000"/>
                </a:solidFill>
                <a:latin typeface="Arial" panose="020B0604020202020204" pitchFamily="34" charset="0"/>
                <a:cs typeface="Arial" panose="020B0604020202020204" pitchFamily="34" charset="0"/>
                <a:sym typeface="Helvetica Neue"/>
              </a:rPr>
              <a:t>uppgift, </a:t>
            </a:r>
            <a:r>
              <a:rPr lang="sv-SE" sz="1125" kern="0" spc="-14" dirty="0">
                <a:solidFill>
                  <a:srgbClr val="000000"/>
                </a:solidFill>
                <a:latin typeface="Arial" panose="020B0604020202020204" pitchFamily="34" charset="0"/>
                <a:cs typeface="Arial" panose="020B0604020202020204" pitchFamily="34" charset="0"/>
                <a:sym typeface="Helvetica Neue"/>
              </a:rPr>
              <a:t>bli</a:t>
            </a:r>
            <a:r>
              <a:rPr lang="sv-SE" sz="1125" kern="0" spc="-267" dirty="0">
                <a:solidFill>
                  <a:srgbClr val="000000"/>
                </a:solidFill>
                <a:latin typeface="Arial" panose="020B0604020202020204" pitchFamily="34" charset="0"/>
                <a:cs typeface="Arial" panose="020B0604020202020204" pitchFamily="34" charset="0"/>
                <a:sym typeface="Helvetica Neue"/>
              </a:rPr>
              <a:t> </a:t>
            </a:r>
            <a:r>
              <a:rPr lang="sv-SE" sz="1125" kern="0" spc="-25" dirty="0">
                <a:solidFill>
                  <a:srgbClr val="000000"/>
                </a:solidFill>
                <a:latin typeface="Arial" panose="020B0604020202020204" pitchFamily="34" charset="0"/>
                <a:cs typeface="Arial" panose="020B0604020202020204" pitchFamily="34" charset="0"/>
                <a:sym typeface="Helvetica Neue"/>
              </a:rPr>
              <a:t>bättre  </a:t>
            </a:r>
            <a:br>
              <a:rPr lang="sv-SE" sz="1125" kern="0" spc="-25" dirty="0">
                <a:solidFill>
                  <a:srgbClr val="000000"/>
                </a:solidFill>
                <a:latin typeface="Arial" panose="020B0604020202020204" pitchFamily="34" charset="0"/>
                <a:cs typeface="Arial" panose="020B0604020202020204" pitchFamily="34" charset="0"/>
                <a:sym typeface="Helvetica Neue"/>
              </a:rPr>
            </a:br>
            <a:r>
              <a:rPr lang="sv-SE" sz="1125" kern="0" spc="-88" dirty="0">
                <a:solidFill>
                  <a:srgbClr val="000000"/>
                </a:solidFill>
                <a:latin typeface="Arial" panose="020B0604020202020204" pitchFamily="34" charset="0"/>
                <a:cs typeface="Arial" panose="020B0604020202020204" pitchFamily="34" charset="0"/>
                <a:sym typeface="Helvetica Neue"/>
              </a:rPr>
              <a:t>på </a:t>
            </a:r>
            <a:r>
              <a:rPr lang="sv-SE" sz="1125" kern="0" spc="-56" dirty="0">
                <a:solidFill>
                  <a:srgbClr val="000000"/>
                </a:solidFill>
                <a:latin typeface="Arial" panose="020B0604020202020204" pitchFamily="34" charset="0"/>
                <a:cs typeface="Arial" panose="020B0604020202020204" pitchFamily="34" charset="0"/>
                <a:sym typeface="Helvetica Neue"/>
              </a:rPr>
              <a:t>något, </a:t>
            </a:r>
            <a:r>
              <a:rPr lang="sv-SE" sz="1125" kern="0" dirty="0">
                <a:solidFill>
                  <a:srgbClr val="000000"/>
                </a:solidFill>
                <a:latin typeface="Arial" panose="020B0604020202020204" pitchFamily="34" charset="0"/>
                <a:cs typeface="Arial" panose="020B0604020202020204" pitchFamily="34" charset="0"/>
                <a:sym typeface="Helvetica Neue"/>
              </a:rPr>
              <a:t>att </a:t>
            </a:r>
            <a:r>
              <a:rPr lang="sv-SE" sz="1125" kern="0" spc="-60" dirty="0">
                <a:solidFill>
                  <a:srgbClr val="000000"/>
                </a:solidFill>
                <a:latin typeface="Arial" panose="020B0604020202020204" pitchFamily="34" charset="0"/>
                <a:cs typeface="Arial" panose="020B0604020202020204" pitchFamily="34" charset="0"/>
                <a:sym typeface="Helvetica Neue"/>
              </a:rPr>
              <a:t>lära </a:t>
            </a:r>
            <a:r>
              <a:rPr lang="sv-SE" sz="1125" kern="0" spc="-102" dirty="0">
                <a:solidFill>
                  <a:srgbClr val="000000"/>
                </a:solidFill>
                <a:latin typeface="Arial" panose="020B0604020202020204" pitchFamily="34" charset="0"/>
                <a:cs typeface="Arial" panose="020B0604020202020204" pitchFamily="34" charset="0"/>
                <a:sym typeface="Helvetica Neue"/>
              </a:rPr>
              <a:t>sig </a:t>
            </a:r>
            <a:r>
              <a:rPr lang="sv-SE" sz="1125" kern="0" spc="-56" dirty="0">
                <a:solidFill>
                  <a:srgbClr val="000000"/>
                </a:solidFill>
                <a:latin typeface="Arial" panose="020B0604020202020204" pitchFamily="34" charset="0"/>
                <a:cs typeface="Arial" panose="020B0604020202020204" pitchFamily="34" charset="0"/>
                <a:sym typeface="Helvetica Neue"/>
              </a:rPr>
              <a:t>något,</a:t>
            </a:r>
            <a:r>
              <a:rPr lang="sv-SE" sz="1125" kern="0" spc="-193" dirty="0">
                <a:solidFill>
                  <a:srgbClr val="000000"/>
                </a:solidFill>
                <a:latin typeface="Arial" panose="020B0604020202020204" pitchFamily="34" charset="0"/>
                <a:cs typeface="Arial" panose="020B0604020202020204" pitchFamily="34" charset="0"/>
                <a:sym typeface="Helvetica Neue"/>
              </a:rPr>
              <a:t> </a:t>
            </a:r>
            <a:r>
              <a:rPr lang="sv-SE" sz="1125" kern="0" spc="-70" dirty="0">
                <a:solidFill>
                  <a:srgbClr val="000000"/>
                </a:solidFill>
                <a:latin typeface="Arial" panose="020B0604020202020204" pitchFamily="34" charset="0"/>
                <a:cs typeface="Arial" panose="020B0604020202020204" pitchFamily="34" charset="0"/>
                <a:sym typeface="Helvetica Neue"/>
              </a:rPr>
              <a:t>utvecklas.</a:t>
            </a:r>
            <a:endParaRPr lang="sv-SE" sz="1125" kern="0" dirty="0">
              <a:solidFill>
                <a:srgbClr val="000000"/>
              </a:solidFill>
              <a:latin typeface="Arial" panose="020B0604020202020204" pitchFamily="34" charset="0"/>
              <a:cs typeface="Arial" panose="020B0604020202020204" pitchFamily="34" charset="0"/>
              <a:sym typeface="Helvetica Neue"/>
            </a:endParaRPr>
          </a:p>
        </p:txBody>
      </p:sp>
      <p:sp>
        <p:nvSpPr>
          <p:cNvPr id="13" name="object 6">
            <a:extLst>
              <a:ext uri="{FF2B5EF4-FFF2-40B4-BE49-F238E27FC236}">
                <a16:creationId xmlns:a16="http://schemas.microsoft.com/office/drawing/2014/main" id="{8008A755-4534-B14A-AD1D-0E735C46502B}"/>
              </a:ext>
            </a:extLst>
          </p:cNvPr>
          <p:cNvSpPr txBox="1"/>
          <p:nvPr/>
        </p:nvSpPr>
        <p:spPr>
          <a:xfrm>
            <a:off x="6831020" y="4599738"/>
            <a:ext cx="1932384" cy="246644"/>
          </a:xfrm>
          <a:prstGeom prst="rect">
            <a:avLst/>
          </a:prstGeom>
        </p:spPr>
        <p:txBody>
          <a:bodyPr vert="horz" wrap="square" lIns="0" tIns="8483" rIns="0" bIns="0" rtlCol="0">
            <a:spAutoFit/>
          </a:bodyPr>
          <a:lstStyle/>
          <a:p>
            <a:pPr marL="8929" algn="ctr" defTabSz="410751" hangingPunct="0">
              <a:spcBef>
                <a:spcPts val="67"/>
              </a:spcBef>
            </a:pPr>
            <a:r>
              <a:rPr sz="1547" b="1" kern="0" spc="-88" dirty="0" err="1">
                <a:solidFill>
                  <a:srgbClr val="000000"/>
                </a:solidFill>
                <a:latin typeface="Calibri" panose="020F0502020204030204" pitchFamily="34" charset="0"/>
                <a:cs typeface="Arial"/>
                <a:sym typeface="Helvetica Neue"/>
              </a:rPr>
              <a:t>Jämför</a:t>
            </a:r>
            <a:r>
              <a:rPr lang="sv-SE" sz="1547" b="1" kern="0" spc="-88" dirty="0">
                <a:solidFill>
                  <a:srgbClr val="000000"/>
                </a:solidFill>
                <a:latin typeface="Calibri" panose="020F0502020204030204" pitchFamily="34" charset="0"/>
                <a:cs typeface="Arial"/>
                <a:sym typeface="Helvetica Neue"/>
              </a:rPr>
              <a:t>a</a:t>
            </a:r>
            <a:r>
              <a:rPr sz="1547" b="1" kern="0" spc="-88" dirty="0">
                <a:solidFill>
                  <a:srgbClr val="000000"/>
                </a:solidFill>
                <a:latin typeface="Calibri" panose="020F0502020204030204" pitchFamily="34" charset="0"/>
                <a:cs typeface="Arial"/>
                <a:sym typeface="Helvetica Neue"/>
              </a:rPr>
              <a:t> </a:t>
            </a:r>
            <a:r>
              <a:rPr sz="1547" b="1" kern="0" spc="-67" dirty="0">
                <a:solidFill>
                  <a:srgbClr val="000000"/>
                </a:solidFill>
                <a:latin typeface="Calibri" panose="020F0502020204030204" pitchFamily="34" charset="0"/>
                <a:cs typeface="Arial"/>
                <a:sym typeface="Helvetica Neue"/>
              </a:rPr>
              <a:t>med </a:t>
            </a:r>
            <a:r>
              <a:rPr sz="1547" b="1" kern="0" spc="-102" dirty="0">
                <a:solidFill>
                  <a:srgbClr val="000000"/>
                </a:solidFill>
                <a:latin typeface="Calibri" panose="020F0502020204030204" pitchFamily="34" charset="0"/>
                <a:cs typeface="Arial"/>
                <a:sym typeface="Helvetica Neue"/>
              </a:rPr>
              <a:t>sig</a:t>
            </a:r>
            <a:r>
              <a:rPr sz="1547" b="1" kern="0" spc="-98" dirty="0">
                <a:solidFill>
                  <a:srgbClr val="000000"/>
                </a:solidFill>
                <a:latin typeface="Calibri" panose="020F0502020204030204" pitchFamily="34" charset="0"/>
                <a:cs typeface="Arial"/>
                <a:sym typeface="Helvetica Neue"/>
              </a:rPr>
              <a:t> </a:t>
            </a:r>
            <a:r>
              <a:rPr sz="1547" b="1" kern="0" spc="-67" dirty="0">
                <a:solidFill>
                  <a:srgbClr val="000000"/>
                </a:solidFill>
                <a:latin typeface="Calibri" panose="020F0502020204030204" pitchFamily="34" charset="0"/>
                <a:cs typeface="Arial"/>
                <a:sym typeface="Helvetica Neue"/>
              </a:rPr>
              <a:t>själv</a:t>
            </a:r>
            <a:endParaRPr sz="1547" b="1" kern="0" dirty="0">
              <a:solidFill>
                <a:srgbClr val="000000"/>
              </a:solidFill>
              <a:latin typeface="Calibri" panose="020F0502020204030204" pitchFamily="34" charset="0"/>
              <a:cs typeface="Arial"/>
              <a:sym typeface="Helvetica Neue"/>
            </a:endParaRPr>
          </a:p>
        </p:txBody>
      </p:sp>
      <p:sp>
        <p:nvSpPr>
          <p:cNvPr id="7" name="Flèche vers le bas 6">
            <a:extLst>
              <a:ext uri="{FF2B5EF4-FFF2-40B4-BE49-F238E27FC236}">
                <a16:creationId xmlns:a16="http://schemas.microsoft.com/office/drawing/2014/main" id="{1867029B-A586-144B-BE47-6B38D1E9A10C}"/>
              </a:ext>
            </a:extLst>
          </p:cNvPr>
          <p:cNvSpPr/>
          <p:nvPr/>
        </p:nvSpPr>
        <p:spPr>
          <a:xfrm>
            <a:off x="3786743" y="3363081"/>
            <a:ext cx="537538" cy="412219"/>
          </a:xfrm>
          <a:prstGeom prst="downArrow">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fr-FR" sz="1547" kern="0" dirty="0">
              <a:solidFill>
                <a:srgbClr val="FFFFFF"/>
              </a:solidFill>
              <a:sym typeface="Helvetica Neue Medium"/>
            </a:endParaRPr>
          </a:p>
        </p:txBody>
      </p:sp>
      <p:sp>
        <p:nvSpPr>
          <p:cNvPr id="16" name="Flèche vers le bas 15">
            <a:extLst>
              <a:ext uri="{FF2B5EF4-FFF2-40B4-BE49-F238E27FC236}">
                <a16:creationId xmlns:a16="http://schemas.microsoft.com/office/drawing/2014/main" id="{4418CFD1-13D5-FA4A-B48D-CE119CDA7D73}"/>
              </a:ext>
            </a:extLst>
          </p:cNvPr>
          <p:cNvSpPr/>
          <p:nvPr/>
        </p:nvSpPr>
        <p:spPr>
          <a:xfrm>
            <a:off x="7528443" y="3363081"/>
            <a:ext cx="537538" cy="412219"/>
          </a:xfrm>
          <a:prstGeom prst="downArrow">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fr-FR" sz="1547" kern="0">
              <a:solidFill>
                <a:srgbClr val="FFFFFF"/>
              </a:solidFill>
              <a:sym typeface="Helvetica Neue Medium"/>
            </a:endParaRPr>
          </a:p>
        </p:txBody>
      </p:sp>
      <p:pic>
        <p:nvPicPr>
          <p:cNvPr id="4" name="Image 3">
            <a:extLst>
              <a:ext uri="{FF2B5EF4-FFF2-40B4-BE49-F238E27FC236}">
                <a16:creationId xmlns:a16="http://schemas.microsoft.com/office/drawing/2014/main" id="{DE1D6147-E94F-424F-AF67-6AB366A76577}"/>
              </a:ext>
            </a:extLst>
          </p:cNvPr>
          <p:cNvPicPr>
            <a:picLocks noChangeAspect="1"/>
          </p:cNvPicPr>
          <p:nvPr/>
        </p:nvPicPr>
        <p:blipFill>
          <a:blip r:embed="rId4"/>
          <a:stretch>
            <a:fillRect/>
          </a:stretch>
        </p:blipFill>
        <p:spPr>
          <a:xfrm>
            <a:off x="3165222" y="4803424"/>
            <a:ext cx="1789687" cy="1135678"/>
          </a:xfrm>
          <a:prstGeom prst="rect">
            <a:avLst/>
          </a:prstGeom>
        </p:spPr>
      </p:pic>
      <p:pic>
        <p:nvPicPr>
          <p:cNvPr id="6" name="Image 5">
            <a:extLst>
              <a:ext uri="{FF2B5EF4-FFF2-40B4-BE49-F238E27FC236}">
                <a16:creationId xmlns:a16="http://schemas.microsoft.com/office/drawing/2014/main" id="{06077BD7-EBCD-1D46-8B04-959E3B1C15D5}"/>
              </a:ext>
            </a:extLst>
          </p:cNvPr>
          <p:cNvPicPr>
            <a:picLocks noChangeAspect="1"/>
          </p:cNvPicPr>
          <p:nvPr/>
        </p:nvPicPr>
        <p:blipFill>
          <a:blip r:embed="rId5"/>
          <a:stretch>
            <a:fillRect/>
          </a:stretch>
        </p:blipFill>
        <p:spPr>
          <a:xfrm>
            <a:off x="7454884" y="5004399"/>
            <a:ext cx="684656" cy="672514"/>
          </a:xfrm>
          <a:prstGeom prst="rect">
            <a:avLst/>
          </a:prstGeom>
        </p:spPr>
      </p:pic>
      <p:sp>
        <p:nvSpPr>
          <p:cNvPr id="2" name="Rounded Rectangle 1"/>
          <p:cNvSpPr/>
          <p:nvPr/>
        </p:nvSpPr>
        <p:spPr>
          <a:xfrm>
            <a:off x="6069423" y="3529501"/>
            <a:ext cx="3455577" cy="343216"/>
          </a:xfrm>
          <a:prstGeom prst="round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547">
              <a:solidFill>
                <a:srgbClr val="FFFFFF"/>
              </a:solidFill>
              <a:sym typeface="Helvetica Neue Medium"/>
            </a:endParaRPr>
          </a:p>
        </p:txBody>
      </p:sp>
      <p:sp>
        <p:nvSpPr>
          <p:cNvPr id="19" name="TextBox 14">
            <a:extLst>
              <a:ext uri="{FF2B5EF4-FFF2-40B4-BE49-F238E27FC236}">
                <a16:creationId xmlns:a16="http://schemas.microsoft.com/office/drawing/2014/main" id="{D601A92E-7EE2-4C81-A971-BD11E1A9D3D0}"/>
              </a:ext>
            </a:extLst>
          </p:cNvPr>
          <p:cNvSpPr txBox="1"/>
          <p:nvPr/>
        </p:nvSpPr>
        <p:spPr>
          <a:xfrm>
            <a:off x="1809750" y="987635"/>
            <a:ext cx="7323480"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2" hangingPunct="0"/>
            <a:r>
              <a:rPr lang="sv-SE" b="1" kern="0" dirty="0">
                <a:solidFill>
                  <a:srgbClr val="000000"/>
                </a:solidFill>
                <a:latin typeface="Helvetica Neue"/>
                <a:ea typeface="Helvetica Neue"/>
                <a:cs typeface="Helvetica Neue"/>
                <a:sym typeface="Helvetica Neue"/>
              </a:rPr>
              <a:t>Tränings- &amp; matchupplägg</a:t>
            </a:r>
          </a:p>
        </p:txBody>
      </p:sp>
    </p:spTree>
    <p:extLst>
      <p:ext uri="{BB962C8B-B14F-4D97-AF65-F5344CB8AC3E}">
        <p14:creationId xmlns:p14="http://schemas.microsoft.com/office/powerpoint/2010/main" val="1241122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kärmavbild 2019-01-09 kl. 09.06.54.png" descr="Skärmavbild 2019-01-09 kl. 09.06.54.png"/>
          <p:cNvPicPr>
            <a:picLocks noChangeAspect="1"/>
          </p:cNvPicPr>
          <p:nvPr/>
        </p:nvPicPr>
        <p:blipFill>
          <a:blip r:embed="rId2"/>
          <a:stretch>
            <a:fillRect/>
          </a:stretch>
        </p:blipFill>
        <p:spPr>
          <a:xfrm>
            <a:off x="9565541" y="5704814"/>
            <a:ext cx="982873" cy="1016636"/>
          </a:xfrm>
          <a:prstGeom prst="rect">
            <a:avLst/>
          </a:prstGeom>
          <a:ln w="12700">
            <a:miter lim="400000"/>
          </a:ln>
        </p:spPr>
      </p:pic>
      <p:pic>
        <p:nvPicPr>
          <p:cNvPr id="120" name="Bild" descr="Bild"/>
          <p:cNvPicPr>
            <a:picLocks noChangeAspect="1"/>
          </p:cNvPicPr>
          <p:nvPr/>
        </p:nvPicPr>
        <p:blipFill>
          <a:blip r:embed="rId3"/>
          <a:stretch>
            <a:fillRect/>
          </a:stretch>
        </p:blipFill>
        <p:spPr>
          <a:xfrm>
            <a:off x="2103897" y="6242474"/>
            <a:ext cx="7447360" cy="196454"/>
          </a:xfrm>
          <a:prstGeom prst="rect">
            <a:avLst/>
          </a:prstGeom>
          <a:ln w="12700">
            <a:miter lim="400000"/>
          </a:ln>
        </p:spPr>
      </p:pic>
      <p:sp>
        <p:nvSpPr>
          <p:cNvPr id="9" name="Rectangle 8"/>
          <p:cNvSpPr/>
          <p:nvPr/>
        </p:nvSpPr>
        <p:spPr>
          <a:xfrm>
            <a:off x="2118181" y="1712743"/>
            <a:ext cx="6710304" cy="2710870"/>
          </a:xfrm>
          <a:prstGeom prst="rect">
            <a:avLst/>
          </a:prstGeom>
        </p:spPr>
        <p:txBody>
          <a:bodyPr wrap="square">
            <a:spAutoFit/>
          </a:bodyPr>
          <a:lstStyle/>
          <a:p>
            <a:pPr marL="13394" lvl="1" defTabSz="410751" hangingPunct="0">
              <a:lnSpc>
                <a:spcPct val="107000"/>
              </a:lnSpc>
              <a:spcAft>
                <a:spcPts val="141"/>
              </a:spcAft>
            </a:pPr>
            <a:r>
              <a:rPr lang="sv-SE" sz="1406" b="1"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Att tillhöra ett lag i Askims IK handlar om mer än fotboll.</a:t>
            </a:r>
          </a:p>
          <a:p>
            <a:pPr marL="254487" lvl="1" indent="-241093" defTabSz="410751" hangingPunct="0">
              <a:lnSpc>
                <a:spcPct val="107000"/>
              </a:lnSpc>
              <a:spcAft>
                <a:spcPts val="141"/>
              </a:spcAft>
              <a:buFont typeface="Symbol" panose="05050102010706020507" pitchFamily="18" charset="2"/>
              <a:buChar char=""/>
            </a:pPr>
            <a:endPar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endParaRPr>
          </a:p>
          <a:p>
            <a:pPr marL="254487" lvl="1" indent="-241093" defTabSz="410751" hangingPunct="0">
              <a:spcAft>
                <a:spcPts val="844"/>
              </a:spcAft>
              <a:buFont typeface="Symbol" panose="05050102010706020507" pitchFamily="18" charset="2"/>
              <a:buChar char=""/>
            </a:pPr>
            <a:r>
              <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Ledarträffar, föräldramöten och spelarträffar</a:t>
            </a:r>
          </a:p>
          <a:p>
            <a:pPr marL="254487" lvl="1" indent="-241093" defTabSz="410751" hangingPunct="0">
              <a:spcAft>
                <a:spcPts val="844"/>
              </a:spcAft>
              <a:buFont typeface="Symbol" panose="05050102010706020507" pitchFamily="18" charset="2"/>
              <a:buChar char=""/>
            </a:pPr>
            <a:r>
              <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Genomförande av evenemang och café-pass</a:t>
            </a:r>
          </a:p>
          <a:p>
            <a:pPr marL="254487" lvl="1" indent="-241093" defTabSz="410751" hangingPunct="0">
              <a:spcAft>
                <a:spcPts val="844"/>
              </a:spcAft>
              <a:buFont typeface="Symbol" panose="05050102010706020507" pitchFamily="18" charset="2"/>
              <a:buChar char=""/>
            </a:pPr>
            <a:r>
              <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Utbildningsplan med aktiviteter för spelare, ledare &amp; föräldrar</a:t>
            </a:r>
          </a:p>
          <a:p>
            <a:pPr marL="254487" lvl="1" indent="-241093" defTabSz="410751" hangingPunct="0">
              <a:spcAft>
                <a:spcPts val="844"/>
              </a:spcAft>
              <a:buFont typeface="Symbol" panose="05050102010706020507" pitchFamily="18" charset="2"/>
              <a:buChar char=""/>
            </a:pPr>
            <a:r>
              <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Träningsläger och turneringar</a:t>
            </a:r>
          </a:p>
          <a:p>
            <a:pPr marL="254487" lvl="1" indent="-241093" defTabSz="410751" hangingPunct="0">
              <a:spcAft>
                <a:spcPts val="844"/>
              </a:spcAft>
              <a:buFont typeface="Symbol" panose="05050102010706020507" pitchFamily="18" charset="2"/>
              <a:buChar char=""/>
            </a:pPr>
            <a:r>
              <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Aktiviteter utanför planen - som inte bara handlar om träning och prestation</a:t>
            </a:r>
          </a:p>
          <a:p>
            <a:pPr marL="254487" lvl="1" indent="-241093" defTabSz="410751" hangingPunct="0">
              <a:spcAft>
                <a:spcPts val="844"/>
              </a:spcAft>
              <a:buFont typeface="Symbol" panose="05050102010706020507" pitchFamily="18" charset="2"/>
              <a:buChar char=""/>
            </a:pPr>
            <a:r>
              <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Träningar med lag i samma åldersgrupp (tjejer/killar)</a:t>
            </a:r>
          </a:p>
          <a:p>
            <a:pPr marL="254487" lvl="1" indent="-241093" defTabSz="410751" hangingPunct="0">
              <a:spcAft>
                <a:spcPts val="844"/>
              </a:spcAft>
              <a:buFont typeface="Symbol" panose="05050102010706020507" pitchFamily="18" charset="2"/>
              <a:buChar char=""/>
            </a:pPr>
            <a:r>
              <a:rPr lang="sv-SE" sz="1406" kern="0" dirty="0">
                <a:solidFill>
                  <a:srgbClr val="000000"/>
                </a:solidFill>
                <a:latin typeface="Arial" panose="020B0604020202020204" pitchFamily="34" charset="0"/>
                <a:ea typeface="SimSun" panose="02010600030101010101" pitchFamily="2" charset="-122"/>
                <a:cs typeface="Arial" panose="020B0604020202020204" pitchFamily="34" charset="0"/>
                <a:sym typeface="Helvetica Neue"/>
              </a:rPr>
              <a:t>Träningar med lag i närliggande åldrar</a:t>
            </a:r>
          </a:p>
        </p:txBody>
      </p:sp>
      <p:sp>
        <p:nvSpPr>
          <p:cNvPr id="10" name="TextBox 14">
            <a:extLst>
              <a:ext uri="{FF2B5EF4-FFF2-40B4-BE49-F238E27FC236}">
                <a16:creationId xmlns:a16="http://schemas.microsoft.com/office/drawing/2014/main" id="{C9899C3A-6326-450D-9330-8F2C50762687}"/>
              </a:ext>
            </a:extLst>
          </p:cNvPr>
          <p:cNvSpPr txBox="1"/>
          <p:nvPr/>
        </p:nvSpPr>
        <p:spPr>
          <a:xfrm>
            <a:off x="1809750" y="987635"/>
            <a:ext cx="7323480"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2" hangingPunct="0"/>
            <a:r>
              <a:rPr lang="sv-SE" b="1" kern="0" dirty="0">
                <a:solidFill>
                  <a:srgbClr val="000000"/>
                </a:solidFill>
                <a:latin typeface="Helvetica Neue"/>
                <a:ea typeface="Helvetica Neue"/>
                <a:cs typeface="Helvetica Neue"/>
                <a:sym typeface="Helvetica Neue"/>
              </a:rPr>
              <a:t>Gemenskap</a:t>
            </a:r>
          </a:p>
        </p:txBody>
      </p:sp>
    </p:spTree>
    <p:extLst>
      <p:ext uri="{BB962C8B-B14F-4D97-AF65-F5344CB8AC3E}">
        <p14:creationId xmlns:p14="http://schemas.microsoft.com/office/powerpoint/2010/main" val="1957304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kärmavbild 2019-01-09 kl. 09.06.54.png" descr="Skärmavbild 2019-01-09 kl. 09.06.54.png"/>
          <p:cNvPicPr>
            <a:picLocks noChangeAspect="1"/>
          </p:cNvPicPr>
          <p:nvPr/>
        </p:nvPicPr>
        <p:blipFill>
          <a:blip r:embed="rId2"/>
          <a:stretch>
            <a:fillRect/>
          </a:stretch>
        </p:blipFill>
        <p:spPr>
          <a:xfrm>
            <a:off x="9565541" y="5704814"/>
            <a:ext cx="982873" cy="1016636"/>
          </a:xfrm>
          <a:prstGeom prst="rect">
            <a:avLst/>
          </a:prstGeom>
          <a:ln w="12700">
            <a:miter lim="400000"/>
          </a:ln>
        </p:spPr>
      </p:pic>
      <p:pic>
        <p:nvPicPr>
          <p:cNvPr id="120" name="Bild" descr="Bild"/>
          <p:cNvPicPr>
            <a:picLocks noChangeAspect="1"/>
          </p:cNvPicPr>
          <p:nvPr/>
        </p:nvPicPr>
        <p:blipFill>
          <a:blip r:embed="rId3"/>
          <a:stretch>
            <a:fillRect/>
          </a:stretch>
        </p:blipFill>
        <p:spPr>
          <a:xfrm>
            <a:off x="2103897" y="6242474"/>
            <a:ext cx="7447360" cy="196454"/>
          </a:xfrm>
          <a:prstGeom prst="rect">
            <a:avLst/>
          </a:prstGeom>
          <a:ln w="12700">
            <a:miter lim="400000"/>
          </a:ln>
        </p:spPr>
      </p:pic>
      <p:sp>
        <p:nvSpPr>
          <p:cNvPr id="10" name="ZoneTexte 9">
            <a:extLst>
              <a:ext uri="{FF2B5EF4-FFF2-40B4-BE49-F238E27FC236}">
                <a16:creationId xmlns:a16="http://schemas.microsoft.com/office/drawing/2014/main" id="{03E915F7-C614-464E-98A2-378CA3B27BA7}"/>
              </a:ext>
            </a:extLst>
          </p:cNvPr>
          <p:cNvSpPr txBox="1"/>
          <p:nvPr/>
        </p:nvSpPr>
        <p:spPr>
          <a:xfrm>
            <a:off x="2103897" y="1608244"/>
            <a:ext cx="7323480" cy="3696525"/>
          </a:xfrm>
          <a:prstGeom prst="rect">
            <a:avLst/>
          </a:prstGeom>
          <a:noFill/>
        </p:spPr>
        <p:txBody>
          <a:bodyPr wrap="square" rtlCol="0">
            <a:spAutoFit/>
          </a:bodyPr>
          <a:lstStyle/>
          <a:p>
            <a:pPr defTabSz="308062" hangingPunct="0"/>
            <a:r>
              <a:rPr lang="sv-SE" sz="1406" b="1"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rPr>
              <a:t>Föreningsutveckling</a:t>
            </a:r>
          </a:p>
          <a:p>
            <a:pPr defTabSz="308062" hangingPunct="0"/>
            <a:r>
              <a:rPr lang="sv-SE" sz="1406" dirty="0">
                <a:solidFill>
                  <a:prstClr val="black"/>
                </a:solidFill>
                <a:latin typeface="Arial" panose="020B0604020202020204" pitchFamily="34" charset="0"/>
                <a:cs typeface="Arial" panose="020B0604020202020204" pitchFamily="34" charset="0"/>
              </a:rPr>
              <a:t>Driver barn- och ungdomsverksamheten</a:t>
            </a:r>
            <a:br>
              <a:rPr lang="sv-SE" sz="1406" dirty="0">
                <a:solidFill>
                  <a:prstClr val="black"/>
                </a:solidFill>
                <a:latin typeface="Arial" panose="020B0604020202020204" pitchFamily="34" charset="0"/>
                <a:cs typeface="Arial" panose="020B0604020202020204" pitchFamily="34" charset="0"/>
              </a:rPr>
            </a:br>
            <a:endParaRPr lang="sv-SE" sz="1406" dirty="0">
              <a:solidFill>
                <a:prstClr val="black"/>
              </a:solidFill>
              <a:latin typeface="Arial" panose="020B0604020202020204" pitchFamily="34" charset="0"/>
              <a:cs typeface="Arial" panose="020B0604020202020204" pitchFamily="34" charset="0"/>
            </a:endParaRPr>
          </a:p>
          <a:p>
            <a:pPr marL="330387" indent="-321457">
              <a:spcAft>
                <a:spcPts val="422"/>
              </a:spcAft>
              <a:buFont typeface="Arial" panose="020B0604020202020204" pitchFamily="34" charset="0"/>
              <a:buChar char="•"/>
              <a:tabLst>
                <a:tab pos="329940" algn="l"/>
                <a:tab pos="330387" algn="l"/>
              </a:tabLst>
            </a:pPr>
            <a:r>
              <a:rPr lang="sv-SE" sz="1406" dirty="0">
                <a:solidFill>
                  <a:prstClr val="black"/>
                </a:solidFill>
                <a:latin typeface="Arial" panose="020B0604020202020204" pitchFamily="34" charset="0"/>
                <a:cs typeface="Arial" panose="020B0604020202020204" pitchFamily="34" charset="0"/>
              </a:rPr>
              <a:t>Ledarträffar </a:t>
            </a:r>
            <a:r>
              <a:rPr lang="sv-SE" sz="1406" spc="-4" dirty="0">
                <a:solidFill>
                  <a:prstClr val="black"/>
                </a:solidFill>
                <a:latin typeface="Arial" panose="020B0604020202020204" pitchFamily="34" charset="0"/>
                <a:cs typeface="Arial" panose="020B0604020202020204" pitchFamily="34" charset="0"/>
              </a:rPr>
              <a:t>(laget, </a:t>
            </a:r>
            <a:r>
              <a:rPr lang="sv-SE" sz="1406" dirty="0">
                <a:solidFill>
                  <a:prstClr val="black"/>
                </a:solidFill>
                <a:latin typeface="Arial" panose="020B0604020202020204" pitchFamily="34" charset="0"/>
                <a:cs typeface="Arial" panose="020B0604020202020204" pitchFamily="34" charset="0"/>
              </a:rPr>
              <a:t>spelare,</a:t>
            </a:r>
            <a:r>
              <a:rPr lang="sv-SE" sz="1406" spc="-77" dirty="0">
                <a:solidFill>
                  <a:prstClr val="black"/>
                </a:solidFill>
                <a:latin typeface="Arial" panose="020B0604020202020204" pitchFamily="34" charset="0"/>
                <a:cs typeface="Arial" panose="020B0604020202020204" pitchFamily="34" charset="0"/>
              </a:rPr>
              <a:t> </a:t>
            </a:r>
            <a:r>
              <a:rPr lang="sv-SE" sz="1406" dirty="0">
                <a:solidFill>
                  <a:prstClr val="black"/>
                </a:solidFill>
                <a:latin typeface="Arial" panose="020B0604020202020204" pitchFamily="34" charset="0"/>
                <a:cs typeface="Arial" panose="020B0604020202020204" pitchFamily="34" charset="0"/>
              </a:rPr>
              <a:t>föräldrar)</a:t>
            </a:r>
          </a:p>
          <a:p>
            <a:pPr marL="330387" indent="-321457">
              <a:spcAft>
                <a:spcPts val="422"/>
              </a:spcAft>
              <a:buFont typeface="Arial" panose="020B0604020202020204" pitchFamily="34" charset="0"/>
              <a:buChar char="•"/>
              <a:tabLst>
                <a:tab pos="329940" algn="l"/>
                <a:tab pos="330387" algn="l"/>
              </a:tabLst>
            </a:pPr>
            <a:r>
              <a:rPr lang="sv-SE" sz="1406" dirty="0">
                <a:solidFill>
                  <a:prstClr val="black"/>
                </a:solidFill>
                <a:latin typeface="Arial" panose="020B0604020202020204" pitchFamily="34" charset="0"/>
                <a:cs typeface="Arial" panose="020B0604020202020204" pitchFamily="34" charset="0"/>
              </a:rPr>
              <a:t>Tränarutbildningar/Fortbildningar</a:t>
            </a:r>
          </a:p>
          <a:p>
            <a:pPr marL="330387" marR="3572" indent="-321457">
              <a:spcAft>
                <a:spcPts val="422"/>
              </a:spcAft>
              <a:buFont typeface="Arial" panose="020B0604020202020204" pitchFamily="34" charset="0"/>
              <a:buChar char="•"/>
              <a:tabLst>
                <a:tab pos="329940" algn="l"/>
                <a:tab pos="330387" algn="l"/>
                <a:tab pos="1582284" algn="l"/>
              </a:tabLst>
            </a:pPr>
            <a:r>
              <a:rPr lang="sv-SE" sz="1406" spc="-4" dirty="0">
                <a:solidFill>
                  <a:prstClr val="black"/>
                </a:solidFill>
                <a:latin typeface="Arial" panose="020B0604020202020204" pitchFamily="34" charset="0"/>
                <a:cs typeface="Arial" panose="020B0604020202020204" pitchFamily="34" charset="0"/>
              </a:rPr>
              <a:t>Utbildnings- </a:t>
            </a:r>
            <a:r>
              <a:rPr lang="sv-SE" sz="1406" dirty="0">
                <a:solidFill>
                  <a:prstClr val="black"/>
                </a:solidFill>
                <a:latin typeface="Arial" panose="020B0604020202020204" pitchFamily="34" charset="0"/>
                <a:cs typeface="Arial" panose="020B0604020202020204" pitchFamily="34" charset="0"/>
              </a:rPr>
              <a:t>och </a:t>
            </a:r>
            <a:r>
              <a:rPr lang="sv-SE" sz="1406" spc="-4" dirty="0">
                <a:solidFill>
                  <a:prstClr val="black"/>
                </a:solidFill>
                <a:latin typeface="Arial" panose="020B0604020202020204" pitchFamily="34" charset="0"/>
                <a:cs typeface="Arial" panose="020B0604020202020204" pitchFamily="34" charset="0"/>
              </a:rPr>
              <a:t>utvecklingsplaner inkl. träningsupplägg</a:t>
            </a:r>
          </a:p>
          <a:p>
            <a:pPr marL="330387" indent="-321457">
              <a:spcAft>
                <a:spcPts val="422"/>
              </a:spcAft>
              <a:buFont typeface="Arial" panose="020B0604020202020204" pitchFamily="34" charset="0"/>
              <a:buChar char="•"/>
              <a:tabLst>
                <a:tab pos="329940" algn="l"/>
                <a:tab pos="330387" algn="l"/>
              </a:tabLst>
            </a:pPr>
            <a:r>
              <a:rPr lang="sv-SE" sz="1406" dirty="0">
                <a:solidFill>
                  <a:prstClr val="black"/>
                </a:solidFill>
                <a:latin typeface="Arial" panose="020B0604020202020204" pitchFamily="34" charset="0"/>
                <a:cs typeface="Arial" panose="020B0604020202020204" pitchFamily="34" charset="0"/>
              </a:rPr>
              <a:t>Allmänna frågor om fotboll, spelarutveckling, förhållningssätt etc.</a:t>
            </a:r>
            <a:endParaRPr lang="sv-SE" sz="1406" b="1"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endParaRPr>
          </a:p>
          <a:p>
            <a:pPr defTabSz="308062" hangingPunct="0"/>
            <a:endParaRPr lang="sv-SE" sz="1406" b="1"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endParaRPr>
          </a:p>
          <a:p>
            <a:pPr defTabSz="308062" hangingPunct="0"/>
            <a:r>
              <a:rPr lang="sv-SE" sz="1406" b="1"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rPr>
              <a:t>Spelarutveckling </a:t>
            </a:r>
          </a:p>
          <a:p>
            <a:pPr defTabSz="308062" hangingPunct="0"/>
            <a:r>
              <a:rPr lang="sv-SE" sz="1406" dirty="0">
                <a:solidFill>
                  <a:prstClr val="black"/>
                </a:solidFill>
                <a:latin typeface="Arial" panose="020B0604020202020204" pitchFamily="34" charset="0"/>
                <a:cs typeface="Arial" panose="020B0604020202020204" pitchFamily="34" charset="0"/>
                <a:sym typeface="Helvetica Neue"/>
              </a:rPr>
              <a:t>Ledarmöten (Praktiskt - Mötesagenda)</a:t>
            </a:r>
            <a:br>
              <a:rPr lang="sv-SE" sz="1406" dirty="0">
                <a:solidFill>
                  <a:prstClr val="black"/>
                </a:solidFill>
                <a:latin typeface="Arial" panose="020B0604020202020204" pitchFamily="34" charset="0"/>
                <a:cs typeface="Arial" panose="020B0604020202020204" pitchFamily="34" charset="0"/>
                <a:sym typeface="Helvetica Neue"/>
              </a:rPr>
            </a:br>
            <a:endParaRPr lang="sv-SE" sz="1406" dirty="0">
              <a:solidFill>
                <a:prstClr val="black"/>
              </a:solidFill>
              <a:latin typeface="Arial" panose="020B0604020202020204" pitchFamily="34" charset="0"/>
              <a:cs typeface="Arial" panose="020B0604020202020204" pitchFamily="34" charset="0"/>
              <a:sym typeface="Helvetica Neue"/>
            </a:endParaRPr>
          </a:p>
          <a:p>
            <a:pPr marL="330387" indent="-321457">
              <a:spcAft>
                <a:spcPts val="422"/>
              </a:spcAft>
              <a:buFont typeface="Arial" panose="020B0604020202020204" pitchFamily="34" charset="0"/>
              <a:buChar char="•"/>
            </a:pPr>
            <a:r>
              <a:rPr lang="sv-SE" sz="1406" dirty="0">
                <a:solidFill>
                  <a:prstClr val="black"/>
                </a:solidFill>
                <a:latin typeface="Arial" panose="020B0604020202020204" pitchFamily="34" charset="0"/>
                <a:cs typeface="Arial" panose="020B0604020202020204" pitchFamily="34" charset="0"/>
                <a:sym typeface="Helvetica Neue"/>
              </a:rPr>
              <a:t>Utbildnings- och utvecklingsplaner inkl. träningsupplägg</a:t>
            </a:r>
          </a:p>
          <a:p>
            <a:pPr marL="330387" indent="-321457">
              <a:spcAft>
                <a:spcPts val="422"/>
              </a:spcAft>
              <a:buFont typeface="Arial" panose="020B0604020202020204" pitchFamily="34" charset="0"/>
              <a:buChar char="•"/>
            </a:pPr>
            <a:r>
              <a:rPr lang="sv-SE" sz="1406" dirty="0">
                <a:solidFill>
                  <a:prstClr val="black"/>
                </a:solidFill>
                <a:latin typeface="Arial" panose="020B0604020202020204" pitchFamily="34" charset="0"/>
                <a:cs typeface="Arial" panose="020B0604020202020204" pitchFamily="34" charset="0"/>
                <a:sym typeface="Helvetica Neue"/>
              </a:rPr>
              <a:t>Spelarutbildning, deltagande vid träningar och interaktion med spelare</a:t>
            </a:r>
          </a:p>
          <a:p>
            <a:pPr marL="330387" indent="-321457">
              <a:spcAft>
                <a:spcPts val="422"/>
              </a:spcAft>
              <a:buFont typeface="Arial" panose="020B0604020202020204" pitchFamily="34" charset="0"/>
              <a:buChar char="•"/>
            </a:pPr>
            <a:r>
              <a:rPr lang="sv-SE" sz="1406" dirty="0">
                <a:solidFill>
                  <a:prstClr val="black"/>
                </a:solidFill>
                <a:latin typeface="Arial" panose="020B0604020202020204" pitchFamily="34" charset="0"/>
                <a:cs typeface="Arial" panose="020B0604020202020204" pitchFamily="34" charset="0"/>
                <a:sym typeface="Helvetica Neue"/>
              </a:rPr>
              <a:t>Ledarutveckling – Feedback och pedagogisk ledarutveckling i samband med träning</a:t>
            </a:r>
          </a:p>
          <a:p>
            <a:pPr marL="330387" indent="-321457">
              <a:spcAft>
                <a:spcPts val="422"/>
              </a:spcAft>
              <a:buFont typeface="Arial" panose="020B0604020202020204" pitchFamily="34" charset="0"/>
              <a:buChar char="•"/>
            </a:pPr>
            <a:r>
              <a:rPr lang="sv-SE" sz="1406" dirty="0">
                <a:solidFill>
                  <a:prstClr val="black"/>
                </a:solidFill>
                <a:latin typeface="Arial" panose="020B0604020202020204" pitchFamily="34" charset="0"/>
                <a:cs typeface="Arial" panose="020B0604020202020204" pitchFamily="34" charset="0"/>
                <a:sym typeface="Helvetica Neue"/>
              </a:rPr>
              <a:t>Övrig kommunikation </a:t>
            </a:r>
          </a:p>
        </p:txBody>
      </p:sp>
      <p:sp>
        <p:nvSpPr>
          <p:cNvPr id="15" name="Rectangle 14">
            <a:extLst>
              <a:ext uri="{FF2B5EF4-FFF2-40B4-BE49-F238E27FC236}">
                <a16:creationId xmlns:a16="http://schemas.microsoft.com/office/drawing/2014/main" id="{8F064D5A-A130-8C4C-A07B-B6ED53EA5D9C}"/>
              </a:ext>
            </a:extLst>
          </p:cNvPr>
          <p:cNvSpPr/>
          <p:nvPr/>
        </p:nvSpPr>
        <p:spPr>
          <a:xfrm>
            <a:off x="8437710" y="3660768"/>
            <a:ext cx="2426743" cy="633379"/>
          </a:xfrm>
          <a:prstGeom prst="rect">
            <a:avLst/>
          </a:prstGeom>
        </p:spPr>
        <p:txBody>
          <a:bodyPr wrap="square">
            <a:spAutoFit/>
          </a:bodyPr>
          <a:lstStyle/>
          <a:p>
            <a:pPr defTabSz="308062" hangingPunct="0"/>
            <a:r>
              <a:rPr lang="sv-SE" sz="1266" b="1"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rPr>
              <a:t>Flick- &amp; pojkansvarig: </a:t>
            </a:r>
          </a:p>
          <a:p>
            <a:pPr defTabSz="308062" hangingPunct="0"/>
            <a:r>
              <a:rPr lang="sv-SE" sz="1266"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rPr>
              <a:t>Antoine Meunier </a:t>
            </a:r>
            <a:r>
              <a:rPr lang="sv-SE" sz="984"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hlinkClick r:id="rId4"/>
              </a:rPr>
              <a:t>foreningsutvecklare@askimsik.se</a:t>
            </a:r>
            <a:endParaRPr lang="sv-SE" sz="1406" kern="0" dirty="0">
              <a:solidFill>
                <a:srgbClr val="000000"/>
              </a:solidFill>
              <a:latin typeface="Arial" panose="020B0604020202020204" pitchFamily="34" charset="0"/>
              <a:ea typeface="Helvetica Neue Light" panose="02000403000000020004" pitchFamily="2" charset="0"/>
              <a:cs typeface="Arial" panose="020B0604020202020204" pitchFamily="34" charset="0"/>
              <a:sym typeface="Helvetica Neue"/>
            </a:endParaRPr>
          </a:p>
        </p:txBody>
      </p:sp>
      <p:pic>
        <p:nvPicPr>
          <p:cNvPr id="16" name="Image 15" descr="Une image contenant personne, homme, mur, rouge&#10;&#10;Description générée automatiquement">
            <a:extLst>
              <a:ext uri="{FF2B5EF4-FFF2-40B4-BE49-F238E27FC236}">
                <a16:creationId xmlns:a16="http://schemas.microsoft.com/office/drawing/2014/main" id="{E66531E5-D27B-7A4A-A49A-6963DCB7D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711" y="1279323"/>
            <a:ext cx="1732809" cy="2310412"/>
          </a:xfrm>
          <a:prstGeom prst="rect">
            <a:avLst/>
          </a:prstGeom>
        </p:spPr>
      </p:pic>
      <p:sp>
        <p:nvSpPr>
          <p:cNvPr id="11" name="TextBox 14">
            <a:extLst>
              <a:ext uri="{FF2B5EF4-FFF2-40B4-BE49-F238E27FC236}">
                <a16:creationId xmlns:a16="http://schemas.microsoft.com/office/drawing/2014/main" id="{776B700D-83EE-4489-A8FB-77ACCF5B4DEE}"/>
              </a:ext>
            </a:extLst>
          </p:cNvPr>
          <p:cNvSpPr txBox="1"/>
          <p:nvPr/>
        </p:nvSpPr>
        <p:spPr>
          <a:xfrm>
            <a:off x="1809750" y="987635"/>
            <a:ext cx="7323480"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2" hangingPunct="0"/>
            <a:r>
              <a:rPr lang="sv-SE" b="1" kern="0" dirty="0">
                <a:solidFill>
                  <a:srgbClr val="000000"/>
                </a:solidFill>
                <a:latin typeface="Helvetica Neue"/>
                <a:ea typeface="Helvetica Neue"/>
                <a:cs typeface="Helvetica Neue"/>
                <a:sym typeface="Helvetica Neue"/>
              </a:rPr>
              <a:t>Stöd till lagen från föreningen</a:t>
            </a:r>
          </a:p>
        </p:txBody>
      </p:sp>
    </p:spTree>
    <p:extLst>
      <p:ext uri="{BB962C8B-B14F-4D97-AF65-F5344CB8AC3E}">
        <p14:creationId xmlns:p14="http://schemas.microsoft.com/office/powerpoint/2010/main" val="28286109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941" y="1391315"/>
            <a:ext cx="1220046" cy="4481738"/>
          </a:xfrm>
          <a:prstGeom prst="rect">
            <a:avLst/>
          </a:prstGeom>
        </p:spPr>
      </p:pic>
      <p:sp>
        <p:nvSpPr>
          <p:cNvPr id="11" name="Rectangle 10"/>
          <p:cNvSpPr/>
          <p:nvPr/>
        </p:nvSpPr>
        <p:spPr>
          <a:xfrm>
            <a:off x="3383344" y="1391315"/>
            <a:ext cx="2733750" cy="4635500"/>
          </a:xfrm>
          <a:prstGeom prst="rect">
            <a:avLst/>
          </a:prstGeom>
        </p:spPr>
        <p:txBody>
          <a:bodyPr wrap="square">
            <a:spAutoFit/>
          </a:bodyPr>
          <a:lstStyle/>
          <a:p>
            <a:r>
              <a:rPr lang="sv-SE" sz="1406" dirty="0"/>
              <a:t>1. Kom till träning och match </a:t>
            </a:r>
            <a:br>
              <a:rPr lang="sv-SE" sz="1406" dirty="0"/>
            </a:br>
            <a:r>
              <a:rPr lang="sv-SE" sz="1406" dirty="0"/>
              <a:t>– ditt barn vill det.</a:t>
            </a:r>
          </a:p>
          <a:p>
            <a:endParaRPr lang="sv-SE" sz="1406" dirty="0"/>
          </a:p>
          <a:p>
            <a:r>
              <a:rPr lang="sv-SE" sz="1406" dirty="0"/>
              <a:t>2. Uppmuntra alla spelarna i laget under matchen </a:t>
            </a:r>
            <a:br>
              <a:rPr lang="sv-SE" sz="1406" dirty="0"/>
            </a:br>
            <a:r>
              <a:rPr lang="sv-SE" sz="1406" dirty="0"/>
              <a:t>– inte bara din dotter eller son.</a:t>
            </a:r>
          </a:p>
          <a:p>
            <a:endParaRPr lang="sv-SE" sz="1406" dirty="0"/>
          </a:p>
          <a:p>
            <a:r>
              <a:rPr lang="sv-SE" sz="1406" dirty="0"/>
              <a:t>3. Uppmuntra i både med och motgång </a:t>
            </a:r>
            <a:br>
              <a:rPr lang="sv-SE" sz="1406" dirty="0"/>
            </a:br>
            <a:r>
              <a:rPr lang="sv-SE" sz="1406" dirty="0"/>
              <a:t>– ge inte onödig kritik utan var positiv och vägledande.</a:t>
            </a:r>
          </a:p>
          <a:p>
            <a:endParaRPr lang="sv-SE" sz="1406" dirty="0"/>
          </a:p>
          <a:p>
            <a:r>
              <a:rPr lang="sv-SE" sz="1406" dirty="0"/>
              <a:t>4. Respektera hur tränaren disponerar spelarna </a:t>
            </a:r>
            <a:br>
              <a:rPr lang="sv-SE" sz="1406" dirty="0"/>
            </a:br>
            <a:r>
              <a:rPr lang="sv-SE" sz="1406" dirty="0"/>
              <a:t>– försök inte påverka henne/honom under matchen och sätt Dig in i klubbens policy.</a:t>
            </a:r>
          </a:p>
          <a:p>
            <a:endParaRPr lang="sv-SE" sz="1406" dirty="0"/>
          </a:p>
          <a:p>
            <a:r>
              <a:rPr lang="sv-SE" sz="1406" dirty="0"/>
              <a:t>5. Se domaren som en vägledare </a:t>
            </a:r>
            <a:br>
              <a:rPr lang="sv-SE" sz="1406" dirty="0"/>
            </a:br>
            <a:r>
              <a:rPr lang="sv-SE" sz="1406" dirty="0"/>
              <a:t>– kritisera aldrig hans/hennes bedömning.</a:t>
            </a:r>
            <a:endParaRPr lang="en-US" sz="1406" dirty="0"/>
          </a:p>
        </p:txBody>
      </p:sp>
      <p:sp>
        <p:nvSpPr>
          <p:cNvPr id="12" name="Rectangle 11"/>
          <p:cNvSpPr/>
          <p:nvPr/>
        </p:nvSpPr>
        <p:spPr>
          <a:xfrm>
            <a:off x="6630516" y="1391315"/>
            <a:ext cx="2733750" cy="4635500"/>
          </a:xfrm>
          <a:prstGeom prst="rect">
            <a:avLst/>
          </a:prstGeom>
        </p:spPr>
        <p:txBody>
          <a:bodyPr wrap="square">
            <a:spAutoFit/>
          </a:bodyPr>
          <a:lstStyle/>
          <a:p>
            <a:r>
              <a:rPr lang="sv-SE" sz="1406" dirty="0"/>
              <a:t>6. Uppmuntra ditt barn att delta </a:t>
            </a:r>
            <a:br>
              <a:rPr lang="sv-SE" sz="1406" dirty="0"/>
            </a:br>
            <a:r>
              <a:rPr lang="sv-SE" sz="1406" dirty="0"/>
              <a:t>– pressa inte.</a:t>
            </a:r>
          </a:p>
          <a:p>
            <a:endParaRPr lang="sv-SE" sz="1406" dirty="0"/>
          </a:p>
          <a:p>
            <a:r>
              <a:rPr lang="sv-SE" sz="1406" dirty="0"/>
              <a:t>7. Fråga om matchen var rolig, spännande och just </a:t>
            </a:r>
            <a:br>
              <a:rPr lang="sv-SE" sz="1406" dirty="0"/>
            </a:br>
            <a:r>
              <a:rPr lang="sv-SE" sz="1406" dirty="0"/>
              <a:t>– inte bara vad resultatet blev.</a:t>
            </a:r>
          </a:p>
          <a:p>
            <a:endParaRPr lang="sv-SE" sz="1406" dirty="0"/>
          </a:p>
          <a:p>
            <a:r>
              <a:rPr lang="sv-SE" sz="1406" dirty="0"/>
              <a:t>8. Se till att ditt barn har förnuftig utrustning – överdriv inte.</a:t>
            </a:r>
          </a:p>
          <a:p>
            <a:endParaRPr lang="sv-SE" sz="1406" dirty="0"/>
          </a:p>
          <a:p>
            <a:r>
              <a:rPr lang="sv-SE" sz="1406" dirty="0"/>
              <a:t>9. Respektera föreningens ungdomsarbete och policy. Kom på de årliga mötena där man resonerar om principer etc. Du behöver inte andra förutsättningar för att delta i föreningens arbete än lust och engagemang.</a:t>
            </a:r>
          </a:p>
          <a:p>
            <a:endParaRPr lang="sv-SE" sz="1406" dirty="0"/>
          </a:p>
          <a:p>
            <a:r>
              <a:rPr lang="sv-SE" sz="1406" dirty="0"/>
              <a:t>10. Tänk på att det är ditt barn som spelar fotboll </a:t>
            </a:r>
            <a:br>
              <a:rPr lang="sv-SE" sz="1406" dirty="0"/>
            </a:br>
            <a:r>
              <a:rPr lang="sv-SE" sz="1406" dirty="0"/>
              <a:t>– det är inte Du själv. </a:t>
            </a:r>
            <a:endParaRPr lang="en-US" sz="1406" dirty="0"/>
          </a:p>
        </p:txBody>
      </p:sp>
      <p:sp>
        <p:nvSpPr>
          <p:cNvPr id="14" name="object 2"/>
          <p:cNvSpPr txBox="1">
            <a:spLocks/>
          </p:cNvSpPr>
          <p:nvPr/>
        </p:nvSpPr>
        <p:spPr>
          <a:xfrm>
            <a:off x="2231454" y="642938"/>
            <a:ext cx="3864546" cy="312049"/>
          </a:xfrm>
          <a:prstGeom prst="rect">
            <a:avLst/>
          </a:prstGeom>
        </p:spPr>
        <p:txBody>
          <a:bodyPr vert="horz" wrap="square" lIns="0" tIns="8930" rIns="0" bIns="0" rtlCol="0">
            <a:spAutoFit/>
          </a:bodyPr>
          <a:lstStyle>
            <a:lvl1pPr>
              <a:defRPr>
                <a:latin typeface="+mj-lt"/>
                <a:ea typeface="+mj-ea"/>
                <a:cs typeface="+mj-cs"/>
              </a:defRPr>
            </a:lvl1pPr>
          </a:lstStyle>
          <a:p>
            <a:r>
              <a:rPr lang="sv-SE" sz="1969" b="1" dirty="0">
                <a:latin typeface="Helvetica Neue"/>
              </a:rPr>
              <a:t>De tio föräldrabuden</a:t>
            </a:r>
            <a:endParaRPr lang="sv-SE" sz="1969" dirty="0">
              <a:latin typeface="Helvetica Neue"/>
            </a:endParaRPr>
          </a:p>
        </p:txBody>
      </p:sp>
    </p:spTree>
    <p:extLst>
      <p:ext uri="{BB962C8B-B14F-4D97-AF65-F5344CB8AC3E}">
        <p14:creationId xmlns:p14="http://schemas.microsoft.com/office/powerpoint/2010/main" val="322385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endParaRPr lang="sv-SE" b="1" dirty="0"/>
          </a:p>
        </p:txBody>
      </p:sp>
      <p:sp>
        <p:nvSpPr>
          <p:cNvPr id="3" name="Content Placeholder 2"/>
          <p:cNvSpPr>
            <a:spLocks noGrp="1"/>
          </p:cNvSpPr>
          <p:nvPr>
            <p:ph idx="1"/>
          </p:nvPr>
        </p:nvSpPr>
        <p:spPr/>
        <p:txBody>
          <a:bodyPr>
            <a:normAutofit fontScale="85000" lnSpcReduction="20000"/>
          </a:bodyPr>
          <a:lstStyle/>
          <a:p>
            <a:r>
              <a:rPr lang="sv-SE" dirty="0"/>
              <a:t>Sammanfattning YTD 2021</a:t>
            </a:r>
          </a:p>
          <a:p>
            <a:r>
              <a:rPr lang="sv-SE" dirty="0"/>
              <a:t>Klubben = Vision, Värderingar &amp; Rödsvarta Tråden (+ annat)</a:t>
            </a:r>
          </a:p>
          <a:p>
            <a:r>
              <a:rPr lang="sv-SE" dirty="0"/>
              <a:t>Ekonomi / lagkassan mm</a:t>
            </a:r>
          </a:p>
          <a:p>
            <a:r>
              <a:rPr lang="sv-SE" dirty="0"/>
              <a:t>Träningsläger 2022</a:t>
            </a:r>
          </a:p>
          <a:p>
            <a:r>
              <a:rPr lang="sv-SE" dirty="0"/>
              <a:t>Samarbeten P08 / P06 / P05 …</a:t>
            </a:r>
          </a:p>
          <a:p>
            <a:r>
              <a:rPr lang="sv-SE" dirty="0"/>
              <a:t>Truppen – nu och framöver</a:t>
            </a:r>
          </a:p>
          <a:p>
            <a:r>
              <a:rPr lang="sv-SE" dirty="0"/>
              <a:t>11-manna fotboll</a:t>
            </a:r>
          </a:p>
          <a:p>
            <a:r>
              <a:rPr lang="sv-SE" dirty="0"/>
              <a:t>Seriespel 2022 (nivåer mm)</a:t>
            </a:r>
          </a:p>
          <a:p>
            <a:r>
              <a:rPr lang="sv-SE" dirty="0"/>
              <a:t>Säsongsplanering 2022</a:t>
            </a:r>
          </a:p>
          <a:p>
            <a:r>
              <a:rPr lang="sv-SE" dirty="0"/>
              <a:t>Övrigt</a:t>
            </a:r>
          </a:p>
          <a:p>
            <a:r>
              <a:rPr lang="sv-SE" dirty="0"/>
              <a:t>Föräldrarnas Roll</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89388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A89218A-382D-9442-80CA-9B8CB7DC095A}"/>
              </a:ext>
            </a:extLst>
          </p:cNvPr>
          <p:cNvSpPr txBox="1"/>
          <p:nvPr/>
        </p:nvSpPr>
        <p:spPr>
          <a:xfrm>
            <a:off x="2482996" y="1500187"/>
            <a:ext cx="8185004" cy="2875764"/>
          </a:xfrm>
          <a:prstGeom prst="rect">
            <a:avLst/>
          </a:prstGeom>
          <a:solidFill>
            <a:schemeClr val="bg2">
              <a:lumMod val="90000"/>
            </a:schemeClr>
          </a:solidFill>
        </p:spPr>
        <p:txBody>
          <a:bodyPr vert="horz" wrap="square" lIns="0" tIns="8930" rIns="0" bIns="0" rtlCol="0">
            <a:spAutoFit/>
          </a:bodyPr>
          <a:lstStyle/>
          <a:p>
            <a:pPr marL="444236" indent="-241093">
              <a:buFont typeface="Arial" panose="020B0604020202020204" pitchFamily="34" charset="0"/>
              <a:buChar char="•"/>
              <a:tabLst>
                <a:tab pos="329940" algn="l"/>
                <a:tab pos="330387" algn="l"/>
              </a:tabLst>
            </a:pPr>
            <a:endParaRPr lang="sv-SE" sz="1687" dirty="0">
              <a:cs typeface="Arial"/>
            </a:endParaRPr>
          </a:p>
          <a:p>
            <a:pPr marL="444236" indent="-241093">
              <a:buFont typeface="Arial" panose="020B0604020202020204" pitchFamily="34" charset="0"/>
              <a:buChar char="•"/>
              <a:tabLst>
                <a:tab pos="329940" algn="l"/>
                <a:tab pos="330387" algn="l"/>
              </a:tabLst>
            </a:pPr>
            <a:r>
              <a:rPr lang="sv-SE" sz="1687" dirty="0">
                <a:cs typeface="Arial"/>
              </a:rPr>
              <a:t>Svara på kallelser direkt då ni får dem</a:t>
            </a:r>
          </a:p>
          <a:p>
            <a:pPr marL="444236" indent="-241093">
              <a:buFont typeface="Arial" panose="020B0604020202020204" pitchFamily="34" charset="0"/>
              <a:buChar char="•"/>
              <a:tabLst>
                <a:tab pos="329940" algn="l"/>
                <a:tab pos="330387" algn="l"/>
              </a:tabLst>
            </a:pPr>
            <a:r>
              <a:rPr lang="sv-SE" sz="1687" dirty="0">
                <a:cs typeface="Arial"/>
              </a:rPr>
              <a:t>Läs mail och sms</a:t>
            </a:r>
          </a:p>
          <a:p>
            <a:pPr marL="444236" indent="-241093">
              <a:buFont typeface="Arial" panose="020B0604020202020204" pitchFamily="34" charset="0"/>
              <a:buChar char="•"/>
              <a:tabLst>
                <a:tab pos="329940" algn="l"/>
                <a:tab pos="330387" algn="l"/>
              </a:tabLst>
            </a:pPr>
            <a:endParaRPr lang="sv-SE" sz="1687" dirty="0">
              <a:latin typeface="+mj-lt"/>
              <a:cs typeface="Arial" panose="020B0604020202020204" pitchFamily="34" charset="0"/>
            </a:endParaRPr>
          </a:p>
          <a:p>
            <a:pPr marL="444236" indent="-241093">
              <a:buFont typeface="Arial" panose="020B0604020202020204" pitchFamily="34" charset="0"/>
              <a:buChar char="•"/>
              <a:tabLst>
                <a:tab pos="329940" algn="l"/>
                <a:tab pos="330387" algn="l"/>
              </a:tabLst>
            </a:pPr>
            <a:r>
              <a:rPr lang="sv-SE" sz="1687" dirty="0">
                <a:latin typeface="+mj-lt"/>
                <a:cs typeface="Arial" panose="020B0604020202020204" pitchFamily="34" charset="0"/>
              </a:rPr>
              <a:t>Meddela i god tid om ditt barn inte </a:t>
            </a:r>
            <a:br>
              <a:rPr lang="sv-SE" sz="1687" dirty="0">
                <a:latin typeface="+mj-lt"/>
                <a:cs typeface="Arial" panose="020B0604020202020204" pitchFamily="34" charset="0"/>
              </a:rPr>
            </a:br>
            <a:r>
              <a:rPr lang="sv-SE" sz="1687" dirty="0">
                <a:latin typeface="+mj-lt"/>
                <a:cs typeface="Arial" panose="020B0604020202020204" pitchFamily="34" charset="0"/>
              </a:rPr>
              <a:t>kan vara med på̊ match eller träning</a:t>
            </a:r>
          </a:p>
          <a:p>
            <a:pPr marL="444236" indent="-241093">
              <a:buFont typeface="Arial" panose="020B0604020202020204" pitchFamily="34" charset="0"/>
              <a:buChar char="•"/>
              <a:tabLst>
                <a:tab pos="329940" algn="l"/>
                <a:tab pos="330387" algn="l"/>
              </a:tabLst>
            </a:pPr>
            <a:endParaRPr lang="sv-SE" sz="1687" dirty="0">
              <a:latin typeface="+mj-lt"/>
              <a:cs typeface="Arial" panose="020B0604020202020204" pitchFamily="34" charset="0"/>
            </a:endParaRPr>
          </a:p>
          <a:p>
            <a:pPr marL="444236" indent="-241093">
              <a:buFont typeface="Arial" panose="020B0604020202020204" pitchFamily="34" charset="0"/>
              <a:buChar char="•"/>
              <a:tabLst>
                <a:tab pos="329940" algn="l"/>
                <a:tab pos="330387" algn="l"/>
              </a:tabLst>
            </a:pPr>
            <a:r>
              <a:rPr lang="sv-SE" sz="1687" dirty="0">
                <a:latin typeface="+mj-lt"/>
                <a:cs typeface="Arial" panose="020B0604020202020204" pitchFamily="34" charset="0"/>
              </a:rPr>
              <a:t>Ser till att ditt barn kommer i tid till samlingar för träning och match</a:t>
            </a:r>
          </a:p>
          <a:p>
            <a:pPr marL="444236" indent="-241093">
              <a:buFont typeface="Arial" panose="020B0604020202020204" pitchFamily="34" charset="0"/>
              <a:buChar char="•"/>
              <a:tabLst>
                <a:tab pos="329940" algn="l"/>
                <a:tab pos="330387" algn="l"/>
              </a:tabLst>
            </a:pPr>
            <a:endParaRPr lang="sv-SE" sz="1687" dirty="0">
              <a:latin typeface="+mj-lt"/>
              <a:cs typeface="Arial" panose="020B0604020202020204" pitchFamily="34" charset="0"/>
            </a:endParaRPr>
          </a:p>
          <a:p>
            <a:pPr marL="444236" indent="-241093">
              <a:buFont typeface="Arial" panose="020B0604020202020204" pitchFamily="34" charset="0"/>
              <a:buChar char="•"/>
              <a:tabLst>
                <a:tab pos="329940" algn="l"/>
                <a:tab pos="330387" algn="l"/>
              </a:tabLst>
            </a:pPr>
            <a:r>
              <a:rPr lang="sv-SE" sz="1687" dirty="0">
                <a:latin typeface="+mj-lt"/>
                <a:cs typeface="Arial" panose="020B0604020202020204" pitchFamily="34" charset="0"/>
              </a:rPr>
              <a:t>Ställ upp på allmänna göromål som finns i laget</a:t>
            </a:r>
          </a:p>
          <a:p>
            <a:pPr marL="444236" indent="-241093">
              <a:spcBef>
                <a:spcPts val="4"/>
              </a:spcBef>
            </a:pPr>
            <a:endParaRPr lang="sv-SE" sz="1758" dirty="0">
              <a:latin typeface="+mj-lt"/>
              <a:cs typeface="Arial"/>
            </a:endParaRPr>
          </a:p>
        </p:txBody>
      </p:sp>
      <p:pic>
        <p:nvPicPr>
          <p:cNvPr id="5" name="Picture 4"/>
          <p:cNvPicPr>
            <a:picLocks noChangeAspect="1"/>
          </p:cNvPicPr>
          <p:nvPr/>
        </p:nvPicPr>
        <p:blipFill>
          <a:blip r:embed="rId2"/>
          <a:stretch>
            <a:fillRect/>
          </a:stretch>
        </p:blipFill>
        <p:spPr>
          <a:xfrm>
            <a:off x="1503589" y="1500188"/>
            <a:ext cx="925829" cy="3395761"/>
          </a:xfrm>
          <a:prstGeom prst="rect">
            <a:avLst/>
          </a:prstGeom>
        </p:spPr>
      </p:pic>
      <p:sp>
        <p:nvSpPr>
          <p:cNvPr id="8" name="object 2"/>
          <p:cNvSpPr txBox="1">
            <a:spLocks/>
          </p:cNvSpPr>
          <p:nvPr/>
        </p:nvSpPr>
        <p:spPr>
          <a:xfrm>
            <a:off x="2231454" y="642938"/>
            <a:ext cx="3864546" cy="312049"/>
          </a:xfrm>
          <a:prstGeom prst="rect">
            <a:avLst/>
          </a:prstGeom>
        </p:spPr>
        <p:txBody>
          <a:bodyPr vert="horz" wrap="square" lIns="0" tIns="8930" rIns="0" bIns="0" rtlCol="0">
            <a:spAutoFit/>
          </a:bodyPr>
          <a:lstStyle>
            <a:lvl1pPr>
              <a:defRPr>
                <a:latin typeface="+mj-lt"/>
                <a:ea typeface="+mj-ea"/>
                <a:cs typeface="+mj-cs"/>
              </a:defRPr>
            </a:lvl1pPr>
          </a:lstStyle>
          <a:p>
            <a:r>
              <a:rPr lang="sv-SE" sz="1969" b="1" dirty="0">
                <a:latin typeface="Helvetica Neue"/>
              </a:rPr>
              <a:t>Föräldrastruktur</a:t>
            </a:r>
            <a:endParaRPr lang="sv-SE" sz="1969" dirty="0">
              <a:latin typeface="Helvetica Neue"/>
            </a:endParaRPr>
          </a:p>
        </p:txBody>
      </p:sp>
    </p:spTree>
    <p:extLst>
      <p:ext uri="{BB962C8B-B14F-4D97-AF65-F5344CB8AC3E}">
        <p14:creationId xmlns:p14="http://schemas.microsoft.com/office/powerpoint/2010/main" val="368230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A89218A-382D-9442-80CA-9B8CB7DC095A}"/>
              </a:ext>
            </a:extLst>
          </p:cNvPr>
          <p:cNvSpPr txBox="1"/>
          <p:nvPr/>
        </p:nvSpPr>
        <p:spPr>
          <a:xfrm>
            <a:off x="2495127" y="1393031"/>
            <a:ext cx="8172873" cy="3384300"/>
          </a:xfrm>
          <a:prstGeom prst="rect">
            <a:avLst/>
          </a:prstGeom>
          <a:solidFill>
            <a:schemeClr val="accent3">
              <a:lumMod val="40000"/>
              <a:lumOff val="60000"/>
            </a:schemeClr>
          </a:solidFill>
        </p:spPr>
        <p:txBody>
          <a:bodyPr vert="horz" wrap="square" lIns="0" tIns="8930" rIns="0" bIns="0" rtlCol="0">
            <a:spAutoFit/>
          </a:bodyPr>
          <a:lstStyle/>
          <a:p>
            <a:pPr marL="250022" indent="-241093">
              <a:buFont typeface="Arial" panose="020B0604020202020204" pitchFamily="34" charset="0"/>
              <a:buChar char="•"/>
              <a:tabLst>
                <a:tab pos="329940" algn="l"/>
                <a:tab pos="330387" algn="l"/>
              </a:tabLst>
            </a:pPr>
            <a:endParaRPr lang="sv-SE" sz="844" dirty="0">
              <a:cs typeface="Arial" panose="020B0604020202020204" pitchFamily="34" charset="0"/>
            </a:endParaRP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Föräldramöten (2/år)</a:t>
            </a: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Träningar (yngre barn)</a:t>
            </a: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Matcher och cuper – inkl. transport</a:t>
            </a: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Träningsläger (vid behov)</a:t>
            </a:r>
          </a:p>
          <a:p>
            <a:pPr marL="371685" indent="-241093">
              <a:buFont typeface="Arial" panose="020B0604020202020204" pitchFamily="34" charset="0"/>
              <a:buChar char="•"/>
              <a:tabLst>
                <a:tab pos="329940" algn="l"/>
                <a:tab pos="330387" algn="l"/>
              </a:tabLst>
            </a:pPr>
            <a:endParaRPr lang="sv-SE" sz="1687" dirty="0">
              <a:cs typeface="Arial" panose="020B0604020202020204" pitchFamily="34" charset="0"/>
            </a:endParaRP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Askimsdagen</a:t>
            </a: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Sommaravslutning </a:t>
            </a: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Evenemang anordnade av laget</a:t>
            </a: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Sociala aktiviteter </a:t>
            </a:r>
          </a:p>
          <a:p>
            <a:pPr marL="371685" indent="-241093">
              <a:buFont typeface="Arial" panose="020B0604020202020204" pitchFamily="34" charset="0"/>
              <a:buChar char="•"/>
              <a:tabLst>
                <a:tab pos="329940" algn="l"/>
                <a:tab pos="330387" algn="l"/>
              </a:tabLst>
            </a:pPr>
            <a:endParaRPr lang="sv-SE" sz="1687" dirty="0">
              <a:cs typeface="Arial" panose="020B0604020202020204" pitchFamily="34" charset="0"/>
            </a:endParaRP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Försäljning för lagkassa </a:t>
            </a:r>
          </a:p>
          <a:p>
            <a:pPr marL="371685" indent="-241093">
              <a:buFont typeface="Arial" panose="020B0604020202020204" pitchFamily="34" charset="0"/>
              <a:buChar char="•"/>
              <a:tabLst>
                <a:tab pos="329940" algn="l"/>
                <a:tab pos="330387" algn="l"/>
              </a:tabLst>
            </a:pPr>
            <a:r>
              <a:rPr lang="sv-SE" sz="1687" dirty="0">
                <a:cs typeface="Arial" panose="020B0604020202020204" pitchFamily="34" charset="0"/>
              </a:rPr>
              <a:t>Cafépass </a:t>
            </a:r>
          </a:p>
          <a:p>
            <a:pPr marL="371685" indent="-241093">
              <a:buFont typeface="Arial" panose="020B0604020202020204" pitchFamily="34" charset="0"/>
              <a:buChar char="•"/>
              <a:tabLst>
                <a:tab pos="329940" algn="l"/>
                <a:tab pos="330387" algn="l"/>
              </a:tabLst>
            </a:pPr>
            <a:endParaRPr lang="sv-SE" sz="844" dirty="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06870" y="1393031"/>
            <a:ext cx="934679" cy="3428222"/>
          </a:xfrm>
          <a:prstGeom prst="rect">
            <a:avLst/>
          </a:prstGeom>
        </p:spPr>
      </p:pic>
      <p:sp>
        <p:nvSpPr>
          <p:cNvPr id="4" name="object 2"/>
          <p:cNvSpPr txBox="1">
            <a:spLocks/>
          </p:cNvSpPr>
          <p:nvPr/>
        </p:nvSpPr>
        <p:spPr>
          <a:xfrm>
            <a:off x="2231454" y="642938"/>
            <a:ext cx="3864546" cy="312049"/>
          </a:xfrm>
          <a:prstGeom prst="rect">
            <a:avLst/>
          </a:prstGeom>
        </p:spPr>
        <p:txBody>
          <a:bodyPr vert="horz" wrap="square" lIns="0" tIns="8930" rIns="0" bIns="0" rtlCol="0">
            <a:spAutoFit/>
          </a:bodyPr>
          <a:lstStyle>
            <a:lvl1pPr>
              <a:defRPr>
                <a:latin typeface="+mj-lt"/>
                <a:ea typeface="+mj-ea"/>
                <a:cs typeface="+mj-cs"/>
              </a:defRPr>
            </a:lvl1pPr>
          </a:lstStyle>
          <a:p>
            <a:r>
              <a:rPr lang="sv-SE" sz="1969" b="1" dirty="0">
                <a:latin typeface="Helvetica Neue"/>
              </a:rPr>
              <a:t>Föräldranärvaro</a:t>
            </a:r>
            <a:endParaRPr lang="sv-SE" sz="1969" dirty="0">
              <a:latin typeface="Helvetica Neue"/>
            </a:endParaRPr>
          </a:p>
        </p:txBody>
      </p:sp>
    </p:spTree>
    <p:extLst>
      <p:ext uri="{BB962C8B-B14F-4D97-AF65-F5344CB8AC3E}">
        <p14:creationId xmlns:p14="http://schemas.microsoft.com/office/powerpoint/2010/main" val="380710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5078" y="634943"/>
            <a:ext cx="6054328" cy="5284780"/>
          </a:xfrm>
          <a:prstGeom prst="rect">
            <a:avLst/>
          </a:prstGeom>
        </p:spPr>
        <p:txBody>
          <a:bodyPr wrap="square">
            <a:spAutoFit/>
          </a:bodyPr>
          <a:lstStyle/>
          <a:p>
            <a:r>
              <a:rPr lang="sv-SE" sz="1687" b="1" dirty="0"/>
              <a:t>Hjälpa skadad med- eller motspelare</a:t>
            </a:r>
          </a:p>
          <a:p>
            <a:pPr marL="321457" indent="-321457">
              <a:buFont typeface="Arial" panose="020B0604020202020204" pitchFamily="34" charset="0"/>
              <a:buChar char="•"/>
            </a:pPr>
            <a:r>
              <a:rPr lang="sv-SE" sz="1687" dirty="0"/>
              <a:t>Sparka ut boll om någon ligger skadad</a:t>
            </a:r>
          </a:p>
          <a:p>
            <a:pPr marL="321457" indent="-321457">
              <a:buFont typeface="Arial" panose="020B0604020202020204" pitchFamily="34" charset="0"/>
              <a:buChar char="•"/>
            </a:pPr>
            <a:r>
              <a:rPr lang="sv-SE" sz="1687" dirty="0"/>
              <a:t>Gå fram och kolla hur spelaren mår</a:t>
            </a:r>
          </a:p>
          <a:p>
            <a:endParaRPr lang="sv-SE" sz="1687" b="1" dirty="0"/>
          </a:p>
          <a:p>
            <a:r>
              <a:rPr lang="sv-SE" sz="1687" b="1" dirty="0"/>
              <a:t>Alltid visa respekt för alla</a:t>
            </a:r>
          </a:p>
          <a:p>
            <a:pPr marL="321457" indent="-321457">
              <a:buFont typeface="Arial" panose="020B0604020202020204" pitchFamily="34" charset="0"/>
              <a:buChar char="•"/>
            </a:pPr>
            <a:r>
              <a:rPr lang="sv-SE" sz="1687" dirty="0"/>
              <a:t>Be om ursäkt om man råkar sparka på någon</a:t>
            </a:r>
          </a:p>
          <a:p>
            <a:pPr marL="321457" indent="-321457">
              <a:buFont typeface="Arial" panose="020B0604020202020204" pitchFamily="34" charset="0"/>
              <a:buChar char="•"/>
            </a:pPr>
            <a:r>
              <a:rPr lang="sv-SE" sz="1687" dirty="0"/>
              <a:t>Hälsa innan match</a:t>
            </a:r>
          </a:p>
          <a:p>
            <a:pPr marL="321457" indent="-321457">
              <a:buFont typeface="Arial" panose="020B0604020202020204" pitchFamily="34" charset="0"/>
              <a:buChar char="•"/>
            </a:pPr>
            <a:r>
              <a:rPr lang="sv-SE" sz="1687" dirty="0"/>
              <a:t>Tacka motspelare och domare efter match</a:t>
            </a:r>
          </a:p>
          <a:p>
            <a:pPr marL="321457" indent="-321457">
              <a:buFont typeface="Arial" panose="020B0604020202020204" pitchFamily="34" charset="0"/>
              <a:buChar char="•"/>
            </a:pPr>
            <a:r>
              <a:rPr lang="sv-SE" sz="1687" dirty="0"/>
              <a:t>Lyssna på sin tränare</a:t>
            </a:r>
          </a:p>
          <a:p>
            <a:pPr marL="321457" indent="-321457">
              <a:buFont typeface="Arial" panose="020B0604020202020204" pitchFamily="34" charset="0"/>
              <a:buChar char="•"/>
            </a:pPr>
            <a:r>
              <a:rPr lang="sv-SE" sz="1687" dirty="0"/>
              <a:t>Bidra till att nolltolerans följs</a:t>
            </a:r>
          </a:p>
          <a:p>
            <a:endParaRPr lang="sv-SE" sz="1687" b="1" dirty="0"/>
          </a:p>
          <a:p>
            <a:r>
              <a:rPr lang="sv-SE" sz="1687" b="1" dirty="0"/>
              <a:t>Hjälpa domaren</a:t>
            </a:r>
          </a:p>
          <a:p>
            <a:pPr marL="321457" indent="-321457">
              <a:buFont typeface="Arial" panose="020B0604020202020204" pitchFamily="34" charset="0"/>
              <a:buChar char="•"/>
            </a:pPr>
            <a:r>
              <a:rPr lang="sv-SE" sz="1687" dirty="0"/>
              <a:t>Inte försöka påverka en domares beslut</a:t>
            </a:r>
          </a:p>
          <a:p>
            <a:pPr marL="321457" indent="-321457">
              <a:buFont typeface="Arial" panose="020B0604020202020204" pitchFamily="34" charset="0"/>
              <a:buChar char="•"/>
            </a:pPr>
            <a:r>
              <a:rPr lang="sv-SE" sz="1687" dirty="0"/>
              <a:t>Acceptera alla beslut direkt</a:t>
            </a:r>
          </a:p>
          <a:p>
            <a:endParaRPr lang="sv-SE" sz="1687" b="1" dirty="0"/>
          </a:p>
          <a:p>
            <a:r>
              <a:rPr lang="sv-SE" sz="1687" b="1" dirty="0"/>
              <a:t>Ha en positiv attityd</a:t>
            </a:r>
          </a:p>
          <a:p>
            <a:pPr marL="321457" indent="-321457">
              <a:buFont typeface="Arial" panose="020B0604020202020204" pitchFamily="34" charset="0"/>
              <a:buChar char="•"/>
            </a:pPr>
            <a:r>
              <a:rPr lang="sv-SE" sz="1687" dirty="0"/>
              <a:t>Peppa medspelare</a:t>
            </a:r>
          </a:p>
          <a:p>
            <a:pPr marL="321457" indent="-321457">
              <a:buFont typeface="Arial" panose="020B0604020202020204" pitchFamily="34" charset="0"/>
              <a:buChar char="•"/>
            </a:pPr>
            <a:r>
              <a:rPr lang="sv-SE" sz="1687" dirty="0"/>
              <a:t>Aldrig gnälla eller klaga</a:t>
            </a:r>
          </a:p>
          <a:p>
            <a:pPr marL="321457" indent="-321457">
              <a:buFont typeface="Arial" panose="020B0604020202020204" pitchFamily="34" charset="0"/>
              <a:buChar char="•"/>
            </a:pPr>
            <a:r>
              <a:rPr lang="sv-SE" sz="1687" dirty="0"/>
              <a:t>Vara en bra vinnare/förlorare</a:t>
            </a:r>
          </a:p>
          <a:p>
            <a:pPr marL="321457" indent="-321457">
              <a:buFont typeface="Arial" panose="020B0604020202020204" pitchFamily="34" charset="0"/>
              <a:buChar char="•"/>
            </a:pPr>
            <a:r>
              <a:rPr lang="sv-SE" sz="1687" dirty="0"/>
              <a:t>Att alltid använda ett vårdat språk och kroppsspråk</a:t>
            </a:r>
          </a:p>
        </p:txBody>
      </p:sp>
      <p:sp>
        <p:nvSpPr>
          <p:cNvPr id="4" name="object 6"/>
          <p:cNvSpPr/>
          <p:nvPr/>
        </p:nvSpPr>
        <p:spPr>
          <a:xfrm>
            <a:off x="2207015" y="2464594"/>
            <a:ext cx="1681649" cy="2303859"/>
          </a:xfrm>
          <a:prstGeom prst="rect">
            <a:avLst/>
          </a:prstGeom>
          <a:blipFill>
            <a:blip r:embed="rId2" cstate="print"/>
            <a:stretch>
              <a:fillRect/>
            </a:stretch>
          </a:blipFill>
        </p:spPr>
        <p:txBody>
          <a:bodyPr wrap="square" lIns="0" tIns="0" rIns="0" bIns="0" rtlCol="0"/>
          <a:lstStyle/>
          <a:p>
            <a:endParaRPr sz="1266"/>
          </a:p>
        </p:txBody>
      </p:sp>
      <p:sp>
        <p:nvSpPr>
          <p:cNvPr id="5" name="object 2"/>
          <p:cNvSpPr txBox="1">
            <a:spLocks/>
          </p:cNvSpPr>
          <p:nvPr/>
        </p:nvSpPr>
        <p:spPr>
          <a:xfrm>
            <a:off x="2231455" y="642938"/>
            <a:ext cx="1657210" cy="1264104"/>
          </a:xfrm>
          <a:prstGeom prst="rect">
            <a:avLst/>
          </a:prstGeom>
        </p:spPr>
        <p:txBody>
          <a:bodyPr vert="horz" wrap="square" lIns="0" tIns="8930" rIns="0" bIns="0" rtlCol="0">
            <a:spAutoFit/>
          </a:bodyPr>
          <a:lstStyle>
            <a:lvl1pPr>
              <a:defRPr>
                <a:latin typeface="+mj-lt"/>
                <a:ea typeface="+mj-ea"/>
                <a:cs typeface="+mj-cs"/>
              </a:defRPr>
            </a:lvl1pPr>
          </a:lstStyle>
          <a:p>
            <a:r>
              <a:rPr lang="sv-SE" sz="1969" b="1" dirty="0">
                <a:latin typeface="Helvetica Neue"/>
              </a:rPr>
              <a:t>Fair Play</a:t>
            </a:r>
          </a:p>
          <a:p>
            <a:endParaRPr lang="sv-SE" sz="1969" b="1" dirty="0">
              <a:latin typeface="Helvetica Neue"/>
            </a:endParaRPr>
          </a:p>
          <a:p>
            <a:r>
              <a:rPr lang="sv-SE" sz="1406" i="1" dirty="0">
                <a:latin typeface="Helvetica Neue"/>
              </a:rPr>
              <a:t>Spelarkriterier för </a:t>
            </a:r>
            <a:br>
              <a:rPr lang="sv-SE" sz="1406" i="1" dirty="0">
                <a:latin typeface="Helvetica Neue"/>
              </a:rPr>
            </a:br>
            <a:r>
              <a:rPr lang="sv-SE" sz="1406" i="1" dirty="0">
                <a:latin typeface="Helvetica Neue"/>
              </a:rPr>
              <a:t>Grönt Kort för </a:t>
            </a:r>
            <a:br>
              <a:rPr lang="sv-SE" sz="1406" i="1" dirty="0">
                <a:latin typeface="Helvetica Neue"/>
              </a:rPr>
            </a:br>
            <a:r>
              <a:rPr lang="sv-SE" sz="1406" i="1" dirty="0">
                <a:latin typeface="Helvetica Neue"/>
              </a:rPr>
              <a:t>fair play:</a:t>
            </a:r>
          </a:p>
        </p:txBody>
      </p:sp>
      <p:sp>
        <p:nvSpPr>
          <p:cNvPr id="6" name="object 2">
            <a:extLst>
              <a:ext uri="{FF2B5EF4-FFF2-40B4-BE49-F238E27FC236}">
                <a16:creationId xmlns:a16="http://schemas.microsoft.com/office/drawing/2014/main" id="{6F5DAD4E-7DA1-C047-90A6-47D1FA7C8B7B}"/>
              </a:ext>
            </a:extLst>
          </p:cNvPr>
          <p:cNvSpPr txBox="1">
            <a:spLocks/>
          </p:cNvSpPr>
          <p:nvPr/>
        </p:nvSpPr>
        <p:spPr>
          <a:xfrm>
            <a:off x="2231454" y="4768453"/>
            <a:ext cx="1657210" cy="441700"/>
          </a:xfrm>
          <a:prstGeom prst="rect">
            <a:avLst/>
          </a:prstGeom>
        </p:spPr>
        <p:txBody>
          <a:bodyPr vert="horz" wrap="square" lIns="0" tIns="8930" rIns="0" bIns="0" rtlCol="0">
            <a:spAutoFit/>
          </a:bodyPr>
          <a:lstStyle>
            <a:lvl1pPr>
              <a:defRPr>
                <a:latin typeface="+mj-lt"/>
                <a:ea typeface="+mj-ea"/>
                <a:cs typeface="+mj-cs"/>
              </a:defRPr>
            </a:lvl1pPr>
          </a:lstStyle>
          <a:p>
            <a:r>
              <a:rPr lang="sv-SE" sz="1406" i="1" dirty="0">
                <a:latin typeface="Helvetica Neue"/>
              </a:rPr>
              <a:t>Finns att hämta ut på kansliet</a:t>
            </a:r>
          </a:p>
        </p:txBody>
      </p:sp>
    </p:spTree>
    <p:extLst>
      <p:ext uri="{BB962C8B-B14F-4D97-AF65-F5344CB8AC3E}">
        <p14:creationId xmlns:p14="http://schemas.microsoft.com/office/powerpoint/2010/main" val="216451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6906" y="1511741"/>
            <a:ext cx="8251031" cy="4765535"/>
          </a:xfrm>
          <a:prstGeom prst="rect">
            <a:avLst/>
          </a:prstGeom>
        </p:spPr>
        <p:txBody>
          <a:bodyPr wrap="square">
            <a:spAutoFit/>
          </a:bodyPr>
          <a:lstStyle/>
          <a:p>
            <a:r>
              <a:rPr lang="sv-SE" sz="1687" dirty="0">
                <a:latin typeface="Arial" panose="020B0604020202020204" pitchFamily="34" charset="0"/>
                <a:cs typeface="Arial" panose="020B0604020202020204" pitchFamily="34" charset="0"/>
              </a:rPr>
              <a:t>Askims IK följer pandemilagen och beslut fattade av Göteborgs fotbollförbund baserade på riktlinjer från Folkhälsomyndigheten. Håll er uppdaterade på Laget.se/Askims IK för mer info:</a:t>
            </a:r>
            <a:endParaRPr lang="sv-SE" sz="1687" dirty="0">
              <a:solidFill>
                <a:srgbClr val="585858"/>
              </a:solidFill>
              <a:latin typeface="Arial" panose="020B0604020202020204" pitchFamily="34" charset="0"/>
              <a:cs typeface="Arial" panose="020B0604020202020204" pitchFamily="34" charset="0"/>
            </a:endParaRPr>
          </a:p>
          <a:p>
            <a:endParaRPr lang="sv-SE" sz="1687" dirty="0">
              <a:solidFill>
                <a:srgbClr val="585858"/>
              </a:solidFill>
              <a:latin typeface="Arimo"/>
            </a:endParaRPr>
          </a:p>
          <a:p>
            <a:r>
              <a:rPr lang="sv-SE" sz="1687" dirty="0">
                <a:solidFill>
                  <a:srgbClr val="585858"/>
                </a:solidFill>
                <a:latin typeface="Arimo"/>
              </a:rPr>
              <a:t>Från 1 juli är de särskilda restriktionerna för idrottsaktiviteter borttagna, dock ska fortfarande de allmänna generella råd som gäller för all verksamhet följas. Regionala avvikelser kan förekomma. Publikrestriktionerna lättas också. Det innebär att Askims IK tillåter publik återigen på sin anläggning samt att omklädningsrummen återigen är öppna. </a:t>
            </a:r>
          </a:p>
          <a:p>
            <a:endParaRPr lang="sv-SE" sz="1687" dirty="0">
              <a:solidFill>
                <a:srgbClr val="585858"/>
              </a:solidFill>
              <a:latin typeface="Arimo"/>
            </a:endParaRPr>
          </a:p>
          <a:p>
            <a:r>
              <a:rPr lang="sv-SE" sz="1687" dirty="0">
                <a:solidFill>
                  <a:srgbClr val="585858"/>
                </a:solidFill>
                <a:latin typeface="Arimo"/>
              </a:rPr>
              <a:t>Sammanfattning - nuläge (1 juli)</a:t>
            </a:r>
          </a:p>
          <a:p>
            <a:pPr marL="241093" indent="-241093">
              <a:buFontTx/>
              <a:buChar char="-"/>
            </a:pPr>
            <a:r>
              <a:rPr lang="sv-SE" sz="1687" dirty="0">
                <a:solidFill>
                  <a:srgbClr val="585858"/>
                </a:solidFill>
                <a:latin typeface="Arimo"/>
              </a:rPr>
              <a:t>Idrottsföreningar och utövare ska fortsatt vidta åtgärder för att undvika smittspridning av covid-19 beaktande</a:t>
            </a:r>
          </a:p>
          <a:p>
            <a:pPr marL="241093" indent="-241093">
              <a:buFontTx/>
              <a:buChar char="-"/>
            </a:pPr>
            <a:r>
              <a:rPr lang="sv-SE" sz="1687" dirty="0">
                <a:solidFill>
                  <a:srgbClr val="585858"/>
                </a:solidFill>
                <a:latin typeface="Arimo"/>
              </a:rPr>
              <a:t>De idrottsspecifika restriktionerna har tagits bort</a:t>
            </a:r>
          </a:p>
          <a:p>
            <a:pPr marL="241093" indent="-241093">
              <a:buFontTx/>
              <a:buChar char="-"/>
            </a:pPr>
            <a:r>
              <a:rPr lang="sv-SE" sz="1687" dirty="0">
                <a:solidFill>
                  <a:srgbClr val="585858"/>
                </a:solidFill>
                <a:latin typeface="Arimo"/>
              </a:rPr>
              <a:t>Folkhälsomyndighetens allmänna råd</a:t>
            </a:r>
          </a:p>
          <a:p>
            <a:pPr marL="241093" indent="-241093">
              <a:buFontTx/>
              <a:buChar char="-"/>
            </a:pPr>
            <a:r>
              <a:rPr lang="sv-SE" sz="1687" dirty="0">
                <a:solidFill>
                  <a:srgbClr val="585858"/>
                </a:solidFill>
                <a:latin typeface="Arimo"/>
              </a:rPr>
              <a:t>Nya, lättade, publikbegränsningar gäller</a:t>
            </a:r>
          </a:p>
          <a:p>
            <a:pPr marL="241093" indent="-241093">
              <a:buFontTx/>
              <a:buChar char="-"/>
            </a:pPr>
            <a:endParaRPr lang="sv-SE" sz="1687" dirty="0">
              <a:solidFill>
                <a:srgbClr val="585858"/>
              </a:solidFill>
              <a:latin typeface="Arimo"/>
            </a:endParaRPr>
          </a:p>
          <a:p>
            <a:r>
              <a:rPr lang="sv-SE" sz="1687" dirty="0">
                <a:solidFill>
                  <a:srgbClr val="585858"/>
                </a:solidFill>
                <a:latin typeface="Arimo"/>
              </a:rPr>
              <a:t>För mer info – följ nyheter på </a:t>
            </a:r>
            <a:r>
              <a:rPr lang="sv-SE" sz="1687" dirty="0" err="1">
                <a:solidFill>
                  <a:srgbClr val="585858"/>
                </a:solidFill>
                <a:latin typeface="Arimo"/>
              </a:rPr>
              <a:t>laget.se</a:t>
            </a:r>
            <a:r>
              <a:rPr lang="sv-SE" sz="1687" dirty="0">
                <a:solidFill>
                  <a:srgbClr val="585858"/>
                </a:solidFill>
                <a:latin typeface="Arimo"/>
              </a:rPr>
              <a:t>/</a:t>
            </a:r>
            <a:r>
              <a:rPr lang="sv-SE" sz="1687" dirty="0" err="1">
                <a:solidFill>
                  <a:srgbClr val="585858"/>
                </a:solidFill>
                <a:latin typeface="Arimo"/>
              </a:rPr>
              <a:t>AskimsIK</a:t>
            </a:r>
            <a:endParaRPr lang="sv-SE" sz="1687" dirty="0">
              <a:solidFill>
                <a:srgbClr val="585858"/>
              </a:solidFill>
              <a:latin typeface="Arimo"/>
            </a:endParaRPr>
          </a:p>
          <a:p>
            <a:endParaRPr lang="sv-SE" sz="1687" dirty="0">
              <a:solidFill>
                <a:srgbClr val="585858"/>
              </a:solidFill>
              <a:latin typeface="Arimo"/>
            </a:endParaRPr>
          </a:p>
        </p:txBody>
      </p:sp>
      <p:sp>
        <p:nvSpPr>
          <p:cNvPr id="6" name="TextBox 14">
            <a:extLst>
              <a:ext uri="{FF2B5EF4-FFF2-40B4-BE49-F238E27FC236}">
                <a16:creationId xmlns:a16="http://schemas.microsoft.com/office/drawing/2014/main" id="{63380582-36C3-4DDB-8F9E-2AE6722A34CA}"/>
              </a:ext>
            </a:extLst>
          </p:cNvPr>
          <p:cNvSpPr txBox="1"/>
          <p:nvPr/>
        </p:nvSpPr>
        <p:spPr>
          <a:xfrm>
            <a:off x="1809750" y="987635"/>
            <a:ext cx="7323480"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2" hangingPunct="0"/>
            <a:r>
              <a:rPr lang="sv-SE" b="1" kern="0" dirty="0">
                <a:solidFill>
                  <a:srgbClr val="000000"/>
                </a:solidFill>
                <a:latin typeface="Helvetica Neue"/>
                <a:ea typeface="Helvetica Neue"/>
                <a:cs typeface="Helvetica Neue"/>
                <a:sym typeface="Helvetica Neue"/>
              </a:rPr>
              <a:t>Pandemin – Uppdatering från 1/7-2021</a:t>
            </a:r>
          </a:p>
        </p:txBody>
      </p:sp>
    </p:spTree>
    <p:extLst>
      <p:ext uri="{BB962C8B-B14F-4D97-AF65-F5344CB8AC3E}">
        <p14:creationId xmlns:p14="http://schemas.microsoft.com/office/powerpoint/2010/main" val="922247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3" name="Picture 2"/>
          <p:cNvPicPr>
            <a:picLocks noChangeAspect="1"/>
          </p:cNvPicPr>
          <p:nvPr/>
        </p:nvPicPr>
        <p:blipFill rotWithShape="1">
          <a:blip r:embed="rId2"/>
          <a:srcRect r="3000"/>
          <a:stretch/>
        </p:blipFill>
        <p:spPr>
          <a:xfrm>
            <a:off x="3684985" y="119083"/>
            <a:ext cx="4822031" cy="4002417"/>
          </a:xfrm>
          <a:prstGeom prst="rect">
            <a:avLst/>
          </a:prstGeom>
        </p:spPr>
      </p:pic>
      <p:pic>
        <p:nvPicPr>
          <p:cNvPr id="8" name="Picture 7"/>
          <p:cNvPicPr>
            <a:picLocks noChangeAspect="1"/>
          </p:cNvPicPr>
          <p:nvPr/>
        </p:nvPicPr>
        <p:blipFill>
          <a:blip r:embed="rId3"/>
          <a:stretch>
            <a:fillRect/>
          </a:stretch>
        </p:blipFill>
        <p:spPr>
          <a:xfrm>
            <a:off x="3671825" y="4226261"/>
            <a:ext cx="4835191" cy="2481328"/>
          </a:xfrm>
          <a:prstGeom prst="rect">
            <a:avLst/>
          </a:prstGeom>
        </p:spPr>
      </p:pic>
      <p:sp>
        <p:nvSpPr>
          <p:cNvPr id="2" name="Rectangle 1">
            <a:extLst>
              <a:ext uri="{FF2B5EF4-FFF2-40B4-BE49-F238E27FC236}">
                <a16:creationId xmlns:a16="http://schemas.microsoft.com/office/drawing/2014/main" id="{FE1F19FC-C5B1-4315-9F38-D87C0846DD22}"/>
              </a:ext>
            </a:extLst>
          </p:cNvPr>
          <p:cNvSpPr/>
          <p:nvPr/>
        </p:nvSpPr>
        <p:spPr>
          <a:xfrm>
            <a:off x="8730258" y="4810054"/>
            <a:ext cx="1714500" cy="676724"/>
          </a:xfrm>
          <a:prstGeom prst="rect">
            <a:avLst/>
          </a:prstGeom>
        </p:spPr>
        <p:txBody>
          <a:bodyPr wrap="square">
            <a:spAutoFit/>
          </a:bodyPr>
          <a:lstStyle/>
          <a:p>
            <a:r>
              <a:rPr lang="sv-SE" sz="1266" dirty="0"/>
              <a:t>Frölunda/Högsbo:</a:t>
            </a:r>
          </a:p>
          <a:p>
            <a:r>
              <a:rPr lang="sv-SE" sz="1266" dirty="0"/>
              <a:t>F O Petersons gata 30</a:t>
            </a:r>
          </a:p>
          <a:p>
            <a:r>
              <a:rPr lang="sv-SE" sz="1266" dirty="0"/>
              <a:t>421 31 Västra Frölunda</a:t>
            </a:r>
            <a:endParaRPr lang="en-US" sz="1266" dirty="0"/>
          </a:p>
        </p:txBody>
      </p:sp>
    </p:spTree>
    <p:extLst>
      <p:ext uri="{BB962C8B-B14F-4D97-AF65-F5344CB8AC3E}">
        <p14:creationId xmlns:p14="http://schemas.microsoft.com/office/powerpoint/2010/main" val="44511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Ekonomi</a:t>
            </a:r>
            <a:r>
              <a:rPr lang="en-US" b="1" dirty="0">
                <a:solidFill>
                  <a:srgbClr val="FFFFFF"/>
                </a:solidFill>
              </a:rPr>
              <a:t> / </a:t>
            </a:r>
            <a:r>
              <a:rPr lang="en-US" b="1" dirty="0" err="1">
                <a:solidFill>
                  <a:srgbClr val="FFFFFF"/>
                </a:solidFill>
              </a:rPr>
              <a:t>lagkassan</a:t>
            </a:r>
            <a:r>
              <a:rPr lang="en-US" b="1" dirty="0">
                <a:solidFill>
                  <a:srgbClr val="FFFFFF"/>
                </a:solidFill>
              </a:rPr>
              <a:t> mm</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268341821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Ekonomi</a:t>
            </a:r>
            <a:r>
              <a:rPr lang="en-US" b="1" dirty="0"/>
              <a:t> / </a:t>
            </a:r>
            <a:r>
              <a:rPr lang="en-US" b="1" dirty="0" err="1"/>
              <a:t>lagkassan</a:t>
            </a:r>
            <a:r>
              <a:rPr lang="en-US" b="1" dirty="0"/>
              <a:t> mm</a:t>
            </a:r>
            <a:endParaRPr lang="sv-SE" b="1" dirty="0"/>
          </a:p>
        </p:txBody>
      </p:sp>
      <p:sp>
        <p:nvSpPr>
          <p:cNvPr id="3" name="Content Placeholder 2"/>
          <p:cNvSpPr>
            <a:spLocks noGrp="1"/>
          </p:cNvSpPr>
          <p:nvPr>
            <p:ph idx="1"/>
          </p:nvPr>
        </p:nvSpPr>
        <p:spPr/>
        <p:txBody>
          <a:bodyPr>
            <a:normAutofit/>
          </a:bodyPr>
          <a:lstStyle/>
          <a:p>
            <a:r>
              <a:rPr lang="en-US" dirty="0" err="1"/>
              <a:t>Ingående</a:t>
            </a:r>
            <a:r>
              <a:rPr lang="en-US" dirty="0"/>
              <a:t> </a:t>
            </a:r>
            <a:r>
              <a:rPr lang="en-US" dirty="0" err="1"/>
              <a:t>balans</a:t>
            </a:r>
            <a:r>
              <a:rPr lang="en-US" dirty="0"/>
              <a:t> 22.800kr (</a:t>
            </a:r>
            <a:r>
              <a:rPr lang="en-US" dirty="0" err="1"/>
              <a:t>maj</a:t>
            </a:r>
            <a:r>
              <a:rPr lang="en-US" dirty="0"/>
              <a:t> 2021)</a:t>
            </a:r>
          </a:p>
          <a:p>
            <a:pPr lvl="1"/>
            <a:r>
              <a:rPr lang="en-US" dirty="0" err="1"/>
              <a:t>Newbody</a:t>
            </a:r>
            <a:r>
              <a:rPr lang="en-US" dirty="0"/>
              <a:t> … +10.100kr</a:t>
            </a:r>
          </a:p>
          <a:p>
            <a:pPr lvl="1"/>
            <a:r>
              <a:rPr lang="en-US" dirty="0"/>
              <a:t>Kalles Kaviar … +1.400kr</a:t>
            </a:r>
          </a:p>
          <a:p>
            <a:pPr lvl="1"/>
            <a:r>
              <a:rPr lang="en-US" dirty="0" err="1"/>
              <a:t>Efterskänkning</a:t>
            </a:r>
            <a:r>
              <a:rPr lang="en-US" dirty="0"/>
              <a:t> </a:t>
            </a:r>
            <a:r>
              <a:rPr lang="en-US" dirty="0" err="1"/>
              <a:t>tränarbidrag</a:t>
            </a:r>
            <a:r>
              <a:rPr lang="en-US" dirty="0"/>
              <a:t> … +3100kr</a:t>
            </a:r>
          </a:p>
          <a:p>
            <a:pPr lvl="1"/>
            <a:r>
              <a:rPr lang="en-US" dirty="0" err="1"/>
              <a:t>Kostnad</a:t>
            </a:r>
            <a:r>
              <a:rPr lang="en-US" dirty="0"/>
              <a:t> </a:t>
            </a:r>
            <a:r>
              <a:rPr lang="en-US" dirty="0" err="1"/>
              <a:t>träningsläger</a:t>
            </a:r>
            <a:r>
              <a:rPr lang="en-US" dirty="0"/>
              <a:t> … -15.700kr</a:t>
            </a:r>
          </a:p>
          <a:p>
            <a:pPr lvl="1"/>
            <a:r>
              <a:rPr lang="en-US" dirty="0"/>
              <a:t>Material mm … -700kr</a:t>
            </a:r>
          </a:p>
          <a:p>
            <a:r>
              <a:rPr lang="en-US" b="1" dirty="0"/>
              <a:t>STATUS just nu = 21.000kr </a:t>
            </a:r>
            <a:r>
              <a:rPr lang="en-US" dirty="0"/>
              <a:t>(</a:t>
            </a:r>
            <a:r>
              <a:rPr lang="en-US" dirty="0" err="1"/>
              <a:t>oktober</a:t>
            </a:r>
            <a:r>
              <a:rPr lang="en-US" dirty="0"/>
              <a:t> 2021)</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131452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Ekonomi</a:t>
            </a:r>
            <a:r>
              <a:rPr lang="en-US" b="1" dirty="0"/>
              <a:t> / </a:t>
            </a:r>
            <a:r>
              <a:rPr lang="en-US" b="1" dirty="0" err="1"/>
              <a:t>lagkassan</a:t>
            </a:r>
            <a:r>
              <a:rPr lang="en-US" b="1" dirty="0"/>
              <a:t> mm</a:t>
            </a:r>
            <a:endParaRPr lang="sv-SE" b="1" dirty="0"/>
          </a:p>
        </p:txBody>
      </p:sp>
      <p:sp>
        <p:nvSpPr>
          <p:cNvPr id="3" name="Content Placeholder 2"/>
          <p:cNvSpPr>
            <a:spLocks noGrp="1"/>
          </p:cNvSpPr>
          <p:nvPr>
            <p:ph idx="1"/>
          </p:nvPr>
        </p:nvSpPr>
        <p:spPr/>
        <p:txBody>
          <a:bodyPr>
            <a:normAutofit/>
          </a:bodyPr>
          <a:lstStyle/>
          <a:p>
            <a:r>
              <a:rPr lang="en-US" dirty="0" err="1"/>
              <a:t>Klubben</a:t>
            </a:r>
            <a:endParaRPr lang="en-US" dirty="0"/>
          </a:p>
          <a:p>
            <a:pPr lvl="1"/>
            <a:r>
              <a:rPr lang="en-US" dirty="0" err="1"/>
              <a:t>Medlemsavgifter</a:t>
            </a:r>
            <a:endParaRPr lang="en-US" dirty="0"/>
          </a:p>
          <a:p>
            <a:pPr lvl="1"/>
            <a:r>
              <a:rPr lang="en-US" dirty="0"/>
              <a:t>Lotter/</a:t>
            </a:r>
            <a:r>
              <a:rPr lang="en-US" dirty="0" err="1"/>
              <a:t>häften</a:t>
            </a:r>
            <a:r>
              <a:rPr lang="en-US" dirty="0"/>
              <a:t>/</a:t>
            </a:r>
            <a:r>
              <a:rPr lang="en-US" dirty="0" err="1"/>
              <a:t>julkalender</a:t>
            </a:r>
            <a:endParaRPr lang="en-US" dirty="0"/>
          </a:p>
          <a:p>
            <a:pPr lvl="1"/>
            <a:r>
              <a:rPr lang="en-US" dirty="0"/>
              <a:t>Material (</a:t>
            </a:r>
            <a:r>
              <a:rPr lang="en-US" dirty="0" err="1"/>
              <a:t>står</a:t>
            </a:r>
            <a:r>
              <a:rPr lang="en-US" dirty="0"/>
              <a:t> </a:t>
            </a:r>
            <a:r>
              <a:rPr lang="en-US" dirty="0" err="1"/>
              <a:t>klubben</a:t>
            </a:r>
            <a:r>
              <a:rPr lang="en-US" dirty="0"/>
              <a:t> för)</a:t>
            </a:r>
          </a:p>
          <a:p>
            <a:r>
              <a:rPr lang="en-US" dirty="0"/>
              <a:t>P07 </a:t>
            </a:r>
            <a:r>
              <a:rPr lang="en-US" dirty="0" err="1"/>
              <a:t>Lagkassa</a:t>
            </a:r>
            <a:endParaRPr lang="en-US" dirty="0"/>
          </a:p>
          <a:p>
            <a:pPr lvl="1"/>
            <a:r>
              <a:rPr lang="sv-SE" dirty="0"/>
              <a:t>Lagets kontosaldo står till lagets förfogande att nyttjas till något kul såsom träningsläger eller annat</a:t>
            </a:r>
          </a:p>
          <a:p>
            <a:pPr lvl="1"/>
            <a:r>
              <a:rPr lang="en-US" dirty="0" err="1"/>
              <a:t>Bollar</a:t>
            </a:r>
            <a:r>
              <a:rPr lang="en-US" dirty="0"/>
              <a:t> </a:t>
            </a:r>
            <a:r>
              <a:rPr lang="en-US" dirty="0" err="1"/>
              <a:t>och</a:t>
            </a:r>
            <a:r>
              <a:rPr lang="en-US" dirty="0"/>
              <a:t> </a:t>
            </a:r>
            <a:r>
              <a:rPr lang="en-US" dirty="0" err="1"/>
              <a:t>annat</a:t>
            </a:r>
            <a:r>
              <a:rPr lang="en-US" dirty="0"/>
              <a:t> material (</a:t>
            </a:r>
            <a:r>
              <a:rPr lang="en-US" dirty="0" err="1"/>
              <a:t>utöver</a:t>
            </a:r>
            <a:r>
              <a:rPr lang="en-US" dirty="0"/>
              <a:t> </a:t>
            </a:r>
            <a:r>
              <a:rPr lang="en-US" dirty="0" err="1"/>
              <a:t>klubbens</a:t>
            </a:r>
            <a:r>
              <a:rPr lang="en-US" dirty="0"/>
              <a:t> </a:t>
            </a:r>
            <a:r>
              <a:rPr lang="en-US" dirty="0" err="1"/>
              <a:t>bidrag</a:t>
            </a:r>
            <a:r>
              <a:rPr lang="en-US" dirty="0"/>
              <a:t>)</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49780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Ekonomi</a:t>
            </a:r>
            <a:r>
              <a:rPr lang="en-US" b="1" dirty="0"/>
              <a:t> (forts.)</a:t>
            </a:r>
            <a:endParaRPr lang="sv-SE" b="1" dirty="0"/>
          </a:p>
        </p:txBody>
      </p:sp>
      <p:sp>
        <p:nvSpPr>
          <p:cNvPr id="3" name="Content Placeholder 2"/>
          <p:cNvSpPr>
            <a:spLocks noGrp="1"/>
          </p:cNvSpPr>
          <p:nvPr>
            <p:ph idx="1"/>
          </p:nvPr>
        </p:nvSpPr>
        <p:spPr/>
        <p:txBody>
          <a:bodyPr>
            <a:normAutofit/>
          </a:bodyPr>
          <a:lstStyle/>
          <a:p>
            <a:r>
              <a:rPr lang="en-US" dirty="0" err="1"/>
              <a:t>Beroende</a:t>
            </a:r>
            <a:r>
              <a:rPr lang="en-US" dirty="0"/>
              <a:t> </a:t>
            </a:r>
            <a:r>
              <a:rPr lang="en-US" dirty="0" err="1"/>
              <a:t>på</a:t>
            </a:r>
            <a:r>
              <a:rPr lang="en-US" dirty="0"/>
              <a:t> </a:t>
            </a:r>
            <a:r>
              <a:rPr lang="en-US" dirty="0" err="1"/>
              <a:t>vad</a:t>
            </a:r>
            <a:r>
              <a:rPr lang="en-US" dirty="0"/>
              <a:t> vi </a:t>
            </a:r>
            <a:r>
              <a:rPr lang="en-US" dirty="0" err="1"/>
              <a:t>vill</a:t>
            </a:r>
            <a:r>
              <a:rPr lang="en-US" dirty="0"/>
              <a:t> med P07 </a:t>
            </a:r>
            <a:r>
              <a:rPr lang="en-US" dirty="0" err="1"/>
              <a:t>så</a:t>
            </a:r>
            <a:r>
              <a:rPr lang="en-US" dirty="0"/>
              <a:t> </a:t>
            </a:r>
            <a:r>
              <a:rPr lang="en-US" dirty="0" err="1"/>
              <a:t>kan</a:t>
            </a:r>
            <a:r>
              <a:rPr lang="en-US" dirty="0"/>
              <a:t> det </a:t>
            </a:r>
            <a:r>
              <a:rPr lang="en-US" dirty="0" err="1"/>
              <a:t>behövas</a:t>
            </a:r>
            <a:r>
              <a:rPr lang="en-US" dirty="0"/>
              <a:t> </a:t>
            </a:r>
            <a:r>
              <a:rPr lang="en-US" dirty="0" err="1"/>
              <a:t>mer</a:t>
            </a:r>
            <a:r>
              <a:rPr lang="en-US" dirty="0"/>
              <a:t> </a:t>
            </a:r>
            <a:r>
              <a:rPr lang="en-US" dirty="0" err="1"/>
              <a:t>pengar</a:t>
            </a:r>
            <a:r>
              <a:rPr lang="en-US" dirty="0"/>
              <a:t>:</a:t>
            </a:r>
          </a:p>
          <a:p>
            <a:pPr lvl="1"/>
            <a:r>
              <a:rPr lang="en-US" dirty="0" err="1"/>
              <a:t>Sponsring</a:t>
            </a:r>
            <a:endParaRPr lang="en-US" dirty="0"/>
          </a:p>
          <a:p>
            <a:pPr lvl="1"/>
            <a:r>
              <a:rPr lang="en-US" dirty="0" err="1"/>
              <a:t>Försäljning</a:t>
            </a:r>
            <a:r>
              <a:rPr lang="en-US" dirty="0"/>
              <a:t> (av t ex </a:t>
            </a:r>
            <a:r>
              <a:rPr lang="en-US" dirty="0" err="1"/>
              <a:t>kakor</a:t>
            </a:r>
            <a:r>
              <a:rPr lang="en-US" dirty="0"/>
              <a:t>, </a:t>
            </a:r>
            <a:r>
              <a:rPr lang="en-US" dirty="0" err="1"/>
              <a:t>kläder</a:t>
            </a:r>
            <a:r>
              <a:rPr lang="en-US" dirty="0"/>
              <a:t> </a:t>
            </a:r>
            <a:r>
              <a:rPr lang="en-US" dirty="0" err="1"/>
              <a:t>eller</a:t>
            </a:r>
            <a:r>
              <a:rPr lang="en-US" dirty="0"/>
              <a:t> </a:t>
            </a:r>
            <a:r>
              <a:rPr lang="en-US" dirty="0" err="1"/>
              <a:t>annat</a:t>
            </a:r>
            <a:r>
              <a:rPr lang="en-US" dirty="0"/>
              <a:t>)</a:t>
            </a:r>
          </a:p>
          <a:p>
            <a:r>
              <a:rPr lang="sv-SE" dirty="0"/>
              <a:t>Vi bestämmer gemensamt ambitionsnivån för laget, med insikten att ju mer vi vill göra tillsammans desto mer kommer det att krävas i form av insatser för att bygga en stabil lagkassa</a:t>
            </a:r>
          </a:p>
          <a:p>
            <a:r>
              <a:rPr lang="sv-SE" dirty="0"/>
              <a:t>Engagemang</a:t>
            </a:r>
          </a:p>
          <a:p>
            <a:pPr lvl="1"/>
            <a:r>
              <a:rPr lang="sv-SE" dirty="0"/>
              <a:t>Föräldrar</a:t>
            </a:r>
          </a:p>
          <a:p>
            <a:pPr lvl="1"/>
            <a:r>
              <a:rPr lang="sv-SE" dirty="0"/>
              <a:t>Grabbarna</a:t>
            </a:r>
            <a:endParaRPr lang="en-US" dirty="0"/>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781820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Träningsläger</a:t>
            </a:r>
            <a:r>
              <a:rPr lang="en-US" b="1" dirty="0">
                <a:solidFill>
                  <a:srgbClr val="FFFFFF"/>
                </a:solidFill>
              </a:rPr>
              <a:t> 2022</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17893341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Sammanfattning</a:t>
            </a:r>
            <a:r>
              <a:rPr lang="en-US" b="1" dirty="0">
                <a:solidFill>
                  <a:srgbClr val="FFFFFF"/>
                </a:solidFill>
              </a:rPr>
              <a:t> YTD 2021</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283098216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Träningsläger 2022</a:t>
            </a:r>
          </a:p>
        </p:txBody>
      </p:sp>
      <p:sp>
        <p:nvSpPr>
          <p:cNvPr id="3" name="Content Placeholder 2"/>
          <p:cNvSpPr>
            <a:spLocks noGrp="1"/>
          </p:cNvSpPr>
          <p:nvPr>
            <p:ph idx="1"/>
          </p:nvPr>
        </p:nvSpPr>
        <p:spPr/>
        <p:txBody>
          <a:bodyPr>
            <a:normAutofit/>
          </a:bodyPr>
          <a:lstStyle/>
          <a:p>
            <a:r>
              <a:rPr lang="en-US" dirty="0" err="1"/>
              <a:t>Önskan</a:t>
            </a:r>
            <a:r>
              <a:rPr lang="en-US" dirty="0"/>
              <a:t> </a:t>
            </a:r>
            <a:r>
              <a:rPr lang="en-US" dirty="0" err="1"/>
              <a:t>att</a:t>
            </a:r>
            <a:r>
              <a:rPr lang="en-US" dirty="0"/>
              <a:t> </a:t>
            </a:r>
            <a:r>
              <a:rPr lang="en-US" dirty="0" err="1"/>
              <a:t>göra</a:t>
            </a:r>
            <a:r>
              <a:rPr lang="en-US" dirty="0"/>
              <a:t> </a:t>
            </a:r>
            <a:r>
              <a:rPr lang="en-US" dirty="0" err="1"/>
              <a:t>något</a:t>
            </a:r>
            <a:r>
              <a:rPr lang="en-US" dirty="0"/>
              <a:t> </a:t>
            </a:r>
            <a:r>
              <a:rPr lang="en-US" dirty="0" err="1"/>
              <a:t>kul</a:t>
            </a:r>
            <a:r>
              <a:rPr lang="en-US" dirty="0"/>
              <a:t> med </a:t>
            </a:r>
            <a:r>
              <a:rPr lang="en-US" dirty="0" err="1"/>
              <a:t>hela</a:t>
            </a:r>
            <a:r>
              <a:rPr lang="en-US" dirty="0"/>
              <a:t> </a:t>
            </a:r>
            <a:r>
              <a:rPr lang="en-US" dirty="0" err="1"/>
              <a:t>gruppen</a:t>
            </a:r>
            <a:endParaRPr lang="en-US" dirty="0"/>
          </a:p>
          <a:p>
            <a:r>
              <a:rPr lang="en-US" dirty="0" err="1"/>
              <a:t>Träningsläger</a:t>
            </a:r>
            <a:r>
              <a:rPr lang="en-US" dirty="0"/>
              <a:t> </a:t>
            </a:r>
            <a:r>
              <a:rPr lang="en-US" dirty="0" err="1"/>
              <a:t>mycket</a:t>
            </a:r>
            <a:r>
              <a:rPr lang="en-US" dirty="0"/>
              <a:t> </a:t>
            </a:r>
            <a:r>
              <a:rPr lang="en-US" dirty="0" err="1"/>
              <a:t>mer</a:t>
            </a:r>
            <a:r>
              <a:rPr lang="en-US" dirty="0"/>
              <a:t> </a:t>
            </a:r>
            <a:r>
              <a:rPr lang="en-US" dirty="0" err="1"/>
              <a:t>inkluderande</a:t>
            </a:r>
            <a:r>
              <a:rPr lang="en-US" dirty="0"/>
              <a:t> </a:t>
            </a:r>
            <a:r>
              <a:rPr lang="en-US" dirty="0" err="1"/>
              <a:t>än</a:t>
            </a:r>
            <a:r>
              <a:rPr lang="en-US" dirty="0"/>
              <a:t> </a:t>
            </a:r>
            <a:r>
              <a:rPr lang="en-US" dirty="0" err="1"/>
              <a:t>cupspel</a:t>
            </a:r>
            <a:endParaRPr lang="en-US" dirty="0"/>
          </a:p>
          <a:p>
            <a:endParaRPr lang="en-US" dirty="0"/>
          </a:p>
          <a:p>
            <a:r>
              <a:rPr lang="en-US" dirty="0" err="1"/>
              <a:t>Resmål</a:t>
            </a:r>
            <a:endParaRPr lang="en-US" dirty="0"/>
          </a:p>
          <a:p>
            <a:r>
              <a:rPr lang="en-US" dirty="0" err="1"/>
              <a:t>Tidpunkt</a:t>
            </a:r>
            <a:r>
              <a:rPr lang="en-US" dirty="0"/>
              <a:t>/</a:t>
            </a:r>
            <a:r>
              <a:rPr lang="en-US" dirty="0" err="1"/>
              <a:t>längd</a:t>
            </a:r>
            <a:endParaRPr lang="en-US" dirty="0"/>
          </a:p>
          <a:p>
            <a:r>
              <a:rPr lang="en-US" dirty="0" err="1"/>
              <a:t>Kostnad</a:t>
            </a:r>
            <a:endParaRPr lang="en-US" dirty="0"/>
          </a:p>
          <a:p>
            <a:endParaRPr lang="en-US" dirty="0"/>
          </a:p>
          <a:p>
            <a:r>
              <a:rPr lang="en-US" dirty="0"/>
              <a:t>Se </a:t>
            </a:r>
            <a:r>
              <a:rPr lang="en-US" dirty="0" err="1"/>
              <a:t>utskickat</a:t>
            </a:r>
            <a:r>
              <a:rPr lang="en-US" dirty="0"/>
              <a:t> material</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16627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Träningsläger 2022</a:t>
            </a:r>
          </a:p>
        </p:txBody>
      </p:sp>
      <p:sp>
        <p:nvSpPr>
          <p:cNvPr id="3" name="Content Placeholder 2"/>
          <p:cNvSpPr>
            <a:spLocks noGrp="1"/>
          </p:cNvSpPr>
          <p:nvPr>
            <p:ph idx="1"/>
          </p:nvPr>
        </p:nvSpPr>
        <p:spPr/>
        <p:txBody>
          <a:bodyPr>
            <a:normAutofit/>
          </a:bodyPr>
          <a:lstStyle/>
          <a:p>
            <a:r>
              <a:rPr lang="en-US" dirty="0" err="1"/>
              <a:t>Engagemang</a:t>
            </a:r>
            <a:r>
              <a:rPr lang="en-US" dirty="0"/>
              <a:t> </a:t>
            </a:r>
            <a:r>
              <a:rPr lang="en-US" dirty="0" err="1"/>
              <a:t>från</a:t>
            </a:r>
            <a:r>
              <a:rPr lang="en-US" dirty="0"/>
              <a:t> </a:t>
            </a:r>
            <a:r>
              <a:rPr lang="en-US" dirty="0" err="1"/>
              <a:t>föräldrar</a:t>
            </a:r>
            <a:r>
              <a:rPr lang="en-US" dirty="0"/>
              <a:t> (</a:t>
            </a:r>
            <a:r>
              <a:rPr lang="en-US" dirty="0" err="1"/>
              <a:t>utöver</a:t>
            </a:r>
            <a:r>
              <a:rPr lang="en-US" dirty="0"/>
              <a:t> </a:t>
            </a:r>
            <a:r>
              <a:rPr lang="en-US" dirty="0" err="1"/>
              <a:t>tränare</a:t>
            </a:r>
            <a:r>
              <a:rPr lang="en-US" dirty="0"/>
              <a:t>)?</a:t>
            </a:r>
          </a:p>
          <a:p>
            <a:r>
              <a:rPr lang="en-US" dirty="0" err="1"/>
              <a:t>Arbetsgrupp</a:t>
            </a:r>
            <a:r>
              <a:rPr lang="en-US" dirty="0"/>
              <a:t> för </a:t>
            </a:r>
            <a:r>
              <a:rPr lang="en-US" dirty="0" err="1"/>
              <a:t>planering</a:t>
            </a:r>
            <a:r>
              <a:rPr lang="en-US" dirty="0"/>
              <a:t> </a:t>
            </a:r>
            <a:r>
              <a:rPr lang="en-US" dirty="0" err="1"/>
              <a:t>och</a:t>
            </a:r>
            <a:r>
              <a:rPr lang="en-US" dirty="0"/>
              <a:t> </a:t>
            </a:r>
            <a:r>
              <a:rPr lang="en-US" dirty="0" err="1"/>
              <a:t>genomförande</a:t>
            </a:r>
            <a:r>
              <a:rPr lang="en-US" dirty="0"/>
              <a:t>?</a:t>
            </a:r>
          </a:p>
          <a:p>
            <a:r>
              <a:rPr lang="en-US" dirty="0" err="1"/>
              <a:t>Bokning</a:t>
            </a:r>
            <a:r>
              <a:rPr lang="en-US" dirty="0"/>
              <a:t> </a:t>
            </a:r>
            <a:r>
              <a:rPr lang="en-US" dirty="0" err="1"/>
              <a:t>bör</a:t>
            </a:r>
            <a:r>
              <a:rPr lang="en-US" dirty="0"/>
              <a:t> </a:t>
            </a:r>
            <a:r>
              <a:rPr lang="en-US" dirty="0" err="1"/>
              <a:t>ske</a:t>
            </a:r>
            <a:r>
              <a:rPr lang="en-US" dirty="0"/>
              <a:t> ASAP …</a:t>
            </a:r>
          </a:p>
          <a:p>
            <a:endParaRPr lang="en-US" dirty="0"/>
          </a:p>
          <a:p>
            <a:r>
              <a:rPr lang="en-US" dirty="0" err="1"/>
              <a:t>Faktorer</a:t>
            </a:r>
            <a:r>
              <a:rPr lang="en-US" dirty="0"/>
              <a:t> </a:t>
            </a:r>
            <a:r>
              <a:rPr lang="en-US" dirty="0" err="1"/>
              <a:t>att</a:t>
            </a:r>
            <a:r>
              <a:rPr lang="en-US" dirty="0"/>
              <a:t> ta </a:t>
            </a:r>
            <a:r>
              <a:rPr lang="en-US" dirty="0" err="1"/>
              <a:t>i</a:t>
            </a:r>
            <a:r>
              <a:rPr lang="en-US" dirty="0"/>
              <a:t> </a:t>
            </a:r>
            <a:r>
              <a:rPr lang="en-US" dirty="0" err="1"/>
              <a:t>beaktande</a:t>
            </a:r>
            <a:r>
              <a:rPr lang="en-US" dirty="0"/>
              <a:t>:</a:t>
            </a:r>
          </a:p>
          <a:p>
            <a:pPr lvl="1"/>
            <a:r>
              <a:rPr lang="en-US" dirty="0" err="1"/>
              <a:t>Tyvärr</a:t>
            </a:r>
            <a:r>
              <a:rPr lang="en-US" dirty="0"/>
              <a:t> </a:t>
            </a:r>
            <a:r>
              <a:rPr lang="en-US" dirty="0" err="1"/>
              <a:t>kommer</a:t>
            </a:r>
            <a:r>
              <a:rPr lang="en-US" dirty="0"/>
              <a:t> </a:t>
            </a:r>
            <a:r>
              <a:rPr lang="en-US" dirty="0" err="1"/>
              <a:t>inte</a:t>
            </a:r>
            <a:r>
              <a:rPr lang="en-US" dirty="0"/>
              <a:t> </a:t>
            </a:r>
            <a:r>
              <a:rPr lang="en-US" dirty="0" err="1"/>
              <a:t>alla</a:t>
            </a:r>
            <a:r>
              <a:rPr lang="en-US" dirty="0"/>
              <a:t> </a:t>
            </a:r>
            <a:r>
              <a:rPr lang="en-US" dirty="0" err="1"/>
              <a:t>att</a:t>
            </a:r>
            <a:r>
              <a:rPr lang="en-US" dirty="0"/>
              <a:t> </a:t>
            </a:r>
            <a:r>
              <a:rPr lang="en-US" dirty="0" err="1"/>
              <a:t>kunna</a:t>
            </a:r>
            <a:r>
              <a:rPr lang="en-US" dirty="0"/>
              <a:t> just “den” </a:t>
            </a:r>
            <a:r>
              <a:rPr lang="en-US" dirty="0" err="1"/>
              <a:t>helgen</a:t>
            </a:r>
            <a:endParaRPr lang="en-US" dirty="0"/>
          </a:p>
          <a:p>
            <a:pPr lvl="1"/>
            <a:r>
              <a:rPr lang="en-US" dirty="0" err="1"/>
              <a:t>Ekonomisk</a:t>
            </a:r>
            <a:r>
              <a:rPr lang="en-US" dirty="0"/>
              <a:t> </a:t>
            </a:r>
            <a:r>
              <a:rPr lang="en-US" dirty="0" err="1"/>
              <a:t>möjlighet</a:t>
            </a:r>
            <a:r>
              <a:rPr lang="en-US" dirty="0"/>
              <a:t> </a:t>
            </a:r>
            <a:r>
              <a:rPr lang="en-US" dirty="0" err="1"/>
              <a:t>att</a:t>
            </a:r>
            <a:r>
              <a:rPr lang="en-US" dirty="0"/>
              <a:t> </a:t>
            </a:r>
            <a:r>
              <a:rPr lang="en-US" dirty="0" err="1"/>
              <a:t>följa</a:t>
            </a:r>
            <a:r>
              <a:rPr lang="en-US" dirty="0"/>
              <a:t> med</a:t>
            </a:r>
          </a:p>
          <a:p>
            <a:pPr lvl="1"/>
            <a:r>
              <a:rPr lang="en-US" dirty="0" err="1"/>
              <a:t>Vaccinering</a:t>
            </a:r>
            <a:r>
              <a:rPr lang="en-US" dirty="0"/>
              <a:t> Covid-19</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201009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Samarbeten</a:t>
            </a:r>
            <a:r>
              <a:rPr lang="en-US" b="1" dirty="0">
                <a:solidFill>
                  <a:srgbClr val="FFFFFF"/>
                </a:solidFill>
              </a:rPr>
              <a:t> P08, P06, P05 …</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379396242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Utbyte</a:t>
            </a:r>
            <a:r>
              <a:rPr lang="en-US" b="1" dirty="0"/>
              <a:t> </a:t>
            </a:r>
            <a:r>
              <a:rPr lang="en-US" b="1" dirty="0" err="1"/>
              <a:t>mellan</a:t>
            </a:r>
            <a:r>
              <a:rPr lang="en-US" b="1" dirty="0"/>
              <a:t> </a:t>
            </a:r>
            <a:r>
              <a:rPr lang="en-US" b="1" dirty="0" err="1"/>
              <a:t>årskullarna</a:t>
            </a:r>
            <a:endParaRPr lang="sv-SE" b="1" dirty="0"/>
          </a:p>
        </p:txBody>
      </p:sp>
      <p:sp>
        <p:nvSpPr>
          <p:cNvPr id="3" name="Content Placeholder 2"/>
          <p:cNvSpPr>
            <a:spLocks noGrp="1"/>
          </p:cNvSpPr>
          <p:nvPr>
            <p:ph idx="1"/>
          </p:nvPr>
        </p:nvSpPr>
        <p:spPr/>
        <p:txBody>
          <a:bodyPr>
            <a:normAutofit/>
          </a:bodyPr>
          <a:lstStyle/>
          <a:p>
            <a:r>
              <a:rPr lang="en-US" dirty="0"/>
              <a:t>P08</a:t>
            </a:r>
          </a:p>
          <a:p>
            <a:r>
              <a:rPr lang="en-US" dirty="0"/>
              <a:t>P06</a:t>
            </a:r>
          </a:p>
          <a:p>
            <a:r>
              <a:rPr lang="en-US" dirty="0"/>
              <a:t>P05/junior</a:t>
            </a:r>
          </a:p>
          <a:p>
            <a:endParaRPr lang="en-US" dirty="0"/>
          </a:p>
          <a:p>
            <a:r>
              <a:rPr lang="en-US" dirty="0" err="1"/>
              <a:t>När</a:t>
            </a:r>
            <a:r>
              <a:rPr lang="en-US" dirty="0"/>
              <a:t> </a:t>
            </a:r>
            <a:r>
              <a:rPr lang="en-US" dirty="0" err="1"/>
              <a:t>grabbarna</a:t>
            </a:r>
            <a:r>
              <a:rPr lang="en-US" dirty="0"/>
              <a:t> </a:t>
            </a:r>
            <a:r>
              <a:rPr lang="en-US" dirty="0" err="1"/>
              <a:t>blir</a:t>
            </a:r>
            <a:r>
              <a:rPr lang="en-US" dirty="0"/>
              <a:t> </a:t>
            </a:r>
            <a:r>
              <a:rPr lang="en-US" dirty="0" err="1"/>
              <a:t>äldre</a:t>
            </a:r>
            <a:r>
              <a:rPr lang="en-US" dirty="0"/>
              <a:t> </a:t>
            </a:r>
            <a:r>
              <a:rPr lang="en-US" dirty="0" err="1"/>
              <a:t>suddas</a:t>
            </a:r>
            <a:r>
              <a:rPr lang="en-US" dirty="0"/>
              <a:t> </a:t>
            </a:r>
            <a:r>
              <a:rPr lang="en-US" dirty="0" err="1"/>
              <a:t>åldersgränserna</a:t>
            </a:r>
            <a:r>
              <a:rPr lang="en-US" dirty="0"/>
              <a:t> </a:t>
            </a:r>
            <a:r>
              <a:rPr lang="en-US" dirty="0" err="1"/>
              <a:t>ut</a:t>
            </a:r>
            <a:r>
              <a:rPr lang="en-US" dirty="0"/>
              <a:t> </a:t>
            </a:r>
            <a:r>
              <a:rPr lang="en-US" dirty="0" err="1"/>
              <a:t>mer</a:t>
            </a:r>
            <a:r>
              <a:rPr lang="en-US" dirty="0"/>
              <a:t> </a:t>
            </a:r>
            <a:r>
              <a:rPr lang="en-US" dirty="0" err="1"/>
              <a:t>och</a:t>
            </a:r>
            <a:r>
              <a:rPr lang="en-US" dirty="0"/>
              <a:t> </a:t>
            </a:r>
            <a:r>
              <a:rPr lang="en-US" dirty="0" err="1"/>
              <a:t>mer</a:t>
            </a:r>
            <a:endParaRPr lang="en-US" dirty="0"/>
          </a:p>
          <a:p>
            <a:r>
              <a:rPr lang="en-US" dirty="0" err="1"/>
              <a:t>Kollektivt</a:t>
            </a:r>
            <a:r>
              <a:rPr lang="en-US" dirty="0"/>
              <a:t> = </a:t>
            </a:r>
            <a:r>
              <a:rPr lang="en-US" dirty="0" err="1"/>
              <a:t>viktigt</a:t>
            </a:r>
            <a:r>
              <a:rPr lang="en-US" dirty="0"/>
              <a:t> för </a:t>
            </a:r>
            <a:r>
              <a:rPr lang="en-US" dirty="0" err="1"/>
              <a:t>att</a:t>
            </a:r>
            <a:r>
              <a:rPr lang="en-US" dirty="0"/>
              <a:t> </a:t>
            </a:r>
            <a:r>
              <a:rPr lang="en-US" dirty="0" err="1"/>
              <a:t>bygga</a:t>
            </a:r>
            <a:r>
              <a:rPr lang="en-US" dirty="0"/>
              <a:t> </a:t>
            </a:r>
            <a:r>
              <a:rPr lang="en-US" dirty="0" err="1"/>
              <a:t>klubbkänsla</a:t>
            </a:r>
            <a:r>
              <a:rPr lang="en-US" dirty="0"/>
              <a:t> / </a:t>
            </a:r>
            <a:r>
              <a:rPr lang="en-US" dirty="0" err="1"/>
              <a:t>hjälpa</a:t>
            </a:r>
            <a:r>
              <a:rPr lang="en-US" dirty="0"/>
              <a:t> </a:t>
            </a:r>
            <a:r>
              <a:rPr lang="en-US" dirty="0" err="1"/>
              <a:t>varandra</a:t>
            </a:r>
            <a:endParaRPr lang="en-US" dirty="0"/>
          </a:p>
          <a:p>
            <a:r>
              <a:rPr lang="en-US" dirty="0" err="1"/>
              <a:t>Individuellt</a:t>
            </a:r>
            <a:r>
              <a:rPr lang="en-US" dirty="0"/>
              <a:t> = </a:t>
            </a:r>
            <a:r>
              <a:rPr lang="en-US" dirty="0" err="1"/>
              <a:t>viktigt</a:t>
            </a:r>
            <a:r>
              <a:rPr lang="en-US" dirty="0"/>
              <a:t> för </a:t>
            </a:r>
            <a:r>
              <a:rPr lang="en-US" dirty="0" err="1"/>
              <a:t>personlig</a:t>
            </a:r>
            <a:r>
              <a:rPr lang="en-US" dirty="0"/>
              <a:t> </a:t>
            </a:r>
            <a:r>
              <a:rPr lang="en-US" dirty="0" err="1"/>
              <a:t>utveckling</a:t>
            </a:r>
            <a:r>
              <a:rPr lang="en-US" dirty="0"/>
              <a:t> </a:t>
            </a:r>
            <a:r>
              <a:rPr lang="en-US" dirty="0" err="1"/>
              <a:t>i</a:t>
            </a:r>
            <a:r>
              <a:rPr lang="en-US" dirty="0"/>
              <a:t> </a:t>
            </a:r>
            <a:r>
              <a:rPr lang="en-US" dirty="0" err="1"/>
              <a:t>trygg</a:t>
            </a:r>
            <a:r>
              <a:rPr lang="en-US" dirty="0"/>
              <a:t> </a:t>
            </a:r>
            <a:r>
              <a:rPr lang="en-US" dirty="0" err="1"/>
              <a:t>miljö</a:t>
            </a:r>
            <a:endParaRPr lang="en-US" dirty="0"/>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04795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Utbyte</a:t>
            </a:r>
            <a:r>
              <a:rPr lang="en-US" b="1" dirty="0"/>
              <a:t> </a:t>
            </a:r>
            <a:r>
              <a:rPr lang="en-US" b="1" dirty="0" err="1"/>
              <a:t>mellan</a:t>
            </a:r>
            <a:r>
              <a:rPr lang="en-US" b="1" dirty="0"/>
              <a:t> </a:t>
            </a:r>
            <a:r>
              <a:rPr lang="en-US" b="1" dirty="0" err="1"/>
              <a:t>årskullarna</a:t>
            </a:r>
            <a:endParaRPr lang="sv-SE" b="1" dirty="0"/>
          </a:p>
        </p:txBody>
      </p:sp>
      <p:sp>
        <p:nvSpPr>
          <p:cNvPr id="3" name="Content Placeholder 2"/>
          <p:cNvSpPr>
            <a:spLocks noGrp="1"/>
          </p:cNvSpPr>
          <p:nvPr>
            <p:ph idx="1"/>
          </p:nvPr>
        </p:nvSpPr>
        <p:spPr/>
        <p:txBody>
          <a:bodyPr>
            <a:normAutofit/>
          </a:bodyPr>
          <a:lstStyle/>
          <a:p>
            <a:r>
              <a:rPr lang="en-US" dirty="0"/>
              <a:t>P07 </a:t>
            </a:r>
            <a:r>
              <a:rPr lang="en-US" dirty="0" err="1"/>
              <a:t>kommer</a:t>
            </a:r>
            <a:r>
              <a:rPr lang="en-US" dirty="0"/>
              <a:t> </a:t>
            </a:r>
            <a:r>
              <a:rPr lang="en-US" dirty="0" err="1"/>
              <a:t>alltid</a:t>
            </a:r>
            <a:r>
              <a:rPr lang="en-US" dirty="0"/>
              <a:t> </a:t>
            </a:r>
            <a:r>
              <a:rPr lang="en-US" dirty="0" err="1"/>
              <a:t>i</a:t>
            </a:r>
            <a:r>
              <a:rPr lang="en-US" dirty="0"/>
              <a:t> </a:t>
            </a:r>
            <a:r>
              <a:rPr lang="en-US" dirty="0" err="1"/>
              <a:t>första</a:t>
            </a:r>
            <a:r>
              <a:rPr lang="en-US" dirty="0"/>
              <a:t> hand</a:t>
            </a:r>
          </a:p>
          <a:p>
            <a:endParaRPr lang="en-US" dirty="0"/>
          </a:p>
          <a:p>
            <a:r>
              <a:rPr lang="sv-SE" dirty="0"/>
              <a:t>P06/P05/junior = snabbare, hårdare och mer utvecklat spel</a:t>
            </a:r>
          </a:p>
          <a:p>
            <a:r>
              <a:rPr lang="sv-SE" dirty="0"/>
              <a:t>Positiv utmaning för vissa</a:t>
            </a:r>
            <a:endParaRPr lang="en-US" dirty="0"/>
          </a:p>
          <a:p>
            <a:r>
              <a:rPr lang="en-US" dirty="0" err="1"/>
              <a:t>Prata</a:t>
            </a:r>
            <a:r>
              <a:rPr lang="en-US" dirty="0"/>
              <a:t> med </a:t>
            </a:r>
            <a:r>
              <a:rPr lang="en-US" dirty="0" err="1"/>
              <a:t>oss</a:t>
            </a:r>
            <a:r>
              <a:rPr lang="en-US" dirty="0"/>
              <a:t> </a:t>
            </a:r>
            <a:r>
              <a:rPr lang="en-US" dirty="0" err="1"/>
              <a:t>tränare</a:t>
            </a:r>
            <a:r>
              <a:rPr lang="en-US" dirty="0"/>
              <a:t> </a:t>
            </a:r>
            <a:r>
              <a:rPr lang="en-US" dirty="0" err="1"/>
              <a:t>i</a:t>
            </a:r>
            <a:r>
              <a:rPr lang="en-US" dirty="0"/>
              <a:t> P07</a:t>
            </a:r>
          </a:p>
          <a:p>
            <a:r>
              <a:rPr lang="en-US" dirty="0" err="1"/>
              <a:t>Krävs</a:t>
            </a:r>
            <a:r>
              <a:rPr lang="en-US" dirty="0"/>
              <a:t> </a:t>
            </a:r>
            <a:r>
              <a:rPr lang="en-US" dirty="0" err="1"/>
              <a:t>hög</a:t>
            </a:r>
            <a:r>
              <a:rPr lang="en-US" dirty="0"/>
              <a:t> </a:t>
            </a:r>
            <a:r>
              <a:rPr lang="en-US" dirty="0" err="1"/>
              <a:t>närvaro</a:t>
            </a:r>
            <a:r>
              <a:rPr lang="en-US" dirty="0"/>
              <a:t> </a:t>
            </a:r>
            <a:r>
              <a:rPr lang="en-US" dirty="0" err="1"/>
              <a:t>och</a:t>
            </a:r>
            <a:r>
              <a:rPr lang="en-US" dirty="0"/>
              <a:t> </a:t>
            </a:r>
            <a:r>
              <a:rPr lang="en-US" dirty="0" err="1"/>
              <a:t>aktivt</a:t>
            </a:r>
            <a:r>
              <a:rPr lang="en-US" dirty="0"/>
              <a:t> </a:t>
            </a:r>
            <a:r>
              <a:rPr lang="en-US" dirty="0" err="1"/>
              <a:t>deltagande</a:t>
            </a:r>
            <a:r>
              <a:rPr lang="en-US" dirty="0"/>
              <a:t> </a:t>
            </a:r>
            <a:r>
              <a:rPr lang="en-US" dirty="0" err="1"/>
              <a:t>i</a:t>
            </a:r>
            <a:r>
              <a:rPr lang="en-US" dirty="0"/>
              <a:t> P07 för </a:t>
            </a:r>
            <a:r>
              <a:rPr lang="en-US" dirty="0" err="1"/>
              <a:t>att</a:t>
            </a:r>
            <a:r>
              <a:rPr lang="en-US" dirty="0"/>
              <a:t> </a:t>
            </a:r>
            <a:r>
              <a:rPr lang="en-US" dirty="0" err="1"/>
              <a:t>komma</a:t>
            </a:r>
            <a:r>
              <a:rPr lang="en-US" dirty="0"/>
              <a:t> </a:t>
            </a:r>
            <a:r>
              <a:rPr lang="en-US" dirty="0" err="1"/>
              <a:t>ifråga</a:t>
            </a:r>
            <a:endParaRPr lang="en-US" dirty="0"/>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247177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Utbyte</a:t>
            </a:r>
            <a:r>
              <a:rPr lang="en-US" b="1" dirty="0"/>
              <a:t> </a:t>
            </a:r>
            <a:r>
              <a:rPr lang="en-US" b="1" dirty="0" err="1"/>
              <a:t>mellan</a:t>
            </a:r>
            <a:r>
              <a:rPr lang="en-US" b="1" dirty="0"/>
              <a:t> </a:t>
            </a:r>
            <a:r>
              <a:rPr lang="en-US" b="1" dirty="0" err="1"/>
              <a:t>årskullarna</a:t>
            </a:r>
            <a:endParaRPr lang="sv-SE" b="1" dirty="0"/>
          </a:p>
        </p:txBody>
      </p:sp>
      <p:sp>
        <p:nvSpPr>
          <p:cNvPr id="3" name="Content Placeholder 2"/>
          <p:cNvSpPr>
            <a:spLocks noGrp="1"/>
          </p:cNvSpPr>
          <p:nvPr>
            <p:ph idx="1"/>
          </p:nvPr>
        </p:nvSpPr>
        <p:spPr/>
        <p:txBody>
          <a:bodyPr>
            <a:normAutofit/>
          </a:bodyPr>
          <a:lstStyle/>
          <a:p>
            <a:r>
              <a:rPr lang="en-US" dirty="0"/>
              <a:t>Matcher</a:t>
            </a:r>
          </a:p>
          <a:p>
            <a:r>
              <a:rPr lang="en-US" dirty="0" err="1"/>
              <a:t>Träningar</a:t>
            </a:r>
            <a:endParaRPr lang="en-US" dirty="0"/>
          </a:p>
          <a:p>
            <a:r>
              <a:rPr lang="en-US" dirty="0" err="1"/>
              <a:t>Clubbuilding</a:t>
            </a:r>
            <a:r>
              <a:rPr lang="en-US" dirty="0"/>
              <a:t> (vs. P08 </a:t>
            </a:r>
            <a:r>
              <a:rPr lang="en-US" dirty="0" err="1"/>
              <a:t>och</a:t>
            </a:r>
            <a:r>
              <a:rPr lang="en-US" dirty="0"/>
              <a:t> P06)</a:t>
            </a:r>
          </a:p>
          <a:p>
            <a:r>
              <a:rPr lang="en-US" dirty="0" err="1"/>
              <a:t>Utvecklingsträning</a:t>
            </a:r>
            <a:r>
              <a:rPr lang="en-US" dirty="0"/>
              <a:t> (ska </a:t>
            </a:r>
            <a:r>
              <a:rPr lang="en-US" dirty="0" err="1"/>
              <a:t>återupptas</a:t>
            </a:r>
            <a:r>
              <a:rPr lang="en-US" dirty="0"/>
              <a:t>)</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655236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Truppen</a:t>
            </a:r>
            <a:r>
              <a:rPr lang="en-US" b="1" dirty="0">
                <a:solidFill>
                  <a:srgbClr val="FFFFFF"/>
                </a:solidFill>
              </a:rPr>
              <a:t> – nu </a:t>
            </a:r>
            <a:r>
              <a:rPr lang="en-US" b="1" dirty="0" err="1">
                <a:solidFill>
                  <a:srgbClr val="FFFFFF"/>
                </a:solidFill>
              </a:rPr>
              <a:t>och</a:t>
            </a:r>
            <a:r>
              <a:rPr lang="en-US" b="1" dirty="0">
                <a:solidFill>
                  <a:srgbClr val="FFFFFF"/>
                </a:solidFill>
              </a:rPr>
              <a:t> </a:t>
            </a:r>
            <a:r>
              <a:rPr lang="en-US" b="1" dirty="0" err="1">
                <a:solidFill>
                  <a:srgbClr val="FFFFFF"/>
                </a:solidFill>
              </a:rPr>
              <a:t>framöver</a:t>
            </a:r>
            <a:endParaRPr lang="en-US" b="1" dirty="0">
              <a:solidFill>
                <a:srgbClr val="FFFFFF"/>
              </a:solidFill>
            </a:endParaRP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353119039"/>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Truppen</a:t>
            </a:r>
            <a:r>
              <a:rPr lang="en-US" b="1" dirty="0"/>
              <a:t> – nu </a:t>
            </a:r>
            <a:r>
              <a:rPr lang="en-US" b="1" dirty="0" err="1"/>
              <a:t>och</a:t>
            </a:r>
            <a:r>
              <a:rPr lang="en-US" b="1" dirty="0"/>
              <a:t> </a:t>
            </a:r>
            <a:r>
              <a:rPr lang="en-US" b="1" dirty="0" err="1"/>
              <a:t>framöver</a:t>
            </a:r>
            <a:endParaRPr lang="sv-SE" b="1" dirty="0"/>
          </a:p>
        </p:txBody>
      </p:sp>
      <p:sp>
        <p:nvSpPr>
          <p:cNvPr id="3" name="Content Placeholder 2"/>
          <p:cNvSpPr>
            <a:spLocks noGrp="1"/>
          </p:cNvSpPr>
          <p:nvPr>
            <p:ph idx="1"/>
          </p:nvPr>
        </p:nvSpPr>
        <p:spPr/>
        <p:txBody>
          <a:bodyPr>
            <a:normAutofit fontScale="92500" lnSpcReduction="10000"/>
          </a:bodyPr>
          <a:lstStyle/>
          <a:p>
            <a:r>
              <a:rPr lang="en-US" dirty="0" err="1"/>
              <a:t>Utmaningar</a:t>
            </a:r>
            <a:endParaRPr lang="en-US" dirty="0"/>
          </a:p>
          <a:p>
            <a:pPr lvl="1"/>
            <a:r>
              <a:rPr lang="en-US" dirty="0"/>
              <a:t>Nya </a:t>
            </a:r>
            <a:r>
              <a:rPr lang="en-US" dirty="0" err="1"/>
              <a:t>intressen</a:t>
            </a:r>
            <a:endParaRPr lang="en-US" dirty="0"/>
          </a:p>
          <a:p>
            <a:pPr lvl="1"/>
            <a:r>
              <a:rPr lang="en-US" dirty="0" err="1"/>
              <a:t>Skola</a:t>
            </a:r>
            <a:r>
              <a:rPr lang="en-US" dirty="0"/>
              <a:t> </a:t>
            </a:r>
            <a:r>
              <a:rPr lang="en-US" dirty="0" err="1"/>
              <a:t>och</a:t>
            </a:r>
            <a:r>
              <a:rPr lang="en-US" dirty="0"/>
              <a:t> </a:t>
            </a:r>
            <a:r>
              <a:rPr lang="en-US" dirty="0" err="1"/>
              <a:t>kompisar</a:t>
            </a:r>
            <a:endParaRPr lang="en-US" dirty="0"/>
          </a:p>
          <a:p>
            <a:pPr lvl="1"/>
            <a:r>
              <a:rPr lang="en-US" dirty="0" err="1"/>
              <a:t>Att</a:t>
            </a:r>
            <a:r>
              <a:rPr lang="en-US" dirty="0"/>
              <a:t> man </a:t>
            </a:r>
            <a:r>
              <a:rPr lang="en-US" dirty="0" err="1"/>
              <a:t>upplever</a:t>
            </a:r>
            <a:r>
              <a:rPr lang="en-US" dirty="0"/>
              <a:t> sig </a:t>
            </a:r>
            <a:r>
              <a:rPr lang="en-US" dirty="0" err="1"/>
              <a:t>inte</a:t>
            </a:r>
            <a:r>
              <a:rPr lang="en-US" dirty="0"/>
              <a:t> </a:t>
            </a:r>
            <a:r>
              <a:rPr lang="en-US" dirty="0" err="1"/>
              <a:t>hänga</a:t>
            </a:r>
            <a:r>
              <a:rPr lang="en-US" dirty="0"/>
              <a:t> med </a:t>
            </a:r>
            <a:r>
              <a:rPr lang="en-US" dirty="0" err="1"/>
              <a:t>i</a:t>
            </a:r>
            <a:r>
              <a:rPr lang="en-US" dirty="0"/>
              <a:t> </a:t>
            </a:r>
            <a:r>
              <a:rPr lang="en-US" dirty="0" err="1"/>
              <a:t>utvecklingen</a:t>
            </a:r>
            <a:endParaRPr lang="en-US" dirty="0"/>
          </a:p>
          <a:p>
            <a:pPr lvl="1"/>
            <a:r>
              <a:rPr lang="en-US" dirty="0" err="1"/>
              <a:t>Att</a:t>
            </a:r>
            <a:r>
              <a:rPr lang="en-US" dirty="0"/>
              <a:t> man </a:t>
            </a:r>
            <a:r>
              <a:rPr lang="en-US" dirty="0" err="1"/>
              <a:t>upplever</a:t>
            </a:r>
            <a:r>
              <a:rPr lang="en-US" dirty="0"/>
              <a:t> sig </a:t>
            </a:r>
            <a:r>
              <a:rPr lang="en-US" dirty="0" err="1"/>
              <a:t>inte</a:t>
            </a:r>
            <a:r>
              <a:rPr lang="en-US" dirty="0"/>
              <a:t> </a:t>
            </a:r>
            <a:r>
              <a:rPr lang="en-US" dirty="0" err="1"/>
              <a:t>få</a:t>
            </a:r>
            <a:r>
              <a:rPr lang="en-US" dirty="0"/>
              <a:t> </a:t>
            </a:r>
            <a:r>
              <a:rPr lang="en-US" dirty="0" err="1"/>
              <a:t>tillräckligt</a:t>
            </a:r>
            <a:r>
              <a:rPr lang="en-US" dirty="0"/>
              <a:t> med </a:t>
            </a:r>
            <a:r>
              <a:rPr lang="en-US" dirty="0" err="1"/>
              <a:t>utmaningar</a:t>
            </a:r>
            <a:r>
              <a:rPr lang="en-US" dirty="0"/>
              <a:t>/</a:t>
            </a:r>
            <a:r>
              <a:rPr lang="en-US" dirty="0" err="1"/>
              <a:t>utveckling</a:t>
            </a:r>
            <a:endParaRPr lang="en-US" dirty="0"/>
          </a:p>
          <a:p>
            <a:r>
              <a:rPr lang="en-US" dirty="0" err="1"/>
              <a:t>Möjligheter</a:t>
            </a:r>
            <a:endParaRPr lang="en-US" dirty="0"/>
          </a:p>
          <a:p>
            <a:pPr lvl="1"/>
            <a:r>
              <a:rPr lang="en-US" dirty="0" err="1"/>
              <a:t>Närhet</a:t>
            </a:r>
            <a:r>
              <a:rPr lang="en-US" dirty="0"/>
              <a:t> </a:t>
            </a:r>
            <a:r>
              <a:rPr lang="en-US" dirty="0" err="1"/>
              <a:t>och</a:t>
            </a:r>
            <a:r>
              <a:rPr lang="en-US" dirty="0"/>
              <a:t> </a:t>
            </a:r>
            <a:r>
              <a:rPr lang="en-US" dirty="0" err="1"/>
              <a:t>trygghet</a:t>
            </a:r>
            <a:endParaRPr lang="en-US" dirty="0"/>
          </a:p>
          <a:p>
            <a:pPr lvl="1"/>
            <a:r>
              <a:rPr lang="en-US" dirty="0" err="1"/>
              <a:t>Samarbeten</a:t>
            </a:r>
            <a:r>
              <a:rPr lang="en-US" dirty="0"/>
              <a:t> med </a:t>
            </a:r>
            <a:r>
              <a:rPr lang="en-US" dirty="0" err="1"/>
              <a:t>andra</a:t>
            </a:r>
            <a:r>
              <a:rPr lang="en-US" dirty="0"/>
              <a:t> </a:t>
            </a:r>
            <a:r>
              <a:rPr lang="en-US" dirty="0" err="1"/>
              <a:t>årskullar</a:t>
            </a:r>
            <a:endParaRPr lang="en-US" dirty="0"/>
          </a:p>
          <a:p>
            <a:pPr lvl="1"/>
            <a:r>
              <a:rPr lang="en-US" dirty="0" err="1"/>
              <a:t>Att</a:t>
            </a:r>
            <a:r>
              <a:rPr lang="en-US" dirty="0"/>
              <a:t> </a:t>
            </a:r>
            <a:r>
              <a:rPr lang="en-US" dirty="0" err="1"/>
              <a:t>kunna</a:t>
            </a:r>
            <a:r>
              <a:rPr lang="en-US" dirty="0"/>
              <a:t> </a:t>
            </a:r>
            <a:r>
              <a:rPr lang="en-US" dirty="0" err="1"/>
              <a:t>spela</a:t>
            </a:r>
            <a:r>
              <a:rPr lang="en-US" dirty="0"/>
              <a:t> matcher </a:t>
            </a:r>
            <a:r>
              <a:rPr lang="en-US" dirty="0" err="1"/>
              <a:t>på</a:t>
            </a:r>
            <a:r>
              <a:rPr lang="en-US" dirty="0"/>
              <a:t> </a:t>
            </a:r>
            <a:r>
              <a:rPr lang="en-US" dirty="0" err="1"/>
              <a:t>en</a:t>
            </a:r>
            <a:r>
              <a:rPr lang="en-US" dirty="0"/>
              <a:t> </a:t>
            </a:r>
            <a:r>
              <a:rPr lang="en-US" dirty="0" err="1"/>
              <a:t>nivå</a:t>
            </a:r>
            <a:r>
              <a:rPr lang="en-US" dirty="0"/>
              <a:t> </a:t>
            </a:r>
            <a:r>
              <a:rPr lang="en-US" dirty="0" err="1"/>
              <a:t>som</a:t>
            </a:r>
            <a:r>
              <a:rPr lang="en-US" dirty="0"/>
              <a:t> passer </a:t>
            </a:r>
            <a:r>
              <a:rPr lang="en-US" dirty="0" err="1"/>
              <a:t>individen</a:t>
            </a:r>
            <a:endParaRPr lang="en-US" dirty="0"/>
          </a:p>
          <a:p>
            <a:pPr lvl="1"/>
            <a:r>
              <a:rPr lang="en-US" dirty="0" err="1"/>
              <a:t>Att</a:t>
            </a:r>
            <a:r>
              <a:rPr lang="en-US" dirty="0"/>
              <a:t> </a:t>
            </a:r>
            <a:r>
              <a:rPr lang="en-US" dirty="0" err="1"/>
              <a:t>nya</a:t>
            </a:r>
            <a:r>
              <a:rPr lang="en-US" dirty="0"/>
              <a:t> </a:t>
            </a:r>
            <a:r>
              <a:rPr lang="en-US" dirty="0" err="1"/>
              <a:t>killar</a:t>
            </a:r>
            <a:r>
              <a:rPr lang="en-US" dirty="0"/>
              <a:t> </a:t>
            </a:r>
            <a:r>
              <a:rPr lang="en-US" dirty="0" err="1"/>
              <a:t>ansluter</a:t>
            </a:r>
            <a:endParaRPr lang="en-US" dirty="0"/>
          </a:p>
          <a:p>
            <a:r>
              <a:rPr lang="en-US" dirty="0" err="1"/>
              <a:t>Målsättning</a:t>
            </a:r>
            <a:r>
              <a:rPr lang="en-US" dirty="0"/>
              <a:t> = </a:t>
            </a:r>
            <a:r>
              <a:rPr lang="en-US" dirty="0" err="1"/>
              <a:t>att</a:t>
            </a:r>
            <a:r>
              <a:rPr lang="en-US" dirty="0"/>
              <a:t> </a:t>
            </a:r>
            <a:r>
              <a:rPr lang="en-US" dirty="0" err="1"/>
              <a:t>erbjuda</a:t>
            </a:r>
            <a:r>
              <a:rPr lang="en-US" dirty="0"/>
              <a:t> </a:t>
            </a:r>
            <a:r>
              <a:rPr lang="en-US" dirty="0" err="1"/>
              <a:t>fotboll</a:t>
            </a:r>
            <a:r>
              <a:rPr lang="en-US" dirty="0"/>
              <a:t> </a:t>
            </a:r>
            <a:r>
              <a:rPr lang="en-US" dirty="0" err="1"/>
              <a:t>på</a:t>
            </a:r>
            <a:r>
              <a:rPr lang="en-US" dirty="0"/>
              <a:t> </a:t>
            </a:r>
            <a:r>
              <a:rPr lang="en-US" dirty="0" err="1"/>
              <a:t>en</a:t>
            </a:r>
            <a:r>
              <a:rPr lang="en-US" dirty="0"/>
              <a:t> </a:t>
            </a:r>
            <a:r>
              <a:rPr lang="en-US" dirty="0" err="1"/>
              <a:t>nivå</a:t>
            </a:r>
            <a:r>
              <a:rPr lang="en-US" dirty="0"/>
              <a:t> </a:t>
            </a:r>
            <a:r>
              <a:rPr lang="en-US" dirty="0" err="1"/>
              <a:t>som</a:t>
            </a:r>
            <a:r>
              <a:rPr lang="en-US" dirty="0"/>
              <a:t> </a:t>
            </a:r>
            <a:r>
              <a:rPr lang="en-US" dirty="0" err="1"/>
              <a:t>gör</a:t>
            </a:r>
            <a:r>
              <a:rPr lang="en-US" dirty="0"/>
              <a:t> det </a:t>
            </a:r>
            <a:r>
              <a:rPr lang="en-US" dirty="0" err="1"/>
              <a:t>möjligt</a:t>
            </a:r>
            <a:r>
              <a:rPr lang="en-US" dirty="0"/>
              <a:t> </a:t>
            </a:r>
            <a:r>
              <a:rPr lang="en-US" dirty="0" err="1"/>
              <a:t>att</a:t>
            </a:r>
            <a:r>
              <a:rPr lang="en-US" dirty="0"/>
              <a:t> </a:t>
            </a:r>
            <a:r>
              <a:rPr lang="en-US" dirty="0" err="1"/>
              <a:t>fortsätta</a:t>
            </a:r>
            <a:r>
              <a:rPr lang="en-US" dirty="0"/>
              <a:t> </a:t>
            </a:r>
            <a:r>
              <a:rPr lang="en-US" dirty="0" err="1"/>
              <a:t>så</a:t>
            </a:r>
            <a:r>
              <a:rPr lang="en-US" dirty="0"/>
              <a:t> </a:t>
            </a:r>
            <a:r>
              <a:rPr lang="en-US" dirty="0" err="1"/>
              <a:t>länge</a:t>
            </a:r>
            <a:r>
              <a:rPr lang="en-US" dirty="0"/>
              <a:t> </a:t>
            </a:r>
            <a:r>
              <a:rPr lang="en-US" dirty="0" err="1"/>
              <a:t>som</a:t>
            </a:r>
            <a:r>
              <a:rPr lang="en-US" dirty="0"/>
              <a:t> </a:t>
            </a:r>
            <a:r>
              <a:rPr lang="en-US" dirty="0" err="1"/>
              <a:t>möjligt</a:t>
            </a:r>
            <a:endParaRPr lang="en-US" dirty="0"/>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1196165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Truppen</a:t>
            </a:r>
            <a:r>
              <a:rPr lang="en-US" b="1" dirty="0"/>
              <a:t> – nu </a:t>
            </a:r>
            <a:r>
              <a:rPr lang="en-US" b="1" dirty="0" err="1"/>
              <a:t>och</a:t>
            </a:r>
            <a:r>
              <a:rPr lang="en-US" b="1" dirty="0"/>
              <a:t> </a:t>
            </a:r>
            <a:r>
              <a:rPr lang="en-US" b="1" dirty="0" err="1"/>
              <a:t>framöver</a:t>
            </a:r>
            <a:endParaRPr lang="sv-SE" b="1" dirty="0"/>
          </a:p>
        </p:txBody>
      </p:sp>
      <p:sp>
        <p:nvSpPr>
          <p:cNvPr id="3" name="Content Placeholder 2"/>
          <p:cNvSpPr>
            <a:spLocks noGrp="1"/>
          </p:cNvSpPr>
          <p:nvPr>
            <p:ph idx="1"/>
          </p:nvPr>
        </p:nvSpPr>
        <p:spPr/>
        <p:txBody>
          <a:bodyPr>
            <a:normAutofit/>
          </a:bodyPr>
          <a:lstStyle/>
          <a:p>
            <a:r>
              <a:rPr lang="en-US" dirty="0" err="1"/>
              <a:t>Spelare</a:t>
            </a:r>
            <a:r>
              <a:rPr lang="en-US" dirty="0"/>
              <a:t> </a:t>
            </a:r>
            <a:r>
              <a:rPr lang="en-US" dirty="0" err="1"/>
              <a:t>som</a:t>
            </a:r>
            <a:r>
              <a:rPr lang="en-US" dirty="0"/>
              <a:t> </a:t>
            </a:r>
            <a:r>
              <a:rPr lang="en-US" dirty="0" err="1"/>
              <a:t>slutat</a:t>
            </a:r>
            <a:endParaRPr lang="en-US" dirty="0"/>
          </a:p>
          <a:p>
            <a:pPr lvl="1"/>
            <a:r>
              <a:rPr lang="en-US" dirty="0" err="1"/>
              <a:t>nästan</a:t>
            </a:r>
            <a:r>
              <a:rPr lang="en-US" dirty="0"/>
              <a:t> </a:t>
            </a:r>
            <a:r>
              <a:rPr lang="en-US" dirty="0" err="1"/>
              <a:t>uteslutande</a:t>
            </a:r>
            <a:r>
              <a:rPr lang="en-US" dirty="0"/>
              <a:t> </a:t>
            </a:r>
            <a:r>
              <a:rPr lang="en-US" dirty="0" err="1"/>
              <a:t>killar</a:t>
            </a:r>
            <a:r>
              <a:rPr lang="en-US" dirty="0"/>
              <a:t> </a:t>
            </a:r>
            <a:r>
              <a:rPr lang="en-US" dirty="0" err="1"/>
              <a:t>som</a:t>
            </a:r>
            <a:r>
              <a:rPr lang="en-US" dirty="0"/>
              <a:t> </a:t>
            </a:r>
            <a:r>
              <a:rPr lang="en-US" dirty="0" err="1"/>
              <a:t>tappat</a:t>
            </a:r>
            <a:r>
              <a:rPr lang="en-US" dirty="0"/>
              <a:t> </a:t>
            </a:r>
            <a:r>
              <a:rPr lang="en-US" dirty="0" err="1"/>
              <a:t>intresset</a:t>
            </a:r>
            <a:endParaRPr lang="en-US" dirty="0"/>
          </a:p>
          <a:p>
            <a:r>
              <a:rPr lang="en-US" dirty="0" err="1"/>
              <a:t>Spelare</a:t>
            </a:r>
            <a:r>
              <a:rPr lang="en-US" dirty="0"/>
              <a:t> </a:t>
            </a:r>
            <a:r>
              <a:rPr lang="en-US" dirty="0" err="1"/>
              <a:t>som</a:t>
            </a:r>
            <a:r>
              <a:rPr lang="en-US" dirty="0"/>
              <a:t> </a:t>
            </a:r>
            <a:r>
              <a:rPr lang="en-US" dirty="0" err="1"/>
              <a:t>anslutit</a:t>
            </a:r>
            <a:endParaRPr lang="en-US" dirty="0"/>
          </a:p>
          <a:p>
            <a:pPr lvl="1"/>
            <a:r>
              <a:rPr lang="en-US" dirty="0" err="1"/>
              <a:t>återvändare</a:t>
            </a:r>
            <a:endParaRPr lang="en-US" dirty="0"/>
          </a:p>
          <a:p>
            <a:pPr lvl="1"/>
            <a:r>
              <a:rPr lang="en-US" dirty="0" err="1"/>
              <a:t>helt</a:t>
            </a:r>
            <a:r>
              <a:rPr lang="en-US" dirty="0"/>
              <a:t> </a:t>
            </a:r>
            <a:r>
              <a:rPr lang="en-US" dirty="0" err="1"/>
              <a:t>nya</a:t>
            </a:r>
            <a:r>
              <a:rPr lang="en-US" dirty="0"/>
              <a:t> </a:t>
            </a:r>
            <a:r>
              <a:rPr lang="en-US" dirty="0" err="1"/>
              <a:t>killar</a:t>
            </a:r>
            <a:r>
              <a:rPr lang="en-US" dirty="0"/>
              <a:t> </a:t>
            </a:r>
            <a:r>
              <a:rPr lang="en-US" dirty="0" err="1"/>
              <a:t>från</a:t>
            </a:r>
            <a:r>
              <a:rPr lang="en-US" dirty="0"/>
              <a:t> </a:t>
            </a:r>
            <a:r>
              <a:rPr lang="en-US" dirty="0" err="1"/>
              <a:t>andra</a:t>
            </a:r>
            <a:r>
              <a:rPr lang="en-US" dirty="0"/>
              <a:t> </a:t>
            </a:r>
            <a:r>
              <a:rPr lang="en-US" dirty="0" err="1"/>
              <a:t>klubbar</a:t>
            </a:r>
            <a:endParaRPr lang="en-US" dirty="0"/>
          </a:p>
          <a:p>
            <a:r>
              <a:rPr lang="en-US" dirty="0" err="1"/>
              <a:t>Askim</a:t>
            </a:r>
            <a:r>
              <a:rPr lang="en-US" dirty="0"/>
              <a:t> P07 </a:t>
            </a:r>
            <a:r>
              <a:rPr lang="en-US" dirty="0" err="1"/>
              <a:t>har</a:t>
            </a:r>
            <a:r>
              <a:rPr lang="en-US" dirty="0"/>
              <a:t> </a:t>
            </a:r>
            <a:r>
              <a:rPr lang="en-US" dirty="0" err="1"/>
              <a:t>ett</a:t>
            </a:r>
            <a:r>
              <a:rPr lang="en-US" dirty="0"/>
              <a:t> “bra </a:t>
            </a:r>
            <a:r>
              <a:rPr lang="en-US" dirty="0" err="1"/>
              <a:t>rykte</a:t>
            </a:r>
            <a:r>
              <a:rPr lang="en-US" dirty="0"/>
              <a:t>” </a:t>
            </a:r>
            <a:r>
              <a:rPr lang="en-US" dirty="0" err="1"/>
              <a:t>att</a:t>
            </a:r>
            <a:r>
              <a:rPr lang="en-US" dirty="0"/>
              <a:t> </a:t>
            </a:r>
            <a:r>
              <a:rPr lang="en-US" dirty="0" err="1"/>
              <a:t>erbjuda</a:t>
            </a:r>
            <a:r>
              <a:rPr lang="en-US" dirty="0"/>
              <a:t> </a:t>
            </a:r>
            <a:r>
              <a:rPr lang="en-US" dirty="0" err="1"/>
              <a:t>en</a:t>
            </a:r>
            <a:r>
              <a:rPr lang="en-US" dirty="0"/>
              <a:t> bra </a:t>
            </a:r>
            <a:r>
              <a:rPr lang="en-US" dirty="0" err="1"/>
              <a:t>balans</a:t>
            </a:r>
            <a:r>
              <a:rPr lang="en-US" dirty="0"/>
              <a:t> </a:t>
            </a:r>
            <a:r>
              <a:rPr lang="en-US" dirty="0" err="1"/>
              <a:t>mellan</a:t>
            </a:r>
            <a:r>
              <a:rPr lang="en-US" dirty="0"/>
              <a:t> </a:t>
            </a:r>
            <a:r>
              <a:rPr lang="en-US" dirty="0" err="1"/>
              <a:t>gemenskap</a:t>
            </a:r>
            <a:r>
              <a:rPr lang="en-US" dirty="0"/>
              <a:t>, </a:t>
            </a:r>
            <a:r>
              <a:rPr lang="en-US" dirty="0" err="1"/>
              <a:t>glädje</a:t>
            </a:r>
            <a:r>
              <a:rPr lang="en-US" dirty="0"/>
              <a:t>, </a:t>
            </a:r>
            <a:r>
              <a:rPr lang="en-US" dirty="0" err="1"/>
              <a:t>utveckling</a:t>
            </a:r>
            <a:r>
              <a:rPr lang="en-US" dirty="0"/>
              <a:t>, </a:t>
            </a:r>
            <a:r>
              <a:rPr lang="en-US" dirty="0" err="1"/>
              <a:t>inkluderande</a:t>
            </a:r>
            <a:r>
              <a:rPr lang="en-US" dirty="0"/>
              <a:t> </a:t>
            </a:r>
            <a:r>
              <a:rPr lang="en-US" dirty="0" err="1"/>
              <a:t>tolerans</a:t>
            </a:r>
            <a:r>
              <a:rPr lang="en-US" dirty="0"/>
              <a:t>, </a:t>
            </a:r>
            <a:r>
              <a:rPr lang="en-US" dirty="0" err="1"/>
              <a:t>respekt</a:t>
            </a:r>
            <a:r>
              <a:rPr lang="en-US" dirty="0"/>
              <a:t> </a:t>
            </a:r>
            <a:r>
              <a:rPr lang="en-US" dirty="0" err="1"/>
              <a:t>och</a:t>
            </a:r>
            <a:r>
              <a:rPr lang="en-US" dirty="0"/>
              <a:t> </a:t>
            </a:r>
            <a:r>
              <a:rPr lang="en-US" dirty="0" err="1"/>
              <a:t>fotbollsmässig</a:t>
            </a:r>
            <a:r>
              <a:rPr lang="en-US" dirty="0"/>
              <a:t> </a:t>
            </a:r>
            <a:r>
              <a:rPr lang="en-US" dirty="0" err="1"/>
              <a:t>utveckling</a:t>
            </a:r>
            <a:r>
              <a:rPr lang="en-US" dirty="0"/>
              <a:t>/</a:t>
            </a:r>
            <a:r>
              <a:rPr lang="en-US" dirty="0" err="1"/>
              <a:t>stimulans</a:t>
            </a:r>
            <a:endParaRPr lang="en-US" dirty="0"/>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772195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Truppen</a:t>
            </a:r>
            <a:r>
              <a:rPr lang="en-US" b="1" dirty="0"/>
              <a:t> – nu </a:t>
            </a:r>
            <a:r>
              <a:rPr lang="en-US" b="1" dirty="0" err="1"/>
              <a:t>och</a:t>
            </a:r>
            <a:r>
              <a:rPr lang="en-US" b="1" dirty="0"/>
              <a:t> </a:t>
            </a:r>
            <a:r>
              <a:rPr lang="en-US" b="1" dirty="0" err="1"/>
              <a:t>framöver</a:t>
            </a:r>
            <a:endParaRPr lang="sv-SE" b="1" dirty="0"/>
          </a:p>
        </p:txBody>
      </p:sp>
      <p:sp>
        <p:nvSpPr>
          <p:cNvPr id="3" name="Content Placeholder 2"/>
          <p:cNvSpPr>
            <a:spLocks noGrp="1"/>
          </p:cNvSpPr>
          <p:nvPr>
            <p:ph idx="1"/>
          </p:nvPr>
        </p:nvSpPr>
        <p:spPr/>
        <p:txBody>
          <a:bodyPr>
            <a:normAutofit/>
          </a:bodyPr>
          <a:lstStyle/>
          <a:p>
            <a:r>
              <a:rPr lang="en-US" dirty="0" err="1"/>
              <a:t>Planeringen</a:t>
            </a:r>
            <a:r>
              <a:rPr lang="en-US" dirty="0"/>
              <a:t> för </a:t>
            </a:r>
            <a:r>
              <a:rPr lang="en-US" dirty="0" err="1"/>
              <a:t>laget</a:t>
            </a:r>
            <a:r>
              <a:rPr lang="en-US" dirty="0"/>
              <a:t> 2022 </a:t>
            </a:r>
            <a:r>
              <a:rPr lang="en-US" dirty="0" err="1"/>
              <a:t>bygger</a:t>
            </a:r>
            <a:r>
              <a:rPr lang="en-US" dirty="0"/>
              <a:t> </a:t>
            </a:r>
            <a:r>
              <a:rPr lang="en-US" dirty="0" err="1"/>
              <a:t>på</a:t>
            </a:r>
            <a:r>
              <a:rPr lang="en-US" dirty="0"/>
              <a:t> </a:t>
            </a:r>
            <a:r>
              <a:rPr lang="en-US" dirty="0" err="1"/>
              <a:t>att</a:t>
            </a:r>
            <a:r>
              <a:rPr lang="en-US" dirty="0"/>
              <a:t> </a:t>
            </a:r>
            <a:r>
              <a:rPr lang="en-US" dirty="0" err="1"/>
              <a:t>alla</a:t>
            </a:r>
            <a:r>
              <a:rPr lang="en-US" dirty="0"/>
              <a:t> </a:t>
            </a:r>
            <a:r>
              <a:rPr lang="en-US" dirty="0" err="1"/>
              <a:t>fortsätter</a:t>
            </a:r>
            <a:r>
              <a:rPr lang="en-US" dirty="0"/>
              <a:t> </a:t>
            </a:r>
            <a:r>
              <a:rPr lang="en-US" dirty="0" err="1"/>
              <a:t>spela</a:t>
            </a:r>
            <a:r>
              <a:rPr lang="en-US" dirty="0"/>
              <a:t> hos </a:t>
            </a:r>
            <a:r>
              <a:rPr lang="en-US" dirty="0" err="1"/>
              <a:t>oss</a:t>
            </a:r>
            <a:endParaRPr lang="en-US" dirty="0"/>
          </a:p>
          <a:p>
            <a:r>
              <a:rPr lang="en-US" dirty="0" err="1"/>
              <a:t>Förhoppning</a:t>
            </a:r>
            <a:r>
              <a:rPr lang="en-US" dirty="0"/>
              <a:t> </a:t>
            </a:r>
            <a:r>
              <a:rPr lang="en-US" dirty="0" err="1"/>
              <a:t>att</a:t>
            </a:r>
            <a:r>
              <a:rPr lang="en-US" dirty="0"/>
              <a:t> </a:t>
            </a:r>
            <a:r>
              <a:rPr lang="en-US" dirty="0" err="1"/>
              <a:t>några</a:t>
            </a:r>
            <a:r>
              <a:rPr lang="en-US" dirty="0"/>
              <a:t> </a:t>
            </a:r>
            <a:r>
              <a:rPr lang="en-US" dirty="0" err="1"/>
              <a:t>nya</a:t>
            </a:r>
            <a:r>
              <a:rPr lang="en-US" dirty="0"/>
              <a:t> </a:t>
            </a:r>
            <a:r>
              <a:rPr lang="en-US" dirty="0" err="1"/>
              <a:t>tillkommer</a:t>
            </a:r>
            <a:endParaRPr lang="en-US" dirty="0"/>
          </a:p>
          <a:p>
            <a:endParaRPr lang="en-US" dirty="0"/>
          </a:p>
          <a:p>
            <a:r>
              <a:rPr lang="en-US" dirty="0" err="1"/>
              <a:t>Superviktigt</a:t>
            </a:r>
            <a:r>
              <a:rPr lang="en-US" dirty="0"/>
              <a:t> med 100% dialog med </a:t>
            </a:r>
            <a:r>
              <a:rPr lang="en-US" dirty="0" err="1"/>
              <a:t>tränarna</a:t>
            </a:r>
            <a:r>
              <a:rPr lang="en-US" dirty="0"/>
              <a:t> </a:t>
            </a:r>
            <a:r>
              <a:rPr lang="en-US" dirty="0" err="1"/>
              <a:t>så</a:t>
            </a:r>
            <a:r>
              <a:rPr lang="en-US" dirty="0"/>
              <a:t> </a:t>
            </a:r>
            <a:r>
              <a:rPr lang="en-US" dirty="0" err="1"/>
              <a:t>att</a:t>
            </a:r>
            <a:r>
              <a:rPr lang="en-US" dirty="0"/>
              <a:t> vi (</a:t>
            </a:r>
            <a:r>
              <a:rPr lang="en-US" dirty="0" err="1"/>
              <a:t>och</a:t>
            </a:r>
            <a:r>
              <a:rPr lang="en-US" dirty="0"/>
              <a:t> </a:t>
            </a:r>
            <a:r>
              <a:rPr lang="en-US" dirty="0" err="1"/>
              <a:t>klubben</a:t>
            </a:r>
            <a:r>
              <a:rPr lang="en-US" dirty="0"/>
              <a:t>) </a:t>
            </a:r>
            <a:r>
              <a:rPr lang="en-US" dirty="0" err="1"/>
              <a:t>kan</a:t>
            </a:r>
            <a:r>
              <a:rPr lang="en-US" dirty="0"/>
              <a:t> </a:t>
            </a:r>
            <a:r>
              <a:rPr lang="en-US" dirty="0" err="1"/>
              <a:t>möta</a:t>
            </a:r>
            <a:r>
              <a:rPr lang="en-US" dirty="0"/>
              <a:t> </a:t>
            </a:r>
            <a:r>
              <a:rPr lang="en-US" dirty="0" err="1"/>
              <a:t>frågor</a:t>
            </a:r>
            <a:r>
              <a:rPr lang="en-US" dirty="0"/>
              <a:t> </a:t>
            </a:r>
            <a:r>
              <a:rPr lang="en-US" dirty="0" err="1"/>
              <a:t>och</a:t>
            </a:r>
            <a:r>
              <a:rPr lang="en-US" dirty="0"/>
              <a:t> </a:t>
            </a:r>
            <a:r>
              <a:rPr lang="en-US" dirty="0" err="1"/>
              <a:t>behov</a:t>
            </a:r>
            <a:r>
              <a:rPr lang="en-US" dirty="0"/>
              <a:t> </a:t>
            </a:r>
            <a:r>
              <a:rPr lang="en-US" dirty="0" err="1"/>
              <a:t>tidigt</a:t>
            </a:r>
            <a:endParaRPr lang="en-US" dirty="0"/>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65638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Sammanfattning</a:t>
            </a:r>
            <a:r>
              <a:rPr lang="en-US" b="1" dirty="0"/>
              <a:t> YTD 2021</a:t>
            </a:r>
            <a:endParaRPr lang="sv-SE" b="1" dirty="0"/>
          </a:p>
        </p:txBody>
      </p:sp>
      <p:sp>
        <p:nvSpPr>
          <p:cNvPr id="3" name="Content Placeholder 2"/>
          <p:cNvSpPr>
            <a:spLocks noGrp="1"/>
          </p:cNvSpPr>
          <p:nvPr>
            <p:ph idx="1"/>
          </p:nvPr>
        </p:nvSpPr>
        <p:spPr/>
        <p:txBody>
          <a:bodyPr>
            <a:normAutofit/>
          </a:bodyPr>
          <a:lstStyle/>
          <a:p>
            <a:r>
              <a:rPr lang="sv-SE" dirty="0"/>
              <a:t>Ordet är fritt …</a:t>
            </a:r>
          </a:p>
          <a:p>
            <a:pPr lvl="1"/>
            <a:r>
              <a:rPr lang="sv-SE" dirty="0"/>
              <a:t>Vad har varit bra?</a:t>
            </a:r>
          </a:p>
          <a:p>
            <a:pPr lvl="1"/>
            <a:r>
              <a:rPr lang="sv-SE" dirty="0"/>
              <a:t>Vad har varit mindre bra?</a:t>
            </a:r>
          </a:p>
          <a:p>
            <a:pPr lvl="1"/>
            <a:r>
              <a:rPr lang="sv-SE" dirty="0"/>
              <a:t>Allmänna och specifika reflektioner …</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185065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a:solidFill>
                  <a:srgbClr val="FFFFFF"/>
                </a:solidFill>
              </a:rPr>
              <a:t>11-manna </a:t>
            </a:r>
            <a:r>
              <a:rPr lang="en-US" b="1" dirty="0" err="1">
                <a:solidFill>
                  <a:srgbClr val="FFFFFF"/>
                </a:solidFill>
              </a:rPr>
              <a:t>fotboll</a:t>
            </a:r>
            <a:endParaRPr lang="en-US" b="1" dirty="0">
              <a:solidFill>
                <a:srgbClr val="FFFFFF"/>
              </a:solidFill>
            </a:endParaRP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369785722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11-manna fotboll</a:t>
            </a:r>
          </a:p>
        </p:txBody>
      </p:sp>
      <p:sp>
        <p:nvSpPr>
          <p:cNvPr id="3" name="Content Placeholder 2"/>
          <p:cNvSpPr>
            <a:spLocks noGrp="1"/>
          </p:cNvSpPr>
          <p:nvPr>
            <p:ph idx="1"/>
          </p:nvPr>
        </p:nvSpPr>
        <p:spPr/>
        <p:txBody>
          <a:bodyPr>
            <a:normAutofit/>
          </a:bodyPr>
          <a:lstStyle/>
          <a:p>
            <a:r>
              <a:rPr lang="sv-SE" dirty="0"/>
              <a:t>Nytt spelsystem (4-3-3) och nya regler</a:t>
            </a:r>
          </a:p>
          <a:p>
            <a:r>
              <a:rPr lang="sv-SE" dirty="0"/>
              <a:t>Fotboll ”på riktigt”</a:t>
            </a:r>
          </a:p>
          <a:p>
            <a:r>
              <a:rPr lang="sv-SE" dirty="0"/>
              <a:t>Ökade krav (kondition/fysik + teknik + spelförståelse + samarbete)</a:t>
            </a:r>
          </a:p>
          <a:p>
            <a:r>
              <a:rPr lang="sv-SE" dirty="0"/>
              <a:t>Workshop med föreningsutvecklare Magnus Widén</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383869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Seriespel</a:t>
            </a:r>
            <a:r>
              <a:rPr lang="en-US" b="1" dirty="0">
                <a:solidFill>
                  <a:srgbClr val="FFFFFF"/>
                </a:solidFill>
              </a:rPr>
              <a:t> 2022</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18448339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Seriespel 2022</a:t>
            </a:r>
          </a:p>
        </p:txBody>
      </p:sp>
      <p:sp>
        <p:nvSpPr>
          <p:cNvPr id="3" name="Content Placeholder 2"/>
          <p:cNvSpPr>
            <a:spLocks noGrp="1"/>
          </p:cNvSpPr>
          <p:nvPr>
            <p:ph idx="1"/>
          </p:nvPr>
        </p:nvSpPr>
        <p:spPr/>
        <p:txBody>
          <a:bodyPr>
            <a:normAutofit/>
          </a:bodyPr>
          <a:lstStyle/>
          <a:p>
            <a:r>
              <a:rPr lang="sv-SE" dirty="0"/>
              <a:t>Bra resultatmässig (och spelmässig) utveckling under 2021</a:t>
            </a:r>
          </a:p>
          <a:p>
            <a:r>
              <a:rPr lang="sv-SE" dirty="0"/>
              <a:t>Fortsatt stor skillnad (fotbollsmognad) inom gruppen</a:t>
            </a:r>
          </a:p>
          <a:p>
            <a:r>
              <a:rPr lang="sv-SE" dirty="0"/>
              <a:t>Målsättningar</a:t>
            </a:r>
          </a:p>
          <a:p>
            <a:pPr lvl="1"/>
            <a:r>
              <a:rPr lang="sv-SE" dirty="0"/>
              <a:t>att alla ska kunna spela jämna och roliga matcher på ”rätt nivå”</a:t>
            </a:r>
          </a:p>
          <a:p>
            <a:pPr lvl="1"/>
            <a:r>
              <a:rPr lang="sv-SE" dirty="0"/>
              <a:t>att gruppen och individerna känner trygghet</a:t>
            </a:r>
          </a:p>
          <a:p>
            <a:pPr lvl="1"/>
            <a:r>
              <a:rPr lang="sv-SE" dirty="0"/>
              <a:t>att gruppen och individerna utmanas för att utvecklas</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497745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Seriespel 2022</a:t>
            </a:r>
          </a:p>
        </p:txBody>
      </p:sp>
      <p:sp>
        <p:nvSpPr>
          <p:cNvPr id="3" name="Content Placeholder 2"/>
          <p:cNvSpPr>
            <a:spLocks noGrp="1"/>
          </p:cNvSpPr>
          <p:nvPr>
            <p:ph idx="1"/>
          </p:nvPr>
        </p:nvSpPr>
        <p:spPr/>
        <p:txBody>
          <a:bodyPr>
            <a:normAutofit/>
          </a:bodyPr>
          <a:lstStyle/>
          <a:p>
            <a:r>
              <a:rPr lang="sv-SE" dirty="0"/>
              <a:t>Risker med nivåanpassning</a:t>
            </a:r>
          </a:p>
          <a:p>
            <a:r>
              <a:rPr lang="sv-SE" dirty="0"/>
              <a:t>Möjligheter med nivåanpassning</a:t>
            </a:r>
          </a:p>
          <a:p>
            <a:r>
              <a:rPr lang="sv-SE" dirty="0"/>
              <a:t>Inga nivåer är permanenta (grabbarna utvecklas olika fort)</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592214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Seriespel 2022</a:t>
            </a:r>
          </a:p>
        </p:txBody>
      </p:sp>
      <p:sp>
        <p:nvSpPr>
          <p:cNvPr id="3" name="Content Placeholder 2"/>
          <p:cNvSpPr>
            <a:spLocks noGrp="1"/>
          </p:cNvSpPr>
          <p:nvPr>
            <p:ph idx="1"/>
          </p:nvPr>
        </p:nvSpPr>
        <p:spPr/>
        <p:txBody>
          <a:bodyPr>
            <a:normAutofit/>
          </a:bodyPr>
          <a:lstStyle/>
          <a:p>
            <a:r>
              <a:rPr lang="sv-SE" dirty="0"/>
              <a:t>Om truppen är oförändrad fram till april 2022:</a:t>
            </a:r>
          </a:p>
          <a:p>
            <a:pPr lvl="1"/>
            <a:r>
              <a:rPr lang="sv-SE" dirty="0"/>
              <a:t>ett lag i SVÅR</a:t>
            </a:r>
          </a:p>
          <a:p>
            <a:pPr lvl="1"/>
            <a:r>
              <a:rPr lang="sv-SE" dirty="0"/>
              <a:t>ett lag i LÄTT</a:t>
            </a:r>
          </a:p>
          <a:p>
            <a:r>
              <a:rPr lang="sv-SE" dirty="0"/>
              <a:t>Klarar vi av två lag</a:t>
            </a:r>
          </a:p>
          <a:p>
            <a:pPr lvl="1"/>
            <a:r>
              <a:rPr lang="sv-SE" dirty="0"/>
              <a:t>varje match kräver 15 spelare</a:t>
            </a:r>
          </a:p>
          <a:p>
            <a:pPr lvl="1"/>
            <a:r>
              <a:rPr lang="sv-SE" dirty="0"/>
              <a:t>förutsätter samarbete med såväl P08 som P06</a:t>
            </a:r>
          </a:p>
          <a:p>
            <a:pPr lvl="1"/>
            <a:r>
              <a:rPr lang="sv-SE" dirty="0"/>
              <a:t>förutsätter en P07-trupp på ca 30 killar</a:t>
            </a:r>
          </a:p>
          <a:p>
            <a:r>
              <a:rPr lang="sv-SE" dirty="0"/>
              <a:t>Klarar vi att spela i SVÅR</a:t>
            </a:r>
          </a:p>
          <a:p>
            <a:pPr lvl="1"/>
            <a:r>
              <a:rPr lang="sv-SE" dirty="0"/>
              <a:t>förutsätter att killarna vill lägga ner tid och engagemang</a:t>
            </a:r>
          </a:p>
          <a:p>
            <a:pPr lvl="1"/>
            <a:r>
              <a:rPr lang="sv-SE" dirty="0"/>
              <a:t>förutsätter att vi jobbar ännu mer på lagkänslan</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90001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Säsongsplanering</a:t>
            </a:r>
            <a:endParaRPr lang="en-US" b="1" dirty="0">
              <a:solidFill>
                <a:srgbClr val="FFFFFF"/>
              </a:solidFill>
            </a:endParaRP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1031747139"/>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Säsongsplanering</a:t>
            </a:r>
          </a:p>
        </p:txBody>
      </p:sp>
      <p:sp>
        <p:nvSpPr>
          <p:cNvPr id="3" name="Content Placeholder 2"/>
          <p:cNvSpPr>
            <a:spLocks noGrp="1"/>
          </p:cNvSpPr>
          <p:nvPr>
            <p:ph idx="1"/>
          </p:nvPr>
        </p:nvSpPr>
        <p:spPr/>
        <p:txBody>
          <a:bodyPr>
            <a:normAutofit/>
          </a:bodyPr>
          <a:lstStyle/>
          <a:p>
            <a:r>
              <a:rPr lang="sv-SE" dirty="0"/>
              <a:t>Avslutning av säsongen 2021</a:t>
            </a:r>
          </a:p>
          <a:p>
            <a:r>
              <a:rPr lang="sv-SE" dirty="0"/>
              <a:t>1/11 – 1/3</a:t>
            </a:r>
          </a:p>
          <a:p>
            <a:pPr lvl="1"/>
            <a:r>
              <a:rPr lang="sv-SE" dirty="0"/>
              <a:t>Löpträning (måndagar)</a:t>
            </a:r>
          </a:p>
          <a:p>
            <a:pPr lvl="1"/>
            <a:r>
              <a:rPr lang="sv-SE" dirty="0" err="1"/>
              <a:t>Futsalträning</a:t>
            </a:r>
            <a:r>
              <a:rPr lang="sv-SE" dirty="0"/>
              <a:t> (lördagar)</a:t>
            </a:r>
          </a:p>
          <a:p>
            <a:pPr lvl="1"/>
            <a:r>
              <a:rPr lang="sv-SE" dirty="0"/>
              <a:t>Fotboll på Kobben (söndagar och onsdagar)</a:t>
            </a:r>
          </a:p>
          <a:p>
            <a:r>
              <a:rPr lang="sv-SE" dirty="0" err="1"/>
              <a:t>Futsalserien</a:t>
            </a:r>
            <a:r>
              <a:rPr lang="sv-SE" dirty="0"/>
              <a:t> (Medel / Svår)</a:t>
            </a:r>
          </a:p>
          <a:p>
            <a:r>
              <a:rPr lang="sv-SE" dirty="0"/>
              <a:t>Vinteruppehåll (mitten dec – mitten jan)</a:t>
            </a:r>
          </a:p>
          <a:p>
            <a:r>
              <a:rPr lang="sv-SE" dirty="0"/>
              <a:t>Försäsongsträning</a:t>
            </a:r>
          </a:p>
          <a:p>
            <a:r>
              <a:rPr lang="sv-SE" dirty="0"/>
              <a:t>Seriespel från april 2022</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670485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Säsongsplanering</a:t>
            </a:r>
          </a:p>
        </p:txBody>
      </p:sp>
      <p:sp>
        <p:nvSpPr>
          <p:cNvPr id="3" name="Content Placeholder 2"/>
          <p:cNvSpPr>
            <a:spLocks noGrp="1"/>
          </p:cNvSpPr>
          <p:nvPr>
            <p:ph idx="1"/>
          </p:nvPr>
        </p:nvSpPr>
        <p:spPr/>
        <p:txBody>
          <a:bodyPr>
            <a:normAutofit/>
          </a:bodyPr>
          <a:lstStyle/>
          <a:p>
            <a:r>
              <a:rPr lang="sv-SE" dirty="0"/>
              <a:t>Träningsläger</a:t>
            </a:r>
          </a:p>
          <a:p>
            <a:r>
              <a:rPr lang="sv-SE" dirty="0"/>
              <a:t>Eskilscupen</a:t>
            </a:r>
          </a:p>
          <a:p>
            <a:endParaRPr lang="sv-SE" dirty="0"/>
          </a:p>
          <a:p>
            <a:r>
              <a:rPr lang="sv-SE" dirty="0"/>
              <a:t>Andra cuper … tiden är en faktor</a:t>
            </a:r>
          </a:p>
          <a:p>
            <a:endParaRPr lang="sv-SE" dirty="0"/>
          </a:p>
          <a:p>
            <a:r>
              <a:rPr lang="sv-SE" dirty="0"/>
              <a:t>Samarbeten mellan årskullarna = fler träningar/matcher</a:t>
            </a:r>
          </a:p>
          <a:p>
            <a:endParaRPr lang="sv-SE" dirty="0"/>
          </a:p>
          <a:p>
            <a:r>
              <a:rPr lang="sv-SE" dirty="0"/>
              <a:t>Individuella samtal (gruppens och individens utveckling)</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1959305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Övrigt</a:t>
            </a:r>
            <a:endParaRPr lang="en-US" b="1" dirty="0">
              <a:solidFill>
                <a:srgbClr val="FFFFFF"/>
              </a:solidFill>
            </a:endParaRP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371572015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Sammanfattning</a:t>
            </a:r>
            <a:r>
              <a:rPr lang="en-US" b="1" dirty="0"/>
              <a:t> YTD 2021</a:t>
            </a:r>
            <a:endParaRPr lang="sv-SE" b="1" dirty="0"/>
          </a:p>
        </p:txBody>
      </p:sp>
      <p:sp>
        <p:nvSpPr>
          <p:cNvPr id="3" name="Content Placeholder 2"/>
          <p:cNvSpPr>
            <a:spLocks noGrp="1"/>
          </p:cNvSpPr>
          <p:nvPr>
            <p:ph idx="1"/>
          </p:nvPr>
        </p:nvSpPr>
        <p:spPr/>
        <p:txBody>
          <a:bodyPr>
            <a:normAutofit/>
          </a:bodyPr>
          <a:lstStyle/>
          <a:p>
            <a:r>
              <a:rPr lang="sv-SE" dirty="0"/>
              <a:t>27 spelare + 5 tränare (inklusive Hlynur)</a:t>
            </a:r>
          </a:p>
          <a:p>
            <a:endParaRPr lang="sv-SE" dirty="0"/>
          </a:p>
          <a:p>
            <a:r>
              <a:rPr lang="sv-SE" dirty="0"/>
              <a:t>Covid-19 (inställda cuper, flyttat seriespel, inställd </a:t>
            </a:r>
            <a:r>
              <a:rPr lang="sv-SE" dirty="0" err="1"/>
              <a:t>futsal</a:t>
            </a:r>
            <a:r>
              <a:rPr lang="sv-SE" dirty="0"/>
              <a:t>)</a:t>
            </a:r>
          </a:p>
          <a:p>
            <a:endParaRPr lang="sv-SE" dirty="0"/>
          </a:p>
          <a:p>
            <a:r>
              <a:rPr lang="sv-SE" dirty="0"/>
              <a:t>105 träningar (fotboll och löpning)</a:t>
            </a:r>
          </a:p>
          <a:p>
            <a:r>
              <a:rPr lang="sv-SE" dirty="0"/>
              <a:t>34 matcher (serie- och träningsmatcher)</a:t>
            </a:r>
          </a:p>
          <a:p>
            <a:r>
              <a:rPr lang="sv-SE" dirty="0"/>
              <a:t>1 cup (Sommarcupen)</a:t>
            </a:r>
          </a:p>
          <a:p>
            <a:r>
              <a:rPr lang="sv-SE" dirty="0"/>
              <a:t>1 träningsläger (Ulricehamn)</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721102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Hålla</a:t>
            </a:r>
            <a:r>
              <a:rPr lang="en-US" b="1" dirty="0"/>
              <a:t> </a:t>
            </a:r>
            <a:r>
              <a:rPr lang="en-US" b="1" dirty="0" err="1"/>
              <a:t>kroppen</a:t>
            </a:r>
            <a:r>
              <a:rPr lang="en-US" b="1" dirty="0"/>
              <a:t> </a:t>
            </a:r>
            <a:r>
              <a:rPr lang="en-US" b="1" dirty="0" err="1"/>
              <a:t>i</a:t>
            </a:r>
            <a:r>
              <a:rPr lang="en-US" b="1" dirty="0"/>
              <a:t> trim</a:t>
            </a:r>
            <a:endParaRPr lang="sv-SE" b="1" dirty="0"/>
          </a:p>
        </p:txBody>
      </p:sp>
      <p:sp>
        <p:nvSpPr>
          <p:cNvPr id="3" name="Content Placeholder 2"/>
          <p:cNvSpPr>
            <a:spLocks noGrp="1"/>
          </p:cNvSpPr>
          <p:nvPr>
            <p:ph idx="1"/>
          </p:nvPr>
        </p:nvSpPr>
        <p:spPr/>
        <p:txBody>
          <a:bodyPr>
            <a:normAutofit/>
          </a:bodyPr>
          <a:lstStyle/>
          <a:p>
            <a:r>
              <a:rPr lang="sv-SE" dirty="0"/>
              <a:t>Eget ansvar utanför fotbollsplanen</a:t>
            </a:r>
          </a:p>
          <a:p>
            <a:pPr lvl="1"/>
            <a:r>
              <a:rPr lang="sv-SE" dirty="0"/>
              <a:t>Knäkontroll</a:t>
            </a:r>
          </a:p>
          <a:p>
            <a:pPr lvl="1"/>
            <a:r>
              <a:rPr lang="sv-SE" dirty="0"/>
              <a:t>Allmän kondition</a:t>
            </a:r>
          </a:p>
          <a:p>
            <a:pPr lvl="1"/>
            <a:r>
              <a:rPr lang="sv-SE" dirty="0"/>
              <a:t>Kosthållning</a:t>
            </a:r>
          </a:p>
          <a:p>
            <a:pPr lvl="1"/>
            <a:r>
              <a:rPr lang="sv-SE" dirty="0"/>
              <a:t>Alkohol/tobak</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706219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Kallelser och laguttagningar</a:t>
            </a:r>
          </a:p>
        </p:txBody>
      </p:sp>
      <p:sp>
        <p:nvSpPr>
          <p:cNvPr id="3" name="Content Placeholder 2"/>
          <p:cNvSpPr>
            <a:spLocks noGrp="1"/>
          </p:cNvSpPr>
          <p:nvPr>
            <p:ph idx="1"/>
          </p:nvPr>
        </p:nvSpPr>
        <p:spPr/>
        <p:txBody>
          <a:bodyPr>
            <a:normAutofit/>
          </a:bodyPr>
          <a:lstStyle/>
          <a:p>
            <a:r>
              <a:rPr lang="sv-SE" dirty="0"/>
              <a:t>Se till att ha en mailadress på laget.se som ni kollar dagligen</a:t>
            </a:r>
          </a:p>
          <a:p>
            <a:r>
              <a:rPr lang="sv-SE" dirty="0"/>
              <a:t>Svara (”ja” eller ”nej”) ASAP, för vår (och allas) planerings skull</a:t>
            </a:r>
          </a:p>
          <a:p>
            <a:r>
              <a:rPr lang="sv-SE" dirty="0"/>
              <a:t>Noggrannhet vid laguttagningar (fråga om osäkra)</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107989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Viktiga</a:t>
            </a:r>
            <a:r>
              <a:rPr lang="en-US" b="1" dirty="0"/>
              <a:t> </a:t>
            </a:r>
            <a:r>
              <a:rPr lang="en-US" b="1" dirty="0" err="1"/>
              <a:t>reflektioner</a:t>
            </a:r>
            <a:endParaRPr lang="sv-SE" b="1" dirty="0"/>
          </a:p>
        </p:txBody>
      </p:sp>
      <p:sp>
        <p:nvSpPr>
          <p:cNvPr id="3" name="Content Placeholder 2"/>
          <p:cNvSpPr>
            <a:spLocks noGrp="1"/>
          </p:cNvSpPr>
          <p:nvPr>
            <p:ph idx="1"/>
          </p:nvPr>
        </p:nvSpPr>
        <p:spPr/>
        <p:txBody>
          <a:bodyPr>
            <a:normAutofit/>
          </a:bodyPr>
          <a:lstStyle/>
          <a:p>
            <a:r>
              <a:rPr lang="sv-SE" dirty="0"/>
              <a:t>PRATA med killarna</a:t>
            </a:r>
          </a:p>
          <a:p>
            <a:pPr lvl="1"/>
            <a:r>
              <a:rPr lang="sv-SE" dirty="0"/>
              <a:t>om träningar och matcher?</a:t>
            </a:r>
          </a:p>
          <a:p>
            <a:pPr lvl="1"/>
            <a:r>
              <a:rPr lang="sv-SE" dirty="0"/>
              <a:t>vad har varit bra, vad har varit dåligt?</a:t>
            </a:r>
          </a:p>
          <a:p>
            <a:pPr lvl="1"/>
            <a:r>
              <a:rPr lang="sv-SE" dirty="0"/>
              <a:t>om lagkamrater? Har de haft kul? Mobbing?</a:t>
            </a:r>
          </a:p>
          <a:p>
            <a:r>
              <a:rPr lang="sv-SE" dirty="0"/>
              <a:t>BERÄTTA för oss ledare</a:t>
            </a:r>
          </a:p>
          <a:p>
            <a:pPr lvl="1"/>
            <a:r>
              <a:rPr lang="sv-SE" dirty="0"/>
              <a:t>om hur killarna upplever fotbollen och det som är runt omkring (kompisar/ledare), både bra och dåliga saker</a:t>
            </a:r>
          </a:p>
          <a:p>
            <a:r>
              <a:rPr lang="sv-SE" dirty="0"/>
              <a:t>PEPPA och UPPMUNTRA</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1473158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Ordet</a:t>
            </a:r>
            <a:r>
              <a:rPr lang="en-US" b="1" dirty="0"/>
              <a:t> </a:t>
            </a:r>
            <a:r>
              <a:rPr lang="en-US" b="1" dirty="0" err="1"/>
              <a:t>är</a:t>
            </a:r>
            <a:r>
              <a:rPr lang="en-US" b="1" dirty="0"/>
              <a:t> 100% </a:t>
            </a:r>
            <a:r>
              <a:rPr lang="en-US" b="1" dirty="0" err="1"/>
              <a:t>fritt</a:t>
            </a:r>
            <a:endParaRPr lang="sv-SE" b="1" dirty="0"/>
          </a:p>
        </p:txBody>
      </p:sp>
      <p:sp>
        <p:nvSpPr>
          <p:cNvPr id="3" name="Content Placeholder 2"/>
          <p:cNvSpPr>
            <a:spLocks noGrp="1"/>
          </p:cNvSpPr>
          <p:nvPr>
            <p:ph idx="1"/>
          </p:nvPr>
        </p:nvSpPr>
        <p:spPr/>
        <p:txBody>
          <a:bodyPr>
            <a:normAutofit/>
          </a:bodyPr>
          <a:lstStyle/>
          <a:p>
            <a:r>
              <a:rPr lang="sv-SE" dirty="0"/>
              <a:t>Andra aktiviteter?</a:t>
            </a:r>
          </a:p>
          <a:p>
            <a:r>
              <a:rPr lang="sv-SE" dirty="0" err="1"/>
              <a:t>Teambuilding</a:t>
            </a:r>
            <a:r>
              <a:rPr lang="sv-SE" dirty="0"/>
              <a:t> utanför fotbollen?</a:t>
            </a:r>
          </a:p>
          <a:p>
            <a:endParaRPr lang="sv-SE" dirty="0"/>
          </a:p>
          <a:p>
            <a:r>
              <a:rPr lang="sv-SE" dirty="0"/>
              <a:t>Bankett 2021?</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489740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err="1">
                <a:solidFill>
                  <a:srgbClr val="FFFFFF"/>
                </a:solidFill>
              </a:rPr>
              <a:t>Föräldrarnas</a:t>
            </a:r>
            <a:r>
              <a:rPr lang="en-US" b="1" dirty="0">
                <a:solidFill>
                  <a:srgbClr val="FFFFFF"/>
                </a:solidFill>
              </a:rPr>
              <a:t> roll</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3358885628"/>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Askims</a:t>
            </a:r>
            <a:r>
              <a:rPr lang="en-US" b="1" dirty="0"/>
              <a:t> IK - </a:t>
            </a:r>
            <a:r>
              <a:rPr lang="en-US" b="1" dirty="0" err="1"/>
              <a:t>Föräldrarnas</a:t>
            </a:r>
            <a:r>
              <a:rPr lang="en-US" b="1" dirty="0"/>
              <a:t> roll</a:t>
            </a:r>
            <a:endParaRPr lang="sv-SE" b="1" dirty="0"/>
          </a:p>
        </p:txBody>
      </p:sp>
      <p:sp>
        <p:nvSpPr>
          <p:cNvPr id="3" name="Content Placeholder 2"/>
          <p:cNvSpPr>
            <a:spLocks noGrp="1"/>
          </p:cNvSpPr>
          <p:nvPr>
            <p:ph idx="1"/>
          </p:nvPr>
        </p:nvSpPr>
        <p:spPr/>
        <p:txBody>
          <a:bodyPr>
            <a:normAutofit fontScale="77500" lnSpcReduction="20000"/>
          </a:bodyPr>
          <a:lstStyle/>
          <a:p>
            <a:r>
              <a:rPr lang="en-US" dirty="0"/>
              <a:t>Du ska ha </a:t>
            </a:r>
            <a:r>
              <a:rPr lang="en-US" dirty="0" err="1"/>
              <a:t>tagit</a:t>
            </a:r>
            <a:r>
              <a:rPr lang="en-US" dirty="0"/>
              <a:t> del av - </a:t>
            </a:r>
            <a:r>
              <a:rPr lang="en-US" dirty="0" err="1"/>
              <a:t>och</a:t>
            </a:r>
            <a:r>
              <a:rPr lang="en-US" dirty="0"/>
              <a:t> </a:t>
            </a:r>
            <a:r>
              <a:rPr lang="en-US" dirty="0" err="1"/>
              <a:t>förstått</a:t>
            </a:r>
            <a:r>
              <a:rPr lang="en-US" dirty="0"/>
              <a:t> - </a:t>
            </a:r>
            <a:r>
              <a:rPr lang="en-US" dirty="0" err="1"/>
              <a:t>innehållet</a:t>
            </a:r>
            <a:r>
              <a:rPr lang="en-US" dirty="0"/>
              <a:t> </a:t>
            </a:r>
            <a:r>
              <a:rPr lang="en-US" dirty="0" err="1"/>
              <a:t>och</a:t>
            </a:r>
            <a:r>
              <a:rPr lang="en-US" dirty="0"/>
              <a:t> </a:t>
            </a:r>
            <a:r>
              <a:rPr lang="en-US" dirty="0" err="1"/>
              <a:t>innebörden</a:t>
            </a:r>
            <a:r>
              <a:rPr lang="en-US" dirty="0"/>
              <a:t> av den </a:t>
            </a:r>
            <a:r>
              <a:rPr lang="en-US" dirty="0" err="1"/>
              <a:t>Rödsvarta</a:t>
            </a:r>
            <a:r>
              <a:rPr lang="en-US" dirty="0"/>
              <a:t> </a:t>
            </a:r>
            <a:r>
              <a:rPr lang="en-US" dirty="0" err="1"/>
              <a:t>Tråden</a:t>
            </a:r>
            <a:endParaRPr lang="sv-SE" dirty="0"/>
          </a:p>
          <a:p>
            <a:r>
              <a:rPr lang="sv-SE" dirty="0"/>
              <a:t>Du förväntas ställa upp på de uppgifter som laget och föreningen ålägger dig</a:t>
            </a:r>
          </a:p>
          <a:p>
            <a:r>
              <a:rPr lang="sv-SE" dirty="0"/>
              <a:t>Du förväntas ta del av information som skickas från klubben eller P07</a:t>
            </a:r>
          </a:p>
          <a:p>
            <a:r>
              <a:rPr lang="sv-SE" dirty="0"/>
              <a:t>Du får gärna uppmuntra spelarna vid träning och match (”heja Askim”) men ska lämna över instruktioner (”passa” / ”skjut”) till ledare/tränare</a:t>
            </a:r>
          </a:p>
          <a:p>
            <a:pPr lvl="1"/>
            <a:r>
              <a:rPr lang="sv-SE" dirty="0"/>
              <a:t>m.a.o. ej tillåtet för föräldrar att instruera spelarna under träning/match</a:t>
            </a:r>
          </a:p>
          <a:p>
            <a:pPr lvl="1"/>
            <a:r>
              <a:rPr lang="sv-SE" dirty="0"/>
              <a:t>m.a.o. viktigt att uppmuntra/heja även om laget ligger under</a:t>
            </a:r>
          </a:p>
          <a:p>
            <a:r>
              <a:rPr lang="sv-SE" dirty="0"/>
              <a:t>Du får inte stå på samma sida om planen som tränarna under match, detta för att domarna ska kunna skilja på dig som förälder och de ansvariga ledarna</a:t>
            </a:r>
          </a:p>
          <a:p>
            <a:r>
              <a:rPr lang="sv-SE" dirty="0"/>
              <a:t>Du förväntas ha en positiv inställning till domare och motståndare och får inte uttrycka negativ kritik till dem i något sammanhang</a:t>
            </a:r>
          </a:p>
          <a:p>
            <a:r>
              <a:rPr lang="sv-SE" dirty="0"/>
              <a:t>Du får inte ha ett eget belöningssystem för ditt barn, t.ex. ge en viss summa pengar per mål som barnet gör</a:t>
            </a:r>
          </a:p>
          <a:p>
            <a:r>
              <a:rPr lang="sv-SE" dirty="0"/>
              <a:t>Du förväntas svara på alla kallelser, och respektera tider</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191368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9B3CF5A-CF54-4522-BE49-BBB93D86D918}"/>
              </a:ext>
            </a:extLst>
          </p:cNvPr>
          <p:cNvPicPr>
            <a:picLocks noChangeAspect="1"/>
          </p:cNvPicPr>
          <p:nvPr/>
        </p:nvPicPr>
        <p:blipFill rotWithShape="1">
          <a:blip r:embed="rId2">
            <a:alphaModFix amt="50000"/>
          </a:blip>
          <a:srcRect l="782" r="1057" b="1"/>
          <a:stretch/>
        </p:blipFill>
        <p:spPr>
          <a:xfrm>
            <a:off x="20" y="1"/>
            <a:ext cx="12191980" cy="6857999"/>
          </a:xfrm>
          <a:prstGeom prst="rect">
            <a:avLst/>
          </a:prstGeom>
        </p:spPr>
      </p:pic>
      <p:sp>
        <p:nvSpPr>
          <p:cNvPr id="4" name="Title 3">
            <a:extLst>
              <a:ext uri="{FF2B5EF4-FFF2-40B4-BE49-F238E27FC236}">
                <a16:creationId xmlns:a16="http://schemas.microsoft.com/office/drawing/2014/main" id="{A2B518B1-517F-4E7A-BCE7-2A660BF36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a:solidFill>
                  <a:srgbClr val="FFFFFF"/>
                </a:solidFill>
              </a:rPr>
              <a:t>Vision, Värderingar &amp; Rödsvarta Tråden</a:t>
            </a:r>
          </a:p>
        </p:txBody>
      </p:sp>
      <p:sp>
        <p:nvSpPr>
          <p:cNvPr id="5" name="Text Placeholder 4">
            <a:extLst>
              <a:ext uri="{FF2B5EF4-FFF2-40B4-BE49-F238E27FC236}">
                <a16:creationId xmlns:a16="http://schemas.microsoft.com/office/drawing/2014/main" id="{59ECD4F7-7639-4BBF-ADCB-F59801BEE2D3}"/>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 </a:t>
            </a:r>
          </a:p>
        </p:txBody>
      </p:sp>
    </p:spTree>
    <p:extLst>
      <p:ext uri="{BB962C8B-B14F-4D97-AF65-F5344CB8AC3E}">
        <p14:creationId xmlns:p14="http://schemas.microsoft.com/office/powerpoint/2010/main" val="29374238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Askims</a:t>
            </a:r>
            <a:r>
              <a:rPr lang="en-US" b="1" dirty="0"/>
              <a:t> IK - Vision</a:t>
            </a:r>
            <a:endParaRPr lang="sv-SE" b="1" dirty="0"/>
          </a:p>
        </p:txBody>
      </p:sp>
      <p:sp>
        <p:nvSpPr>
          <p:cNvPr id="3" name="Content Placeholder 2"/>
          <p:cNvSpPr>
            <a:spLocks noGrp="1"/>
          </p:cNvSpPr>
          <p:nvPr>
            <p:ph idx="1"/>
          </p:nvPr>
        </p:nvSpPr>
        <p:spPr/>
        <p:txBody>
          <a:bodyPr>
            <a:normAutofit/>
          </a:bodyPr>
          <a:lstStyle/>
          <a:p>
            <a:r>
              <a:rPr lang="sv-SE" dirty="0"/>
              <a:t>Askims IK upplevs som en föredömlig, glädjefylld och engagerande breddfotbollsförening i västra Göteborg</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158235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Askims</a:t>
            </a:r>
            <a:r>
              <a:rPr lang="en-US" b="1" dirty="0"/>
              <a:t> IK - </a:t>
            </a:r>
            <a:r>
              <a:rPr lang="en-US" b="1" dirty="0" err="1"/>
              <a:t>Värderingar</a:t>
            </a:r>
            <a:endParaRPr lang="sv-SE" b="1" dirty="0"/>
          </a:p>
        </p:txBody>
      </p:sp>
      <p:sp>
        <p:nvSpPr>
          <p:cNvPr id="3" name="Content Placeholder 2"/>
          <p:cNvSpPr>
            <a:spLocks noGrp="1"/>
          </p:cNvSpPr>
          <p:nvPr>
            <p:ph idx="1"/>
          </p:nvPr>
        </p:nvSpPr>
        <p:spPr/>
        <p:txBody>
          <a:bodyPr>
            <a:normAutofit/>
          </a:bodyPr>
          <a:lstStyle/>
          <a:p>
            <a:r>
              <a:rPr lang="sv-SE" dirty="0"/>
              <a:t>… att så många som möjligt ska fortsätta med fotboll i Askims IK så länge som möjligt</a:t>
            </a:r>
          </a:p>
          <a:p>
            <a:r>
              <a:rPr lang="sv-SE" dirty="0"/>
              <a:t>… att alla spelare ska uppleva glädje, få uppmuntran och lära sig något nytt vid varje träning och match</a:t>
            </a:r>
          </a:p>
          <a:p>
            <a:r>
              <a:rPr lang="sv-SE" dirty="0"/>
              <a:t>… att vår fotbollsmässiga framgång inte nås genom toppning eller nivåindelning i unga år utan genom att ha många aktiva spelare, samspel, glädje och god utbildning</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290873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Askims</a:t>
            </a:r>
            <a:r>
              <a:rPr lang="en-US" b="1" dirty="0"/>
              <a:t> IK - </a:t>
            </a:r>
            <a:r>
              <a:rPr lang="en-US" b="1" dirty="0" err="1"/>
              <a:t>RödSvarta</a:t>
            </a:r>
            <a:r>
              <a:rPr lang="en-US" b="1" dirty="0"/>
              <a:t> </a:t>
            </a:r>
            <a:r>
              <a:rPr lang="en-US" b="1" dirty="0" err="1"/>
              <a:t>Tråden</a:t>
            </a:r>
            <a:endParaRPr lang="sv-SE" b="1" dirty="0"/>
          </a:p>
        </p:txBody>
      </p:sp>
      <p:sp>
        <p:nvSpPr>
          <p:cNvPr id="3" name="Content Placeholder 2"/>
          <p:cNvSpPr>
            <a:spLocks noGrp="1"/>
          </p:cNvSpPr>
          <p:nvPr>
            <p:ph idx="1"/>
          </p:nvPr>
        </p:nvSpPr>
        <p:spPr/>
        <p:txBody>
          <a:bodyPr>
            <a:normAutofit fontScale="85000" lnSpcReduction="10000"/>
          </a:bodyPr>
          <a:lstStyle/>
          <a:p>
            <a:r>
              <a:rPr lang="sv-SE" dirty="0"/>
              <a:t>Glädje, samspel och jämlikhet</a:t>
            </a:r>
          </a:p>
          <a:p>
            <a:pPr lvl="1"/>
            <a:r>
              <a:rPr lang="sv-SE" dirty="0"/>
              <a:t>Vi har roligt både på träning och match</a:t>
            </a:r>
          </a:p>
          <a:p>
            <a:pPr lvl="1"/>
            <a:r>
              <a:rPr lang="sv-SE" dirty="0"/>
              <a:t>Alla som vill ska kunna delta i klubbens aktiviteter utifrån givna färdigheter/förutsättningar</a:t>
            </a:r>
          </a:p>
          <a:p>
            <a:pPr lvl="1"/>
            <a:r>
              <a:rPr lang="sv-SE" dirty="0"/>
              <a:t>Alla skall vara sedda och känna sig viktiga</a:t>
            </a:r>
          </a:p>
          <a:p>
            <a:r>
              <a:rPr lang="sv-SE" dirty="0"/>
              <a:t>Laganda och samarbete = framgångsfaktor = på fotbollsplanen och i föreningen</a:t>
            </a:r>
          </a:p>
          <a:p>
            <a:pPr lvl="1"/>
            <a:r>
              <a:rPr lang="sv-SE" dirty="0"/>
              <a:t>Engagemang och utveckling</a:t>
            </a:r>
          </a:p>
          <a:p>
            <a:pPr lvl="1"/>
            <a:r>
              <a:rPr lang="sv-SE" dirty="0"/>
              <a:t>Vi tar vara på all vilja och allt engagemang</a:t>
            </a:r>
          </a:p>
          <a:p>
            <a:pPr lvl="1"/>
            <a:r>
              <a:rPr lang="sv-SE" dirty="0"/>
              <a:t>Ständig utveckling både på och utanför planen är en framgångsfaktor</a:t>
            </a:r>
          </a:p>
          <a:p>
            <a:r>
              <a:rPr lang="sv-SE" dirty="0"/>
              <a:t>Hälsa och kvalitet</a:t>
            </a:r>
          </a:p>
          <a:p>
            <a:pPr lvl="1"/>
            <a:r>
              <a:rPr lang="sv-SE" dirty="0"/>
              <a:t>En sund livsstil är viktig i alla åldrar</a:t>
            </a:r>
          </a:p>
          <a:p>
            <a:pPr lvl="1"/>
            <a:r>
              <a:rPr lang="sv-SE" dirty="0"/>
              <a:t>Vi står för nolltolerans både vad gäller droger, trakasserier samt dåligt uppförande på och utanför planen</a:t>
            </a:r>
          </a:p>
          <a:p>
            <a:pPr lvl="1"/>
            <a:r>
              <a:rPr lang="sv-SE" dirty="0"/>
              <a:t>Vi gör vårt bästa både på och utanför fotbollsplanen</a:t>
            </a:r>
          </a:p>
        </p:txBody>
      </p:sp>
      <p:pic>
        <p:nvPicPr>
          <p:cNvPr id="4" name="Picture 3"/>
          <p:cNvPicPr>
            <a:picLocks noChangeAspect="1"/>
          </p:cNvPicPr>
          <p:nvPr/>
        </p:nvPicPr>
        <p:blipFill>
          <a:blip r:embed="rId2"/>
          <a:stretch>
            <a:fillRect/>
          </a:stretch>
        </p:blipFill>
        <p:spPr>
          <a:xfrm>
            <a:off x="8961117" y="365124"/>
            <a:ext cx="2392683" cy="1325563"/>
          </a:xfrm>
          <a:prstGeom prst="rect">
            <a:avLst/>
          </a:prstGeom>
        </p:spPr>
      </p:pic>
    </p:spTree>
    <p:extLst>
      <p:ext uri="{BB962C8B-B14F-4D97-AF65-F5344CB8AC3E}">
        <p14:creationId xmlns:p14="http://schemas.microsoft.com/office/powerpoint/2010/main" val="3924491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84973ED0ED74E97F081FE502B0421" ma:contentTypeVersion="13" ma:contentTypeDescription="Create a new document." ma:contentTypeScope="" ma:versionID="04db591e76ab4051d78312d57ace2da1">
  <xsd:schema xmlns:xsd="http://www.w3.org/2001/XMLSchema" xmlns:xs="http://www.w3.org/2001/XMLSchema" xmlns:p="http://schemas.microsoft.com/office/2006/metadata/properties" xmlns:ns3="a3143928-033d-4b46-a998-87907dcfb37e" xmlns:ns4="5a28018d-8b28-4330-9802-cc21c4457a88" targetNamespace="http://schemas.microsoft.com/office/2006/metadata/properties" ma:root="true" ma:fieldsID="cc3f66ad98ef790353ddce2e4c16ce33" ns3:_="" ns4:_="">
    <xsd:import namespace="a3143928-033d-4b46-a998-87907dcfb37e"/>
    <xsd:import namespace="5a28018d-8b28-4330-9802-cc21c4457a8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43928-033d-4b46-a998-87907dcfb3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8018d-8b28-4330-9802-cc21c4457a8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37E930-B0E4-4223-B233-4D666A4116E0}">
  <ds:schemaRefs>
    <ds:schemaRef ds:uri="http://schemas.microsoft.com/sharepoint/v3/contenttype/forms"/>
  </ds:schemaRefs>
</ds:datastoreItem>
</file>

<file path=customXml/itemProps2.xml><?xml version="1.0" encoding="utf-8"?>
<ds:datastoreItem xmlns:ds="http://schemas.openxmlformats.org/officeDocument/2006/customXml" ds:itemID="{E20EC68D-7729-499B-8D09-7B534D759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143928-033d-4b46-a998-87907dcfb37e"/>
    <ds:schemaRef ds:uri="5a28018d-8b28-4330-9802-cc21c4457a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3EA846-44DD-4D35-B957-6E7F3B085113}">
  <ds:schemaRefs>
    <ds:schemaRef ds:uri="http://purl.org/dc/terms/"/>
    <ds:schemaRef ds:uri="http://schemas.openxmlformats.org/package/2006/metadata/core-properties"/>
    <ds:schemaRef ds:uri="5a28018d-8b28-4330-9802-cc21c4457a88"/>
    <ds:schemaRef ds:uri="http://schemas.microsoft.com/office/2006/documentManagement/types"/>
    <ds:schemaRef ds:uri="http://purl.org/dc/elements/1.1/"/>
    <ds:schemaRef ds:uri="http://schemas.microsoft.com/office/2006/metadata/properties"/>
    <ds:schemaRef ds:uri="http://schemas.microsoft.com/office/infopath/2007/PartnerControls"/>
    <ds:schemaRef ds:uri="a3143928-033d-4b46-a998-87907dcfb3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3279</TotalTime>
  <Words>2959</Words>
  <Application>Microsoft Office PowerPoint</Application>
  <PresentationFormat>Widescreen</PresentationFormat>
  <Paragraphs>473</Paragraphs>
  <Slides>55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vt:lpstr>
      <vt:lpstr>Arimo</vt:lpstr>
      <vt:lpstr>Calibri</vt:lpstr>
      <vt:lpstr>Calibri Light</vt:lpstr>
      <vt:lpstr>Helvetica Neue</vt:lpstr>
      <vt:lpstr>Symbol</vt:lpstr>
      <vt:lpstr>Office Theme</vt:lpstr>
      <vt:lpstr>Föräldramöte 17 oktober 2021</vt:lpstr>
      <vt:lpstr>Agenda</vt:lpstr>
      <vt:lpstr>Sammanfattning YTD 2021</vt:lpstr>
      <vt:lpstr>Sammanfattning YTD 2021</vt:lpstr>
      <vt:lpstr>Sammanfattning YTD 2021</vt:lpstr>
      <vt:lpstr>Vision, Värderingar &amp; Rödsvarta Tråden</vt:lpstr>
      <vt:lpstr>Askims IK - Vision</vt:lpstr>
      <vt:lpstr>Askims IK - Värderingar</vt:lpstr>
      <vt:lpstr>Askims IK - RödSvarta Tråden</vt:lpstr>
      <vt:lpstr>Föreningen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Ekonomi / lagkassan mm</vt:lpstr>
      <vt:lpstr>Ekonomi / lagkassan mm</vt:lpstr>
      <vt:lpstr>Ekonomi / lagkassan mm</vt:lpstr>
      <vt:lpstr>Ekonomi (forts.)</vt:lpstr>
      <vt:lpstr>Träningsläger 2022</vt:lpstr>
      <vt:lpstr>Träningsläger 2022</vt:lpstr>
      <vt:lpstr>Träningsläger 2022</vt:lpstr>
      <vt:lpstr>Samarbeten P08, P06, P05 …</vt:lpstr>
      <vt:lpstr>Utbyte mellan årskullarna</vt:lpstr>
      <vt:lpstr>Utbyte mellan årskullarna</vt:lpstr>
      <vt:lpstr>Utbyte mellan årskullarna</vt:lpstr>
      <vt:lpstr>Truppen – nu och framöver</vt:lpstr>
      <vt:lpstr>Truppen – nu och framöver</vt:lpstr>
      <vt:lpstr>Truppen – nu och framöver</vt:lpstr>
      <vt:lpstr>Truppen – nu och framöver</vt:lpstr>
      <vt:lpstr>11-manna fotboll</vt:lpstr>
      <vt:lpstr>11-manna fotboll</vt:lpstr>
      <vt:lpstr>Seriespel 2022</vt:lpstr>
      <vt:lpstr>Seriespel 2022</vt:lpstr>
      <vt:lpstr>Seriespel 2022</vt:lpstr>
      <vt:lpstr>Seriespel 2022</vt:lpstr>
      <vt:lpstr>Säsongsplanering</vt:lpstr>
      <vt:lpstr>Säsongsplanering</vt:lpstr>
      <vt:lpstr>Säsongsplanering</vt:lpstr>
      <vt:lpstr>Övrigt</vt:lpstr>
      <vt:lpstr>Hålla kroppen i trim</vt:lpstr>
      <vt:lpstr>Kallelser och laguttagningar</vt:lpstr>
      <vt:lpstr>Viktiga reflektioner</vt:lpstr>
      <vt:lpstr>Ordet är 100% fritt</vt:lpstr>
      <vt:lpstr>Föräldrarnas roll</vt:lpstr>
      <vt:lpstr>Askims IK - Föräldrarnas roll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P-07 22 oktober 2017</dc:title>
  <dc:creator>Fors, Fredrik</dc:creator>
  <cp:lastModifiedBy>Fors, Fredrik</cp:lastModifiedBy>
  <cp:revision>106</cp:revision>
  <cp:lastPrinted>2017-10-22T12:28:54Z</cp:lastPrinted>
  <dcterms:created xsi:type="dcterms:W3CDTF">2017-10-18T22:22:25Z</dcterms:created>
  <dcterms:modified xsi:type="dcterms:W3CDTF">2021-10-17T10:19:59Z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0x010100D7584973ED0ED74E97F081FE502B0421</vt:lpwstr>
  </property>
</Properties>
</file>